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16D4008-6B8C-4E74-8A26-8913C44E29A8}" v="1355" dt="2021-02-02T17:49:53.1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46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4" descr="A picture containing website&#10;&#10;Description automatically generated">
            <a:extLst>
              <a:ext uri="{FF2B5EF4-FFF2-40B4-BE49-F238E27FC236}">
                <a16:creationId xmlns:a16="http://schemas.microsoft.com/office/drawing/2014/main" id="{91B14BBE-FD3E-4CD6-965F-56D672716E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249" y="983804"/>
            <a:ext cx="9946255" cy="5005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25A16355-D3A3-46E8-A958-2DF49E9C21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0" y="1124843"/>
            <a:ext cx="9299275" cy="4852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4399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EB494A56-5AC7-4888-BAFF-AF8D9E1223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646" y="715242"/>
            <a:ext cx="10233803" cy="534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3006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12E07589-D896-4261-B49B-FBC2F23465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2551" y="782564"/>
            <a:ext cx="9989388" cy="507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8689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AC3BF5D0-907A-4886-9EF9-356BABE68E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8250" y="1047636"/>
            <a:ext cx="9586821" cy="49927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204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Text&#10;&#10;Description automatically generated">
            <a:extLst>
              <a:ext uri="{FF2B5EF4-FFF2-40B4-BE49-F238E27FC236}">
                <a16:creationId xmlns:a16="http://schemas.microsoft.com/office/drawing/2014/main" id="{009A4E3B-5229-4007-B2D2-DC9726675B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70" y="816224"/>
            <a:ext cx="9931879" cy="5283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1992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, text&#10;&#10;Description automatically generated">
            <a:extLst>
              <a:ext uri="{FF2B5EF4-FFF2-40B4-BE49-F238E27FC236}">
                <a16:creationId xmlns:a16="http://schemas.microsoft.com/office/drawing/2014/main" id="{4D86B62E-86F3-43EC-A799-05497DF7E4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4438" y="855318"/>
            <a:ext cx="10075652" cy="5233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7035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2D6E9CB5-6F9E-4E27-9B47-E454BBD4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061" y="908370"/>
            <a:ext cx="9744972" cy="494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26306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A1301870-6C3D-49FF-8505-35D4FB3FBA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1948" y="976580"/>
            <a:ext cx="9960633" cy="49911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9806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iagram&#10;&#10;Description automatically generated">
            <a:extLst>
              <a:ext uri="{FF2B5EF4-FFF2-40B4-BE49-F238E27FC236}">
                <a16:creationId xmlns:a16="http://schemas.microsoft.com/office/drawing/2014/main" id="{17658743-FB60-4080-80BF-201C43BE8C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8212" y="974801"/>
            <a:ext cx="9960633" cy="508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9994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CDD9B1-BD4C-45D8-B151-A4BB0FD2A823}"/>
              </a:ext>
            </a:extLst>
          </p:cNvPr>
          <p:cNvSpPr txBox="1"/>
          <p:nvPr/>
        </p:nvSpPr>
        <p:spPr>
          <a:xfrm>
            <a:off x="1374476" y="770627"/>
            <a:ext cx="10377576" cy="59093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Dear Diary, </a:t>
            </a:r>
          </a:p>
          <a:p>
            <a:r>
              <a:rPr lang="en-US" dirty="0">
                <a:cs typeface="Calibri"/>
              </a:rPr>
              <a:t>What a busy day I have had!  First thing this morning, we had to go to Church and I had to wear the green frock that is really too small.  I moaned a lot and Mother said she would get the maid to look at it.  It pinches and is so uncomfortable.  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After that I had to help Mother and do my good wife learning – it's SO boring, I wish I could be out shooting arrows like my brothers.  Life is very unfair.  To make matters worse, then it was time for my Latin lesson, which I really hate even though they tell me I am very lucky to be book learned.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Later on it was time to check the kitchens were prepared for the feast Father had planned for the evening.  Mother said we've got enough food to feed an army!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I finally got the chance to get out into the gardens although I did have to put up with drippy John, he's such a bag of nerves even a butterfly frightened him, the wimp!  Father was beating Henry at bowls so we joined forces and tried to turn the game, without success, Dad is a demon bowls player.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The feast was spectacular with great entertainment from the jester.  I teased Henry and he got really grumpy.  The food was glorious – roast boar and apple – delicious!  I was more than ready for bed by the end of the evening and have only just managed to scrawl my entry for today.</a:t>
            </a:r>
          </a:p>
          <a:p>
            <a:endParaRPr lang="en-US" dirty="0">
              <a:cs typeface="Calibri"/>
            </a:endParaRPr>
          </a:p>
          <a:p>
            <a:r>
              <a:rPr lang="en-US" dirty="0">
                <a:cs typeface="Calibri"/>
              </a:rPr>
              <a:t>Love Frances</a:t>
            </a:r>
          </a:p>
        </p:txBody>
      </p:sp>
    </p:spTree>
    <p:extLst>
      <p:ext uri="{BB962C8B-B14F-4D97-AF65-F5344CB8AC3E}">
        <p14:creationId xmlns:p14="http://schemas.microsoft.com/office/powerpoint/2010/main" val="33169297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307</Words>
  <Application>Microsoft Office PowerPoint</Application>
  <PresentationFormat>Widescreen</PresentationFormat>
  <Paragraphs>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Pat Haisman</dc:creator>
  <cp:lastModifiedBy>Pat Haisman</cp:lastModifiedBy>
  <cp:revision>119</cp:revision>
  <dcterms:created xsi:type="dcterms:W3CDTF">2021-02-02T17:23:53Z</dcterms:created>
  <dcterms:modified xsi:type="dcterms:W3CDTF">2021-02-03T08:14:57Z</dcterms:modified>
</cp:coreProperties>
</file>