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9" r:id="rId3"/>
    <p:sldId id="261" r:id="rId4"/>
    <p:sldId id="262" r:id="rId5"/>
    <p:sldId id="263" r:id="rId6"/>
    <p:sldId id="264" r:id="rId7"/>
    <p:sldId id="265" r:id="rId8"/>
    <p:sldId id="267" r:id="rId9"/>
    <p:sldId id="266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2D05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FC349B-20B2-4E4D-9B7B-BC262F677E3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4A39C60-5D47-4B7D-806B-7A40BAAC596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7AFCC27-EB4B-49AF-95AB-9815C66B8C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E7AF4A-BD81-4924-932A-7F7F78008D34}" type="datetimeFigureOut">
              <a:rPr lang="en-GB" smtClean="0"/>
              <a:t>28/06/2020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0CA22A2-4E61-4935-88AF-B43C5DFBDB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6C93150-6AF6-464E-AA45-99F64D5402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BE784-ED4D-46D2-8A13-AD4979B55C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41247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919AA9-EF33-4110-A8CE-F6F9D5346B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B0E1E84-6BE8-4724-A60A-B16FA99D2B1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B5BD7B2-1649-4D4F-ABCB-0B3C229D56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E7AF4A-BD81-4924-932A-7F7F78008D34}" type="datetimeFigureOut">
              <a:rPr lang="en-GB" smtClean="0"/>
              <a:t>28/06/2020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1AD847-C684-4081-B479-2D24EDEDC4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DCBE3B0-7C09-42E7-874D-718C640EAF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BE784-ED4D-46D2-8A13-AD4979B55C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46619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1D77E0-C1C1-45A6-850D-22594C2E7B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9E51219-9E2C-4300-ABC3-252B7C05E61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7D92E72-2311-4472-98CE-A4899F3DB8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E7AF4A-BD81-4924-932A-7F7F78008D34}" type="datetimeFigureOut">
              <a:rPr lang="en-GB" smtClean="0"/>
              <a:t>28/06/2020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A0EC46-76E0-42BE-B529-F4C8151366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A45911-639F-4824-9B84-7FD9B829F3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BE784-ED4D-46D2-8A13-AD4979B55C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81218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92CC0B-B911-4808-89A7-C97AA67DA0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59E6C1-B1A5-4AC8-9879-6795BE39201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A1D70AD-B451-4DCF-97E4-A5D79733D27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7205F81-8711-4ABF-9425-3D828CFB76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E7AF4A-BD81-4924-932A-7F7F78008D34}" type="datetimeFigureOut">
              <a:rPr lang="en-GB" smtClean="0"/>
              <a:t>28/06/2020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C8047E3-106B-4D6B-B624-2BAC07DD77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ECC90A7-079E-462E-A7AC-EBAE517963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BE784-ED4D-46D2-8A13-AD4979B55C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83658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970193-376C-473F-9660-AF8747165A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5D0011E-70FA-4EF0-8A23-91E854C24C4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AFB4AE8-5546-49B7-B377-1E44B7A1905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626E5C2-E7D5-44D2-8C3E-DE42ABA1ADD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1C6323F-9883-452F-B539-A563947BE4C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90CBFB5-3989-4697-AE9A-59FCD813E5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E7AF4A-BD81-4924-932A-7F7F78008D34}" type="datetimeFigureOut">
              <a:rPr lang="en-GB" smtClean="0"/>
              <a:t>28/06/2020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1248E52-877B-4ABD-B7AE-46F7CA94FB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A083B28-47AE-43A7-84D9-AB3AB2411A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BE784-ED4D-46D2-8A13-AD4979B55C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67055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17CF2E-C04B-4A33-A14C-37A75684CE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AD3441E-BF72-4A37-99C9-EF65EA05D9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E7AF4A-BD81-4924-932A-7F7F78008D34}" type="datetimeFigureOut">
              <a:rPr lang="en-GB" smtClean="0"/>
              <a:t>28/06/2020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D48C4FC-F96C-4E6A-A8F3-AFAEB83F1D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944D08A-FEA0-479D-8905-8DCC95D4E1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BE784-ED4D-46D2-8A13-AD4979B55C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01723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9341D32-C8DD-4F64-BC9D-9A0E196383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E7AF4A-BD81-4924-932A-7F7F78008D34}" type="datetimeFigureOut">
              <a:rPr lang="en-GB" smtClean="0"/>
              <a:t>28/06/2020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0B34FA1-0814-4379-A4CB-03EB8B756B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8EC96EF-25CE-4DD9-A6B4-3E787A3F7F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BE784-ED4D-46D2-8A13-AD4979B55C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83573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DE4A27-6674-46EA-A10E-63422000AF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317DC15-19CA-4E64-AD90-6B52AB4050B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B44BFF8-33C8-4636-9570-4CE64999207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4216211-725C-47D7-88D0-BDC51A2FBC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E7AF4A-BD81-4924-932A-7F7F78008D34}" type="datetimeFigureOut">
              <a:rPr lang="en-GB" smtClean="0"/>
              <a:t>28/06/2020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E33521C-FD52-48B0-9C2E-323D9B008A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A39802F-06B6-4B56-8BE8-978F3150C0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BE784-ED4D-46D2-8A13-AD4979B55C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19227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1D4DDD-FC17-4042-8DE8-3D5DFACA6A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A4639B8-A524-49B6-A74A-761FA70D8F2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0260168-678D-4532-AD11-644E8EBFC4B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B4D4BCF-B9F9-4B3F-ACB4-04A3EC247A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E7AF4A-BD81-4924-932A-7F7F78008D34}" type="datetimeFigureOut">
              <a:rPr lang="en-GB" smtClean="0"/>
              <a:t>28/06/2020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A6D5860-F94B-4BBA-9197-FD88098363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28084FB-51B4-4F1C-9476-BF8B213EF5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BE784-ED4D-46D2-8A13-AD4979B55C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99799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6E930A-4D3C-44DD-B262-BB54434174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D9731A5-6811-4C09-821A-E7503AA1313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7DB3643-C527-488C-B8E9-3EACD703E5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E7AF4A-BD81-4924-932A-7F7F78008D34}" type="datetimeFigureOut">
              <a:rPr lang="en-GB" smtClean="0"/>
              <a:t>28/06/2020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72C567D-CB68-46A3-B201-39861E9AEE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39C4B74-C491-45E4-9E86-8F66880548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BE784-ED4D-46D2-8A13-AD4979B55C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22667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2D19692-C72C-4F13-8AF5-C0649390D6E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EBE7E05-FF24-469F-9093-724ECCD1B0A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2C51326-FB95-4B88-9DEE-3ADA37BBEC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E7AF4A-BD81-4924-932A-7F7F78008D34}" type="datetimeFigureOut">
              <a:rPr lang="en-GB" smtClean="0"/>
              <a:t>28/06/2020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30E3B34-BA81-43AE-8D3A-F9101B2447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67092F5-13CE-47BB-80EB-840F2B4574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BE784-ED4D-46D2-8A13-AD4979B55C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62375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761FF5F-AAB0-4DC2-848A-382B12B511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AE81659-E1DD-4DEB-B0F7-1D47600D9E9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1099807-38CC-4D53-A96C-C2F05F993D8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E7AF4A-BD81-4924-932A-7F7F78008D34}" type="datetimeFigureOut">
              <a:rPr lang="en-GB" smtClean="0"/>
              <a:t>28/06/2020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F0C75BC-732F-45C6-A6C3-7F44DFAF5AF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4B214A0-A1F5-43C5-89CD-39515770FDC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0BE784-ED4D-46D2-8A13-AD4979B55C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65386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0" descr="A picture containing mirror, bird&#10;&#10;Description automatically generated">
            <a:extLst>
              <a:ext uri="{FF2B5EF4-FFF2-40B4-BE49-F238E27FC236}">
                <a16:creationId xmlns:a16="http://schemas.microsoft.com/office/drawing/2014/main" id="{37C8EC3E-CA85-46AB-A13C-C01B919EF8E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66620" y="1215350"/>
            <a:ext cx="2075324" cy="104067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33" name="Picture 32" descr="A picture containing tunnel, building, drawing&#10;&#10;Description automatically generated">
            <a:extLst>
              <a:ext uri="{FF2B5EF4-FFF2-40B4-BE49-F238E27FC236}">
                <a16:creationId xmlns:a16="http://schemas.microsoft.com/office/drawing/2014/main" id="{1FF57EB7-9A7F-4F3B-8B65-E66389388A1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7671" y="2256020"/>
            <a:ext cx="2075324" cy="4132604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7AEC7B3C-857E-4EA7-8917-4D687C9DEC46}"/>
              </a:ext>
            </a:extLst>
          </p:cNvPr>
          <p:cNvSpPr txBox="1"/>
          <p:nvPr/>
        </p:nvSpPr>
        <p:spPr>
          <a:xfrm>
            <a:off x="7067550" y="3781425"/>
            <a:ext cx="2261645" cy="707886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n-GB" sz="4000" dirty="0"/>
              <a:t>8 + 2 =   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EF44D05-B682-47E4-B949-2A2C4BFBE436}"/>
              </a:ext>
            </a:extLst>
          </p:cNvPr>
          <p:cNvSpPr txBox="1"/>
          <p:nvPr/>
        </p:nvSpPr>
        <p:spPr>
          <a:xfrm>
            <a:off x="7067549" y="3781425"/>
            <a:ext cx="2261645" cy="707886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n-GB" sz="4000" dirty="0"/>
              <a:t>8 + 2 = </a:t>
            </a:r>
            <a:r>
              <a:rPr lang="en-GB" sz="4000" dirty="0">
                <a:solidFill>
                  <a:srgbClr val="FF0000"/>
                </a:solidFill>
              </a:rPr>
              <a:t>10</a:t>
            </a:r>
            <a:r>
              <a:rPr lang="en-GB" sz="4000" dirty="0"/>
              <a:t>    </a:t>
            </a:r>
          </a:p>
        </p:txBody>
      </p:sp>
    </p:spTree>
    <p:extLst>
      <p:ext uri="{BB962C8B-B14F-4D97-AF65-F5344CB8AC3E}">
        <p14:creationId xmlns:p14="http://schemas.microsoft.com/office/powerpoint/2010/main" val="37880316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7 -2.59259E-6 L 0.18776 -0.00231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388" y="-116"/>
                                    </p:animMotion>
                                  </p:childTnLst>
                                </p:cTn>
                              </p:par>
                              <p:par>
                                <p:cTn id="12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91667E-6 7.40741E-7 L -0.25 7.40741E-7 " pathEditMode="relative" rAng="0" ptsTypes="AA">
                                      <p:cBhvr>
                                        <p:cTn id="1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 descr="A picture containing mirror&#10;&#10;Description automatically generated">
            <a:extLst>
              <a:ext uri="{FF2B5EF4-FFF2-40B4-BE49-F238E27FC236}">
                <a16:creationId xmlns:a16="http://schemas.microsoft.com/office/drawing/2014/main" id="{97BEA8B9-4A27-490D-BACC-15AB1A08E83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2679" y="1332000"/>
            <a:ext cx="1046685" cy="1040669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35" name="Picture 34" descr="A picture containing drawing&#10;&#10;Description automatically generated">
            <a:extLst>
              <a:ext uri="{FF2B5EF4-FFF2-40B4-BE49-F238E27FC236}">
                <a16:creationId xmlns:a16="http://schemas.microsoft.com/office/drawing/2014/main" id="{8B4087B6-D6C7-4D9B-B6D9-33A1D75E317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718" y="1308059"/>
            <a:ext cx="2081342" cy="5185304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FE8BF35-1525-4DFB-9FE7-2013B25DE04F}"/>
              </a:ext>
            </a:extLst>
          </p:cNvPr>
          <p:cNvSpPr txBox="1"/>
          <p:nvPr/>
        </p:nvSpPr>
        <p:spPr>
          <a:xfrm>
            <a:off x="7067550" y="3781425"/>
            <a:ext cx="2261645" cy="707886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n-GB" sz="4000" dirty="0"/>
              <a:t>9 + 1 =   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B437A91-2721-4764-8793-818286B1FE7B}"/>
              </a:ext>
            </a:extLst>
          </p:cNvPr>
          <p:cNvSpPr txBox="1"/>
          <p:nvPr/>
        </p:nvSpPr>
        <p:spPr>
          <a:xfrm>
            <a:off x="7067550" y="3781425"/>
            <a:ext cx="2261645" cy="707886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n-GB" sz="4000" dirty="0"/>
              <a:t>9 + 1 = </a:t>
            </a:r>
            <a:r>
              <a:rPr lang="en-GB" sz="4000" dirty="0">
                <a:solidFill>
                  <a:srgbClr val="FF0000"/>
                </a:solidFill>
              </a:rPr>
              <a:t>10</a:t>
            </a:r>
            <a:r>
              <a:rPr lang="en-GB" sz="4000" dirty="0"/>
              <a:t>    </a:t>
            </a:r>
          </a:p>
        </p:txBody>
      </p:sp>
    </p:spTree>
    <p:extLst>
      <p:ext uri="{BB962C8B-B14F-4D97-AF65-F5344CB8AC3E}">
        <p14:creationId xmlns:p14="http://schemas.microsoft.com/office/powerpoint/2010/main" val="22185211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0833E-6 1.11022E-16 L 0.19726 -0.00208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857" y="-116"/>
                                    </p:animMotion>
                                  </p:childTnLst>
                                </p:cTn>
                              </p:par>
                              <p:par>
                                <p:cTn id="12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1.11111E-6 L -0.20286 -0.00139 " pathEditMode="relative" rAng="0" ptsTypes="AA">
                                      <p:cBhvr>
                                        <p:cTn id="1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143" y="-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stereo, building&#10;&#10;Description automatically generated">
            <a:extLst>
              <a:ext uri="{FF2B5EF4-FFF2-40B4-BE49-F238E27FC236}">
                <a16:creationId xmlns:a16="http://schemas.microsoft.com/office/drawing/2014/main" id="{84F31E2A-CDEA-49B9-B06E-777B7EF304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5491" y="3261473"/>
            <a:ext cx="2069311" cy="3103965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5" name="Picture 4" descr="A picture containing stereo, building&#10;&#10;Description automatically generated">
            <a:extLst>
              <a:ext uri="{FF2B5EF4-FFF2-40B4-BE49-F238E27FC236}">
                <a16:creationId xmlns:a16="http://schemas.microsoft.com/office/drawing/2014/main" id="{84E9812A-0FD9-46FD-B7CA-62B80DF63F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4732" y="3261473"/>
            <a:ext cx="2069311" cy="3103965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D811303-27CF-4AA2-A3CC-10A47497EF89}"/>
              </a:ext>
            </a:extLst>
          </p:cNvPr>
          <p:cNvSpPr txBox="1"/>
          <p:nvPr/>
        </p:nvSpPr>
        <p:spPr>
          <a:xfrm>
            <a:off x="6660000" y="3599104"/>
            <a:ext cx="2261645" cy="707886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n-GB" sz="4000" dirty="0"/>
              <a:t>5 + 5 =   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D66BE3E-6E37-4F7A-B8C2-7C1D9E6F4E54}"/>
              </a:ext>
            </a:extLst>
          </p:cNvPr>
          <p:cNvSpPr txBox="1"/>
          <p:nvPr/>
        </p:nvSpPr>
        <p:spPr>
          <a:xfrm>
            <a:off x="6660000" y="3599104"/>
            <a:ext cx="2261645" cy="707886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n-GB" sz="4000" dirty="0"/>
              <a:t>5 + 5 = </a:t>
            </a:r>
            <a:r>
              <a:rPr lang="en-GB" sz="4000" dirty="0">
                <a:solidFill>
                  <a:srgbClr val="FF0000"/>
                </a:solidFill>
              </a:rPr>
              <a:t>10</a:t>
            </a:r>
            <a:r>
              <a:rPr lang="en-GB" sz="4000" dirty="0"/>
              <a:t>    </a:t>
            </a:r>
          </a:p>
        </p:txBody>
      </p:sp>
    </p:spTree>
    <p:extLst>
      <p:ext uri="{BB962C8B-B14F-4D97-AF65-F5344CB8AC3E}">
        <p14:creationId xmlns:p14="http://schemas.microsoft.com/office/powerpoint/2010/main" val="7297375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664 -1.85185E-6 L -0.23606 -0.29629 " pathEditMode="relative" rAng="0" ptsTypes="AA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135" y="-14815"/>
                                    </p:animMotion>
                                  </p:childTnLst>
                                </p:cTn>
                              </p:par>
                              <p:par>
                                <p:cTn id="1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08333E-6 -1.85185E-6 L 0.06484 -1.85185E-6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42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9161D992-23C0-4BAD-8AF3-C060C4D220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6236" y="3799196"/>
            <a:ext cx="2075324" cy="2075324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5" name="Picture 4" descr="A picture containing building&#10;&#10;Description automatically generated">
            <a:extLst>
              <a:ext uri="{FF2B5EF4-FFF2-40B4-BE49-F238E27FC236}">
                <a16:creationId xmlns:a16="http://schemas.microsoft.com/office/drawing/2014/main" id="{A7F1B5CE-15F8-48E6-9671-70CF8ED9066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6575" y="695232"/>
            <a:ext cx="2075326" cy="3103964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6E95F7B-54CF-4EF1-A97B-AA797DB85FDB}"/>
              </a:ext>
            </a:extLst>
          </p:cNvPr>
          <p:cNvSpPr txBox="1"/>
          <p:nvPr/>
        </p:nvSpPr>
        <p:spPr>
          <a:xfrm>
            <a:off x="7067550" y="3781425"/>
            <a:ext cx="2261645" cy="707886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n-GB" sz="4000" dirty="0"/>
              <a:t>6 + 4 =   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D703558-A2A4-4234-85F5-AFBA05D9B331}"/>
              </a:ext>
            </a:extLst>
          </p:cNvPr>
          <p:cNvSpPr txBox="1"/>
          <p:nvPr/>
        </p:nvSpPr>
        <p:spPr>
          <a:xfrm>
            <a:off x="7067550" y="3781425"/>
            <a:ext cx="2261645" cy="707886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n-GB" sz="4000" dirty="0"/>
              <a:t>6 + 4 = </a:t>
            </a:r>
            <a:r>
              <a:rPr lang="en-GB" sz="4000" dirty="0">
                <a:solidFill>
                  <a:srgbClr val="FF0000"/>
                </a:solidFill>
              </a:rPr>
              <a:t>10</a:t>
            </a:r>
            <a:r>
              <a:rPr lang="en-GB" sz="4000" dirty="0"/>
              <a:t>    </a:t>
            </a:r>
          </a:p>
        </p:txBody>
      </p:sp>
    </p:spTree>
    <p:extLst>
      <p:ext uri="{BB962C8B-B14F-4D97-AF65-F5344CB8AC3E}">
        <p14:creationId xmlns:p14="http://schemas.microsoft.com/office/powerpoint/2010/main" val="30087733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125E-6 3.7037E-6 L 0.11797 0.00023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898" y="0"/>
                                    </p:animMotion>
                                  </p:childTnLst>
                                </p:cTn>
                              </p:par>
                              <p:par>
                                <p:cTn id="12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54167E-6 -2.59259E-6 L -0.10039 -0.00231 " pathEditMode="relative" rAng="0" ptsTypes="AA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026" y="-1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1766F66C-EF2A-43E9-99A7-8D795D4EB2D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2975" y="401000"/>
            <a:ext cx="2075324" cy="2075324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5" name="Picture 4" descr="A picture containing building&#10;&#10;Description automatically generated">
            <a:extLst>
              <a:ext uri="{FF2B5EF4-FFF2-40B4-BE49-F238E27FC236}">
                <a16:creationId xmlns:a16="http://schemas.microsoft.com/office/drawing/2014/main" id="{EE160946-A31D-4F48-B72B-C608DDCB93E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2232" y="2462213"/>
            <a:ext cx="2075326" cy="3103964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21C1135-E108-4BD2-B51C-10B91E0013D6}"/>
              </a:ext>
            </a:extLst>
          </p:cNvPr>
          <p:cNvSpPr txBox="1"/>
          <p:nvPr/>
        </p:nvSpPr>
        <p:spPr>
          <a:xfrm>
            <a:off x="7067550" y="3781425"/>
            <a:ext cx="2261645" cy="707886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n-GB" sz="4000" dirty="0"/>
              <a:t>4 + 6 =   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1F1E75A-B6CF-4E24-BE75-4C57AE57ADEC}"/>
              </a:ext>
            </a:extLst>
          </p:cNvPr>
          <p:cNvSpPr txBox="1"/>
          <p:nvPr/>
        </p:nvSpPr>
        <p:spPr>
          <a:xfrm>
            <a:off x="7067550" y="3781425"/>
            <a:ext cx="2261645" cy="707886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n-GB" sz="4000" dirty="0"/>
              <a:t>4 + 6 = </a:t>
            </a:r>
            <a:r>
              <a:rPr lang="en-GB" sz="4000" dirty="0">
                <a:solidFill>
                  <a:srgbClr val="FF0000"/>
                </a:solidFill>
              </a:rPr>
              <a:t>10</a:t>
            </a:r>
            <a:r>
              <a:rPr lang="en-GB" sz="4000" dirty="0"/>
              <a:t>    </a:t>
            </a:r>
          </a:p>
        </p:txBody>
      </p:sp>
    </p:spTree>
    <p:extLst>
      <p:ext uri="{BB962C8B-B14F-4D97-AF65-F5344CB8AC3E}">
        <p14:creationId xmlns:p14="http://schemas.microsoft.com/office/powerpoint/2010/main" val="36793398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556E-17 -2.22222E-6 L 0.14466 -0.00069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227" y="-46"/>
                                    </p:animMotion>
                                  </p:childTnLst>
                                </p:cTn>
                              </p:par>
                              <p:par>
                                <p:cTn id="1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91667E-6 4.81481E-6 L -0.075 -0.00116 " pathEditMode="relative" rAng="0" ptsTypes="AA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750" y="-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building&#10;&#10;Description automatically generated">
            <a:extLst>
              <a:ext uri="{FF2B5EF4-FFF2-40B4-BE49-F238E27FC236}">
                <a16:creationId xmlns:a16="http://schemas.microsoft.com/office/drawing/2014/main" id="{B66E6746-9B54-48C6-9CB5-F6311B5DA35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5143" y="1594001"/>
            <a:ext cx="2075324" cy="4138619"/>
          </a:xfrm>
          <a:prstGeom prst="rect">
            <a:avLst/>
          </a:prstGeom>
          <a:solidFill>
            <a:schemeClr val="bg1">
              <a:lumMod val="9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027914AD-726F-4836-B8B6-0E02BA2BAA26}"/>
              </a:ext>
            </a:extLst>
          </p:cNvPr>
          <p:cNvSpPr txBox="1"/>
          <p:nvPr/>
        </p:nvSpPr>
        <p:spPr>
          <a:xfrm>
            <a:off x="5690306" y="3318581"/>
            <a:ext cx="2261645" cy="707886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n-GB" sz="4000" dirty="0"/>
              <a:t>7 + 3 =   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E936085-6CEC-415A-9375-DD13852AE78B}"/>
              </a:ext>
            </a:extLst>
          </p:cNvPr>
          <p:cNvSpPr txBox="1"/>
          <p:nvPr/>
        </p:nvSpPr>
        <p:spPr>
          <a:xfrm>
            <a:off x="5690306" y="3318581"/>
            <a:ext cx="2261645" cy="707886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n-GB" sz="4000" dirty="0"/>
              <a:t>7 + 3 = </a:t>
            </a:r>
            <a:r>
              <a:rPr lang="en-GB" sz="4000" dirty="0">
                <a:solidFill>
                  <a:srgbClr val="FF0000"/>
                </a:solidFill>
              </a:rPr>
              <a:t>10</a:t>
            </a:r>
            <a:r>
              <a:rPr lang="en-GB" sz="4000" dirty="0"/>
              <a:t>    </a:t>
            </a:r>
          </a:p>
        </p:txBody>
      </p:sp>
      <p:pic>
        <p:nvPicPr>
          <p:cNvPr id="4" name="Picture 3" descr="A picture containing stereo&#10;&#10;Description automatically generated">
            <a:extLst>
              <a:ext uri="{FF2B5EF4-FFF2-40B4-BE49-F238E27FC236}">
                <a16:creationId xmlns:a16="http://schemas.microsoft.com/office/drawing/2014/main" id="{6B9DF7A2-F67B-463E-B187-4C2067A0093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3774" y="2050569"/>
            <a:ext cx="2081340" cy="2099387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7864779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25E-7 -3.33333E-6 L -0.22682 -0.21967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341" y="-1099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stereo&#10;&#10;Description automatically generated">
            <a:extLst>
              <a:ext uri="{FF2B5EF4-FFF2-40B4-BE49-F238E27FC236}">
                <a16:creationId xmlns:a16="http://schemas.microsoft.com/office/drawing/2014/main" id="{A6B2DFC0-A8AE-4954-A71B-A8EEDD5879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3000" y="3429000"/>
            <a:ext cx="2081340" cy="2099387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5" name="Picture 4" descr="A picture containing building&#10;&#10;Description automatically generated">
            <a:extLst>
              <a:ext uri="{FF2B5EF4-FFF2-40B4-BE49-F238E27FC236}">
                <a16:creationId xmlns:a16="http://schemas.microsoft.com/office/drawing/2014/main" id="{AE8BF5CB-9AE0-423F-8B58-7891E463436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9744" y="1835410"/>
            <a:ext cx="2075324" cy="4138619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104FAD64-13DD-4F9C-8C4F-3C54BEC046EE}"/>
              </a:ext>
            </a:extLst>
          </p:cNvPr>
          <p:cNvSpPr txBox="1"/>
          <p:nvPr/>
        </p:nvSpPr>
        <p:spPr>
          <a:xfrm>
            <a:off x="5904245" y="3196833"/>
            <a:ext cx="2261645" cy="707886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n-GB" sz="4000" dirty="0"/>
              <a:t>3 + 7 =   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4C50D21-1962-4CE3-86EA-6C1ABDEED76D}"/>
              </a:ext>
            </a:extLst>
          </p:cNvPr>
          <p:cNvSpPr txBox="1"/>
          <p:nvPr/>
        </p:nvSpPr>
        <p:spPr>
          <a:xfrm>
            <a:off x="5904244" y="3196833"/>
            <a:ext cx="2261645" cy="707886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n-GB" sz="4000" dirty="0"/>
              <a:t>3 + 7 = </a:t>
            </a:r>
            <a:r>
              <a:rPr lang="en-GB" sz="4000" dirty="0">
                <a:solidFill>
                  <a:srgbClr val="FF0000"/>
                </a:solidFill>
              </a:rPr>
              <a:t>10</a:t>
            </a:r>
            <a:r>
              <a:rPr lang="en-GB" sz="4000" dirty="0"/>
              <a:t>    </a:t>
            </a:r>
          </a:p>
        </p:txBody>
      </p:sp>
    </p:spTree>
    <p:extLst>
      <p:ext uri="{BB962C8B-B14F-4D97-AF65-F5344CB8AC3E}">
        <p14:creationId xmlns:p14="http://schemas.microsoft.com/office/powerpoint/2010/main" val="8286799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91667E-6 -2.96296E-6 L -0.253 -0.21365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656" y="-106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 descr="A picture containing mirror&#10;&#10;Description automatically generated">
            <a:extLst>
              <a:ext uri="{FF2B5EF4-FFF2-40B4-BE49-F238E27FC236}">
                <a16:creationId xmlns:a16="http://schemas.microsoft.com/office/drawing/2014/main" id="{97BEA8B9-4A27-490D-BACC-15AB1A08E83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0155" y="830981"/>
            <a:ext cx="1046685" cy="1040669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35" name="Picture 34" descr="A picture containing drawing&#10;&#10;Description automatically generated">
            <a:extLst>
              <a:ext uri="{FF2B5EF4-FFF2-40B4-BE49-F238E27FC236}">
                <a16:creationId xmlns:a16="http://schemas.microsoft.com/office/drawing/2014/main" id="{8B4087B6-D6C7-4D9B-B6D9-33A1D75E317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4244" y="830981"/>
            <a:ext cx="2081342" cy="5185304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A934EE0-904F-4BB4-9784-32F0D92A4EB1}"/>
              </a:ext>
            </a:extLst>
          </p:cNvPr>
          <p:cNvSpPr txBox="1"/>
          <p:nvPr/>
        </p:nvSpPr>
        <p:spPr>
          <a:xfrm>
            <a:off x="7067550" y="3781425"/>
            <a:ext cx="2261645" cy="707886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n-GB" sz="4000" dirty="0"/>
              <a:t>1 + 9 =   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8DEC6A0-2F4F-4D04-8F44-55A1E0773402}"/>
              </a:ext>
            </a:extLst>
          </p:cNvPr>
          <p:cNvSpPr txBox="1"/>
          <p:nvPr/>
        </p:nvSpPr>
        <p:spPr>
          <a:xfrm>
            <a:off x="7067549" y="3781425"/>
            <a:ext cx="2261645" cy="707886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n-GB" sz="4000" dirty="0"/>
              <a:t>1 + 9 = </a:t>
            </a:r>
            <a:r>
              <a:rPr lang="en-GB" sz="4000" dirty="0">
                <a:solidFill>
                  <a:srgbClr val="FF0000"/>
                </a:solidFill>
              </a:rPr>
              <a:t>10</a:t>
            </a:r>
            <a:r>
              <a:rPr lang="en-GB" sz="4000" dirty="0"/>
              <a:t>    </a:t>
            </a:r>
          </a:p>
        </p:txBody>
      </p:sp>
    </p:spTree>
    <p:extLst>
      <p:ext uri="{BB962C8B-B14F-4D97-AF65-F5344CB8AC3E}">
        <p14:creationId xmlns:p14="http://schemas.microsoft.com/office/powerpoint/2010/main" val="39547730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25E-7 -4.07407E-6 L -0.11081 0.00093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547" y="46"/>
                                    </p:animMotion>
                                  </p:childTnLst>
                                </p:cTn>
                              </p:par>
                              <p:par>
                                <p:cTn id="1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7.40741E-7 L 0.1224 0.00394 " pathEditMode="relative" rAng="0" ptsTypes="AA">
                                      <p:cBhvr>
                                        <p:cTn id="1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120" y="18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mirror, bird&#10;&#10;Description automatically generated">
            <a:extLst>
              <a:ext uri="{FF2B5EF4-FFF2-40B4-BE49-F238E27FC236}">
                <a16:creationId xmlns:a16="http://schemas.microsoft.com/office/drawing/2014/main" id="{4A4B7109-B77B-414A-9075-DD9FB21D735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6617" y="845699"/>
            <a:ext cx="2075324" cy="104067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5" name="Picture 4" descr="A picture containing tunnel, building, drawing&#10;&#10;Description automatically generated">
            <a:extLst>
              <a:ext uri="{FF2B5EF4-FFF2-40B4-BE49-F238E27FC236}">
                <a16:creationId xmlns:a16="http://schemas.microsoft.com/office/drawing/2014/main" id="{432D9C5F-0B63-4A41-8DAF-ABA484B5636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4684" y="1886369"/>
            <a:ext cx="2075324" cy="4132604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5A0835C-CA73-44A9-A509-2AEC91343C7C}"/>
              </a:ext>
            </a:extLst>
          </p:cNvPr>
          <p:cNvSpPr txBox="1"/>
          <p:nvPr/>
        </p:nvSpPr>
        <p:spPr>
          <a:xfrm>
            <a:off x="7067550" y="3781425"/>
            <a:ext cx="2261645" cy="707886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n-GB" sz="4000" dirty="0"/>
              <a:t>2 + 8 =   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E279FB0-9E77-4450-9154-1C08C3C04FD2}"/>
              </a:ext>
            </a:extLst>
          </p:cNvPr>
          <p:cNvSpPr txBox="1"/>
          <p:nvPr/>
        </p:nvSpPr>
        <p:spPr>
          <a:xfrm>
            <a:off x="7067550" y="3781425"/>
            <a:ext cx="2261645" cy="707886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n-GB" sz="4000" dirty="0"/>
              <a:t>2 + 8 = </a:t>
            </a:r>
            <a:r>
              <a:rPr lang="en-GB" sz="4000" dirty="0">
                <a:solidFill>
                  <a:srgbClr val="FF0000"/>
                </a:solidFill>
              </a:rPr>
              <a:t>10</a:t>
            </a:r>
            <a:r>
              <a:rPr lang="en-GB" sz="4000" dirty="0"/>
              <a:t>    </a:t>
            </a:r>
          </a:p>
        </p:txBody>
      </p:sp>
    </p:spTree>
    <p:extLst>
      <p:ext uri="{BB962C8B-B14F-4D97-AF65-F5344CB8AC3E}">
        <p14:creationId xmlns:p14="http://schemas.microsoft.com/office/powerpoint/2010/main" val="28058052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2.59259E-6 L -0.13945 -0.00162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979" y="-93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4.07407E-6 L 0.14245 0.00186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122" y="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233</TotalTime>
  <Words>81</Words>
  <Application>Microsoft Office PowerPoint</Application>
  <PresentationFormat>Widescreen</PresentationFormat>
  <Paragraphs>18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Nick Barwick</dc:creator>
  <cp:lastModifiedBy>a.kiernan</cp:lastModifiedBy>
  <cp:revision>21</cp:revision>
  <dcterms:created xsi:type="dcterms:W3CDTF">2020-03-24T12:07:15Z</dcterms:created>
  <dcterms:modified xsi:type="dcterms:W3CDTF">2020-06-28T13:10:34Z</dcterms:modified>
</cp:coreProperties>
</file>