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892539-EEAC-49BD-9BBE-208DC9E47BEE}"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2174939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892539-EEAC-49BD-9BBE-208DC9E47BEE}"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3366154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892539-EEAC-49BD-9BBE-208DC9E47BEE}"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4188378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892539-EEAC-49BD-9BBE-208DC9E47BEE}"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801266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892539-EEAC-49BD-9BBE-208DC9E47BEE}" type="datetimeFigureOut">
              <a:rPr lang="en-GB" smtClean="0"/>
              <a:t>28/02/2021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2165384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892539-EEAC-49BD-9BBE-208DC9E47BEE}" type="datetimeFigureOut">
              <a:rPr lang="en-GB" smtClean="0"/>
              <a:t>28/02/2021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724502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892539-EEAC-49BD-9BBE-208DC9E47BEE}" type="datetimeFigureOut">
              <a:rPr lang="en-GB" smtClean="0"/>
              <a:t>28/02/2021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3066965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892539-EEAC-49BD-9BBE-208DC9E47BEE}"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2267643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892539-EEAC-49BD-9BBE-208DC9E47BEE}"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273722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892539-EEAC-49BD-9BBE-208DC9E47BEE}"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326257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892539-EEAC-49BD-9BBE-208DC9E47BEE}"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FB7CCA-D8F7-422D-B44D-31F5D8691D0B}" type="slidenum">
              <a:rPr lang="en-GB" smtClean="0"/>
              <a:t>‹#›</a:t>
            </a:fld>
            <a:endParaRPr lang="en-GB"/>
          </a:p>
        </p:txBody>
      </p:sp>
    </p:spTree>
    <p:extLst>
      <p:ext uri="{BB962C8B-B14F-4D97-AF65-F5344CB8AC3E}">
        <p14:creationId xmlns:p14="http://schemas.microsoft.com/office/powerpoint/2010/main" val="73189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892539-EEAC-49BD-9BBE-208DC9E47BEE}" type="datetimeFigureOut">
              <a:rPr lang="en-GB" smtClean="0"/>
              <a:t>28/02/2021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FB7CCA-D8F7-422D-B44D-31F5D8691D0B}" type="slidenum">
              <a:rPr lang="en-GB" smtClean="0"/>
              <a:t>‹#›</a:t>
            </a:fld>
            <a:endParaRPr lang="en-GB"/>
          </a:p>
        </p:txBody>
      </p:sp>
    </p:spTree>
    <p:extLst>
      <p:ext uri="{BB962C8B-B14F-4D97-AF65-F5344CB8AC3E}">
        <p14:creationId xmlns:p14="http://schemas.microsoft.com/office/powerpoint/2010/main" val="1924719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Henry VIII</a:t>
            </a:r>
            <a:endParaRPr lang="en-GB" dirty="0"/>
          </a:p>
        </p:txBody>
      </p:sp>
      <p:sp>
        <p:nvSpPr>
          <p:cNvPr id="3" name="Subtitle 2"/>
          <p:cNvSpPr>
            <a:spLocks noGrp="1"/>
          </p:cNvSpPr>
          <p:nvPr>
            <p:ph type="subTitle" idx="1"/>
          </p:nvPr>
        </p:nvSpPr>
        <p:spPr/>
        <p:txBody>
          <a:bodyPr/>
          <a:lstStyle/>
          <a:p>
            <a:r>
              <a:rPr lang="en-GB" dirty="0" smtClean="0"/>
              <a:t>A Non-chronological Report.</a:t>
            </a:r>
            <a:endParaRPr lang="en-GB" dirty="0"/>
          </a:p>
        </p:txBody>
      </p:sp>
    </p:spTree>
    <p:extLst>
      <p:ext uri="{BB962C8B-B14F-4D97-AF65-F5344CB8AC3E}">
        <p14:creationId xmlns:p14="http://schemas.microsoft.com/office/powerpoint/2010/main" val="3591604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Henry VIII – his early life</a:t>
            </a:r>
            <a:endParaRPr lang="en-GB" dirty="0"/>
          </a:p>
        </p:txBody>
      </p:sp>
      <p:sp>
        <p:nvSpPr>
          <p:cNvPr id="3" name="Content Placeholder 2"/>
          <p:cNvSpPr>
            <a:spLocks noGrp="1"/>
          </p:cNvSpPr>
          <p:nvPr>
            <p:ph sz="half" idx="1"/>
          </p:nvPr>
        </p:nvSpPr>
        <p:spPr/>
        <p:txBody>
          <a:bodyPr>
            <a:normAutofit fontScale="70000" lnSpcReduction="20000"/>
          </a:bodyPr>
          <a:lstStyle/>
          <a:p>
            <a:pPr marL="0" indent="0">
              <a:buNone/>
            </a:pPr>
            <a:r>
              <a:rPr lang="en-GB" dirty="0"/>
              <a:t>Prince Henry was born on June </a:t>
            </a:r>
            <a:r>
              <a:rPr lang="en-GB" dirty="0" smtClean="0"/>
              <a:t>28</a:t>
            </a:r>
            <a:r>
              <a:rPr lang="en-GB" baseline="30000" dirty="0" smtClean="0"/>
              <a:t>th</a:t>
            </a:r>
            <a:r>
              <a:rPr lang="en-GB" dirty="0" smtClean="0"/>
              <a:t> 1491 </a:t>
            </a:r>
            <a:r>
              <a:rPr lang="en-GB" dirty="0"/>
              <a:t>in Greenwich Palace. His parents were Henry VII the King of England and Elizabeth York the Queen of England. Henry had an older brother, Arthur, and two sisters, Mary and Margaret.</a:t>
            </a:r>
            <a:r>
              <a:rPr lang="en-GB" dirty="0" smtClean="0"/>
              <a:t/>
            </a:r>
            <a:br>
              <a:rPr lang="en-GB" dirty="0" smtClean="0"/>
            </a:br>
            <a:r>
              <a:rPr lang="en-GB" dirty="0" smtClean="0"/>
              <a:t/>
            </a:r>
            <a:br>
              <a:rPr lang="en-GB" dirty="0" smtClean="0"/>
            </a:br>
            <a:r>
              <a:rPr lang="en-GB" dirty="0" smtClean="0"/>
              <a:t>Unlike </a:t>
            </a:r>
            <a:r>
              <a:rPr lang="en-GB" dirty="0"/>
              <a:t>his sickly older brother Arthur, Henry was a healthy and athletic boy. He loved to play sports and ride horses. However, it was Arthur who, as the oldest son, was being raised to be king. Henry was being raised to enter the church. He received an excellent education and learned how to speak Latin, French, Spanish, and Greek. When Henry was ten years old, his life was dramatically changed. His older brother Arthur died and Henry was named the crown prince. He would be the next king of England.</a:t>
            </a:r>
            <a:r>
              <a:rPr lang="en-GB" dirty="0" smtClean="0"/>
              <a:t/>
            </a:r>
            <a:br>
              <a:rPr lang="en-GB" dirty="0" smtClean="0"/>
            </a:br>
            <a:endParaRPr lang="en-GB" dirty="0"/>
          </a:p>
        </p:txBody>
      </p:sp>
      <p:pic>
        <p:nvPicPr>
          <p:cNvPr id="5" name="Content Placeholder 4"/>
          <p:cNvPicPr>
            <a:picLocks noGrp="1" noChangeAspect="1"/>
          </p:cNvPicPr>
          <p:nvPr>
            <p:ph sz="half" idx="2"/>
          </p:nvPr>
        </p:nvPicPr>
        <p:blipFill>
          <a:blip r:embed="rId2"/>
          <a:stretch>
            <a:fillRect/>
          </a:stretch>
        </p:blipFill>
        <p:spPr>
          <a:xfrm>
            <a:off x="7134373" y="1027906"/>
            <a:ext cx="3437557" cy="4351338"/>
          </a:xfrm>
          <a:prstGeom prst="rect">
            <a:avLst/>
          </a:prstGeom>
        </p:spPr>
      </p:pic>
    </p:spTree>
    <p:extLst>
      <p:ext uri="{BB962C8B-B14F-4D97-AF65-F5344CB8AC3E}">
        <p14:creationId xmlns:p14="http://schemas.microsoft.com/office/powerpoint/2010/main" val="3095650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Popular King	</a:t>
            </a:r>
            <a:endParaRPr lang="en-GB" dirty="0"/>
          </a:p>
        </p:txBody>
      </p:sp>
      <p:sp>
        <p:nvSpPr>
          <p:cNvPr id="3" name="Content Placeholder 2"/>
          <p:cNvSpPr>
            <a:spLocks noGrp="1"/>
          </p:cNvSpPr>
          <p:nvPr>
            <p:ph sz="half" idx="1"/>
          </p:nvPr>
        </p:nvSpPr>
        <p:spPr/>
        <p:txBody>
          <a:bodyPr>
            <a:normAutofit/>
          </a:bodyPr>
          <a:lstStyle/>
          <a:p>
            <a:pPr marL="0" indent="0">
              <a:buNone/>
            </a:pPr>
            <a:r>
              <a:rPr lang="en-GB" sz="2400" dirty="0"/>
              <a:t>Upon the death of his father, Henry was </a:t>
            </a:r>
            <a:r>
              <a:rPr lang="en-GB" sz="2400" dirty="0" err="1"/>
              <a:t>coronated</a:t>
            </a:r>
            <a:r>
              <a:rPr lang="en-GB" sz="2400" dirty="0"/>
              <a:t> on </a:t>
            </a:r>
            <a:r>
              <a:rPr lang="en-GB" sz="2400" b="1" dirty="0"/>
              <a:t>24 June 1509</a:t>
            </a:r>
            <a:r>
              <a:rPr lang="en-GB" sz="2400" dirty="0"/>
              <a:t> — he was just </a:t>
            </a:r>
            <a:r>
              <a:rPr lang="en-GB" sz="2400" b="1" dirty="0"/>
              <a:t>17 years old</a:t>
            </a:r>
            <a:r>
              <a:rPr lang="en-GB" sz="2400" dirty="0"/>
              <a:t>. He immediately set about marrying his elder brother’s widow, </a:t>
            </a:r>
            <a:r>
              <a:rPr lang="en-GB" sz="2400" b="1" dirty="0"/>
              <a:t>Catherine of Aragon</a:t>
            </a:r>
            <a:r>
              <a:rPr lang="en-GB" sz="2400" dirty="0" smtClean="0"/>
              <a:t>.</a:t>
            </a:r>
          </a:p>
          <a:p>
            <a:pPr marL="0" indent="0">
              <a:buNone/>
            </a:pPr>
            <a:r>
              <a:rPr lang="en-GB" sz="2400" dirty="0" smtClean="0"/>
              <a:t>The young King Henry was said to be handsome, clever and fun in contrast to his boring father. He was over six feet tall and loved jousting, hunting, composing music and throwing big, expensive parties!</a:t>
            </a:r>
          </a:p>
        </p:txBody>
      </p:sp>
      <p:pic>
        <p:nvPicPr>
          <p:cNvPr id="5" name="Content Placeholder 4"/>
          <p:cNvPicPr>
            <a:picLocks noGrp="1" noChangeAspect="1"/>
          </p:cNvPicPr>
          <p:nvPr>
            <p:ph sz="half" idx="2"/>
          </p:nvPr>
        </p:nvPicPr>
        <p:blipFill>
          <a:blip r:embed="rId2"/>
          <a:stretch>
            <a:fillRect/>
          </a:stretch>
        </p:blipFill>
        <p:spPr>
          <a:xfrm>
            <a:off x="6275231" y="1478645"/>
            <a:ext cx="5181600" cy="3886200"/>
          </a:xfrm>
          <a:prstGeom prst="rect">
            <a:avLst/>
          </a:prstGeom>
        </p:spPr>
      </p:pic>
    </p:spTree>
    <p:extLst>
      <p:ext uri="{BB962C8B-B14F-4D97-AF65-F5344CB8AC3E}">
        <p14:creationId xmlns:p14="http://schemas.microsoft.com/office/powerpoint/2010/main" val="1869661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Divorce!</a:t>
            </a:r>
            <a:endParaRPr lang="en-GB" dirty="0"/>
          </a:p>
        </p:txBody>
      </p:sp>
      <p:sp>
        <p:nvSpPr>
          <p:cNvPr id="3" name="Content Placeholder 2"/>
          <p:cNvSpPr>
            <a:spLocks noGrp="1"/>
          </p:cNvSpPr>
          <p:nvPr>
            <p:ph sz="half" idx="1"/>
          </p:nvPr>
        </p:nvSpPr>
        <p:spPr/>
        <p:txBody>
          <a:bodyPr>
            <a:normAutofit fontScale="92500" lnSpcReduction="10000"/>
          </a:bodyPr>
          <a:lstStyle/>
          <a:p>
            <a:pPr marL="0" indent="0">
              <a:buNone/>
            </a:pPr>
            <a:r>
              <a:rPr lang="en-GB" dirty="0" smtClean="0"/>
              <a:t>Henry was desperate for a son and heir.  Catherine had a son but he died aged 7 weeks, then she had a daughter, Mary but Henry was still not happy.  After 24 years of marriage, Henry decided he needed a new wife and he set about divorcing Catherine so he could marry Anne Boleyn.  To achieve this aim he split England from the Roman Catholic Church and became head of the Church of England – this was called </a:t>
            </a:r>
            <a:r>
              <a:rPr lang="en-GB" b="1" dirty="0" smtClean="0"/>
              <a:t>The Reformation. </a:t>
            </a:r>
            <a:endParaRPr lang="en-GB" b="1" dirty="0"/>
          </a:p>
        </p:txBody>
      </p:sp>
      <p:pic>
        <p:nvPicPr>
          <p:cNvPr id="5" name="Content Placeholder 4"/>
          <p:cNvPicPr>
            <a:picLocks noGrp="1" noChangeAspect="1"/>
          </p:cNvPicPr>
          <p:nvPr>
            <p:ph sz="half" idx="2"/>
          </p:nvPr>
        </p:nvPicPr>
        <p:blipFill>
          <a:blip r:embed="rId2"/>
          <a:stretch>
            <a:fillRect/>
          </a:stretch>
        </p:blipFill>
        <p:spPr>
          <a:xfrm>
            <a:off x="6172200" y="1690688"/>
            <a:ext cx="5181600" cy="2914650"/>
          </a:xfrm>
          <a:prstGeom prst="rect">
            <a:avLst/>
          </a:prstGeom>
        </p:spPr>
      </p:pic>
    </p:spTree>
    <p:extLst>
      <p:ext uri="{BB962C8B-B14F-4D97-AF65-F5344CB8AC3E}">
        <p14:creationId xmlns:p14="http://schemas.microsoft.com/office/powerpoint/2010/main" val="828773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157</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Henry VIII</vt:lpstr>
      <vt:lpstr>Henry VIII – his early life</vt:lpstr>
      <vt:lpstr>A Popular King </vt:lpstr>
      <vt:lpstr>Divorce!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Henry VIII</dc:title>
  <dc:creator>Pat</dc:creator>
  <cp:lastModifiedBy>Pat</cp:lastModifiedBy>
  <cp:revision>3</cp:revision>
  <dcterms:created xsi:type="dcterms:W3CDTF">2021-02-28T14:39:41Z</dcterms:created>
  <dcterms:modified xsi:type="dcterms:W3CDTF">2021-02-28T15:06:26Z</dcterms:modified>
</cp:coreProperties>
</file>