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8" r:id="rId3"/>
    <p:sldId id="269" r:id="rId4"/>
    <p:sldId id="257" r:id="rId5"/>
    <p:sldId id="267" r:id="rId6"/>
    <p:sldId id="265" r:id="rId7"/>
    <p:sldId id="266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3386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041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506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306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339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545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2004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500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20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078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504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0C28A5-11C0-4E80-861E-BA5FEDD9621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746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912" y="130629"/>
            <a:ext cx="11306175" cy="6635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19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2863" y="117566"/>
            <a:ext cx="12277725" cy="6609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344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002" y="581296"/>
            <a:ext cx="10597243" cy="5479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106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467" y="300567"/>
            <a:ext cx="11633046" cy="6116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71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7" y="326571"/>
            <a:ext cx="11934825" cy="6087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0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933" y="220812"/>
            <a:ext cx="11700934" cy="643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267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962" y="326571"/>
            <a:ext cx="11268075" cy="6074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198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Rachael Smith</dc:creator>
  <cp:lastModifiedBy>Rachael Smith</cp:lastModifiedBy>
  <cp:revision>12</cp:revision>
  <dcterms:created xsi:type="dcterms:W3CDTF">2020-11-16T19:36:17Z</dcterms:created>
  <dcterms:modified xsi:type="dcterms:W3CDTF">2021-01-06T07:22:36Z</dcterms:modified>
</cp:coreProperties>
</file>