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B15CA2-B0D2-45DA-8EA6-ABBF3082267A}" v="321" dt="2021-01-11T15:30:48.941"/>
    <p1510:client id="{2A2FF686-23E9-30D7-0801-5B08EC311514}" v="178" dt="2021-01-14T14:00:12.177"/>
    <p1510:client id="{5816D99E-94A6-4000-9426-16AAD4E4B75C}" v="1147" dt="2021-01-14T11:39:52.574"/>
    <p1510:client id="{79974ED2-B8C8-A6C5-6F72-5FC23D9374DD}" v="334" dt="2021-01-15T12:21:17.841"/>
    <p1510:client id="{ACEE7A01-F810-9F64-6757-3AD98120A135}" v="443" dt="2021-01-17T13:51:44.272"/>
    <p1510:client id="{C18C2F05-5EA1-71FC-88DF-E90017F73353}" v="585" dt="2021-01-15T13:10:19.873"/>
    <p1510:client id="{CAD04BBC-235D-41BF-96CB-73D93F823338}" v="27" dt="2021-01-18T08:22:00.5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115" d="100"/>
          <a:sy n="115" d="100"/>
        </p:scale>
        <p:origin x="144"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t Haisman" userId="S::pat.haisman@gawberschool.co.uk::beed7766-6b01-4dc2-adb8-fff03092f229" providerId="AD" clId="Web-{C18C2F05-5EA1-71FC-88DF-E90017F73353}"/>
    <pc:docChg chg="modSld">
      <pc:chgData name="Pat Haisman" userId="S::pat.haisman@gawberschool.co.uk::beed7766-6b01-4dc2-adb8-fff03092f229" providerId="AD" clId="Web-{C18C2F05-5EA1-71FC-88DF-E90017F73353}" dt="2021-01-15T13:10:19.858" v="285" actId="20577"/>
      <pc:docMkLst>
        <pc:docMk/>
      </pc:docMkLst>
      <pc:sldChg chg="addSp modSp">
        <pc:chgData name="Pat Haisman" userId="S::pat.haisman@gawberschool.co.uk::beed7766-6b01-4dc2-adb8-fff03092f229" providerId="AD" clId="Web-{C18C2F05-5EA1-71FC-88DF-E90017F73353}" dt="2021-01-15T13:10:19.858" v="285" actId="20577"/>
        <pc:sldMkLst>
          <pc:docMk/>
          <pc:sldMk cId="2794616411" sldId="259"/>
        </pc:sldMkLst>
        <pc:spChg chg="mod">
          <ac:chgData name="Pat Haisman" userId="S::pat.haisman@gawberschool.co.uk::beed7766-6b01-4dc2-adb8-fff03092f229" providerId="AD" clId="Web-{C18C2F05-5EA1-71FC-88DF-E90017F73353}" dt="2021-01-15T13:02:02.334" v="30" actId="20577"/>
          <ac:spMkLst>
            <pc:docMk/>
            <pc:sldMk cId="2794616411" sldId="259"/>
            <ac:spMk id="3" creationId="{96146006-4554-419B-AC7A-3D11FC9017F1}"/>
          </ac:spMkLst>
        </pc:spChg>
        <pc:spChg chg="mod">
          <ac:chgData name="Pat Haisman" userId="S::pat.haisman@gawberschool.co.uk::beed7766-6b01-4dc2-adb8-fff03092f229" providerId="AD" clId="Web-{C18C2F05-5EA1-71FC-88DF-E90017F73353}" dt="2021-01-15T13:10:19.858" v="285" actId="20577"/>
          <ac:spMkLst>
            <pc:docMk/>
            <pc:sldMk cId="2794616411" sldId="259"/>
            <ac:spMk id="4" creationId="{0407BF2E-915D-4914-953F-88406F0313A5}"/>
          </ac:spMkLst>
        </pc:spChg>
        <pc:picChg chg="add mod">
          <ac:chgData name="Pat Haisman" userId="S::pat.haisman@gawberschool.co.uk::beed7766-6b01-4dc2-adb8-fff03092f229" providerId="AD" clId="Web-{C18C2F05-5EA1-71FC-88DF-E90017F73353}" dt="2021-01-15T13:07:29.496" v="229" actId="1076"/>
          <ac:picMkLst>
            <pc:docMk/>
            <pc:sldMk cId="2794616411" sldId="259"/>
            <ac:picMk id="5" creationId="{22BCCC2C-1B12-4803-AB8D-C4464AF08BE8}"/>
          </ac:picMkLst>
        </pc:picChg>
      </pc:sldChg>
    </pc:docChg>
  </pc:docChgLst>
  <pc:docChgLst>
    <pc:chgData name="Pat Haisman" userId="S::pat.haisman@gawberschool.co.uk::beed7766-6b01-4dc2-adb8-fff03092f229" providerId="AD" clId="Web-{CAD04BBC-235D-41BF-96CB-73D93F823338}"/>
    <pc:docChg chg="modSld">
      <pc:chgData name="Pat Haisman" userId="S::pat.haisman@gawberschool.co.uk::beed7766-6b01-4dc2-adb8-fff03092f229" providerId="AD" clId="Web-{CAD04BBC-235D-41BF-96CB-73D93F823338}" dt="2021-01-18T08:22:00.594" v="18" actId="1076"/>
      <pc:docMkLst>
        <pc:docMk/>
      </pc:docMkLst>
      <pc:sldChg chg="addSp modSp mod modShow">
        <pc:chgData name="Pat Haisman" userId="S::pat.haisman@gawberschool.co.uk::beed7766-6b01-4dc2-adb8-fff03092f229" providerId="AD" clId="Web-{CAD04BBC-235D-41BF-96CB-73D93F823338}" dt="2021-01-18T08:22:00.594" v="18" actId="1076"/>
        <pc:sldMkLst>
          <pc:docMk/>
          <pc:sldMk cId="1234428619" sldId="261"/>
        </pc:sldMkLst>
        <pc:spChg chg="add mod">
          <ac:chgData name="Pat Haisman" userId="S::pat.haisman@gawberschool.co.uk::beed7766-6b01-4dc2-adb8-fff03092f229" providerId="AD" clId="Web-{CAD04BBC-235D-41BF-96CB-73D93F823338}" dt="2021-01-18T08:20:53.968" v="3" actId="14100"/>
          <ac:spMkLst>
            <pc:docMk/>
            <pc:sldMk cId="1234428619" sldId="261"/>
            <ac:spMk id="5" creationId="{5FDB59CD-5A99-4BB0-9329-3C9CC63F2D1D}"/>
          </ac:spMkLst>
        </pc:spChg>
        <pc:spChg chg="add mod">
          <ac:chgData name="Pat Haisman" userId="S::pat.haisman@gawberschool.co.uk::beed7766-6b01-4dc2-adb8-fff03092f229" providerId="AD" clId="Web-{CAD04BBC-235D-41BF-96CB-73D93F823338}" dt="2021-01-18T08:22:00.594" v="18" actId="1076"/>
          <ac:spMkLst>
            <pc:docMk/>
            <pc:sldMk cId="1234428619" sldId="261"/>
            <ac:spMk id="6" creationId="{503CB35D-9431-411F-ADFC-26AB1DC36BF0}"/>
          </ac:spMkLst>
        </pc:spChg>
        <pc:spChg chg="add mod">
          <ac:chgData name="Pat Haisman" userId="S::pat.haisman@gawberschool.co.uk::beed7766-6b01-4dc2-adb8-fff03092f229" providerId="AD" clId="Web-{CAD04BBC-235D-41BF-96CB-73D93F823338}" dt="2021-01-18T08:21:33.062" v="11" actId="1076"/>
          <ac:spMkLst>
            <pc:docMk/>
            <pc:sldMk cId="1234428619" sldId="261"/>
            <ac:spMk id="7" creationId="{D8603403-6536-4254-915B-DBC2EBF01D0E}"/>
          </ac:spMkLst>
        </pc:spChg>
      </pc:sldChg>
    </pc:docChg>
  </pc:docChgLst>
  <pc:docChgLst>
    <pc:chgData name="Pat Haisman" userId="S::pat.haisman@gawberschool.co.uk::beed7766-6b01-4dc2-adb8-fff03092f229" providerId="AD" clId="Web-{79974ED2-B8C8-A6C5-6F72-5FC23D9374DD}"/>
    <pc:docChg chg="modSld">
      <pc:chgData name="Pat Haisman" userId="S::pat.haisman@gawberschool.co.uk::beed7766-6b01-4dc2-adb8-fff03092f229" providerId="AD" clId="Web-{79974ED2-B8C8-A6C5-6F72-5FC23D9374DD}" dt="2021-01-15T12:21:14.857" v="164" actId="20577"/>
      <pc:docMkLst>
        <pc:docMk/>
      </pc:docMkLst>
      <pc:sldChg chg="modSp">
        <pc:chgData name="Pat Haisman" userId="S::pat.haisman@gawberschool.co.uk::beed7766-6b01-4dc2-adb8-fff03092f229" providerId="AD" clId="Web-{79974ED2-B8C8-A6C5-6F72-5FC23D9374DD}" dt="2021-01-15T12:15:50.928" v="7" actId="20577"/>
        <pc:sldMkLst>
          <pc:docMk/>
          <pc:sldMk cId="2130934745" sldId="257"/>
        </pc:sldMkLst>
        <pc:spChg chg="mod">
          <ac:chgData name="Pat Haisman" userId="S::pat.haisman@gawberschool.co.uk::beed7766-6b01-4dc2-adb8-fff03092f229" providerId="AD" clId="Web-{79974ED2-B8C8-A6C5-6F72-5FC23D9374DD}" dt="2021-01-15T12:15:50.928" v="7" actId="20577"/>
          <ac:spMkLst>
            <pc:docMk/>
            <pc:sldMk cId="2130934745" sldId="257"/>
            <ac:spMk id="3" creationId="{D9DD07AA-20C4-4EE6-9A0F-E56E8F78C3AE}"/>
          </ac:spMkLst>
        </pc:spChg>
      </pc:sldChg>
      <pc:sldChg chg="modSp">
        <pc:chgData name="Pat Haisman" userId="S::pat.haisman@gawberschool.co.uk::beed7766-6b01-4dc2-adb8-fff03092f229" providerId="AD" clId="Web-{79974ED2-B8C8-A6C5-6F72-5FC23D9374DD}" dt="2021-01-15T12:21:14.857" v="164" actId="20577"/>
        <pc:sldMkLst>
          <pc:docMk/>
          <pc:sldMk cId="2794616411" sldId="259"/>
        </pc:sldMkLst>
        <pc:spChg chg="mod">
          <ac:chgData name="Pat Haisman" userId="S::pat.haisman@gawberschool.co.uk::beed7766-6b01-4dc2-adb8-fff03092f229" providerId="AD" clId="Web-{79974ED2-B8C8-A6C5-6F72-5FC23D9374DD}" dt="2021-01-15T12:21:12.185" v="163" actId="20577"/>
          <ac:spMkLst>
            <pc:docMk/>
            <pc:sldMk cId="2794616411" sldId="259"/>
            <ac:spMk id="3" creationId="{96146006-4554-419B-AC7A-3D11FC9017F1}"/>
          </ac:spMkLst>
        </pc:spChg>
        <pc:spChg chg="mod">
          <ac:chgData name="Pat Haisman" userId="S::pat.haisman@gawberschool.co.uk::beed7766-6b01-4dc2-adb8-fff03092f229" providerId="AD" clId="Web-{79974ED2-B8C8-A6C5-6F72-5FC23D9374DD}" dt="2021-01-15T12:21:14.857" v="164" actId="20577"/>
          <ac:spMkLst>
            <pc:docMk/>
            <pc:sldMk cId="2794616411" sldId="259"/>
            <ac:spMk id="4" creationId="{0407BF2E-915D-4914-953F-88406F0313A5}"/>
          </ac:spMkLst>
        </pc:spChg>
      </pc:sldChg>
    </pc:docChg>
  </pc:docChgLst>
  <pc:docChgLst>
    <pc:chgData name="Pat Haisman" userId="S::pat.haisman@gawberschool.co.uk::beed7766-6b01-4dc2-adb8-fff03092f229" providerId="AD" clId="Web-{5816D99E-94A6-4000-9426-16AAD4E4B75C}"/>
    <pc:docChg chg="addSld modSld">
      <pc:chgData name="Pat Haisman" userId="S::pat.haisman@gawberschool.co.uk::beed7766-6b01-4dc2-adb8-fff03092f229" providerId="AD" clId="Web-{5816D99E-94A6-4000-9426-16AAD4E4B75C}" dt="2021-01-14T11:39:52.512" v="563" actId="20577"/>
      <pc:docMkLst>
        <pc:docMk/>
      </pc:docMkLst>
      <pc:sldChg chg="modSp">
        <pc:chgData name="Pat Haisman" userId="S::pat.haisman@gawberschool.co.uk::beed7766-6b01-4dc2-adb8-fff03092f229" providerId="AD" clId="Web-{5816D99E-94A6-4000-9426-16AAD4E4B75C}" dt="2021-01-14T11:19:32.455" v="114" actId="20577"/>
        <pc:sldMkLst>
          <pc:docMk/>
          <pc:sldMk cId="1262282149" sldId="258"/>
        </pc:sldMkLst>
        <pc:spChg chg="mod">
          <ac:chgData name="Pat Haisman" userId="S::pat.haisman@gawberschool.co.uk::beed7766-6b01-4dc2-adb8-fff03092f229" providerId="AD" clId="Web-{5816D99E-94A6-4000-9426-16AAD4E4B75C}" dt="2021-01-14T11:13:12.457" v="14" actId="20577"/>
          <ac:spMkLst>
            <pc:docMk/>
            <pc:sldMk cId="1262282149" sldId="258"/>
            <ac:spMk id="2" creationId="{ADEA7940-1716-457F-AAB3-F3AFE38A2087}"/>
          </ac:spMkLst>
        </pc:spChg>
        <pc:spChg chg="mod">
          <ac:chgData name="Pat Haisman" userId="S::pat.haisman@gawberschool.co.uk::beed7766-6b01-4dc2-adb8-fff03092f229" providerId="AD" clId="Web-{5816D99E-94A6-4000-9426-16AAD4E4B75C}" dt="2021-01-14T11:19:32.455" v="114" actId="20577"/>
          <ac:spMkLst>
            <pc:docMk/>
            <pc:sldMk cId="1262282149" sldId="258"/>
            <ac:spMk id="3" creationId="{E9AB7EB6-F77E-47F5-AB6E-745787C54DBD}"/>
          </ac:spMkLst>
        </pc:spChg>
      </pc:sldChg>
      <pc:sldChg chg="modSp new">
        <pc:chgData name="Pat Haisman" userId="S::pat.haisman@gawberschool.co.uk::beed7766-6b01-4dc2-adb8-fff03092f229" providerId="AD" clId="Web-{5816D99E-94A6-4000-9426-16AAD4E4B75C}" dt="2021-01-14T11:39:52.512" v="563" actId="20577"/>
        <pc:sldMkLst>
          <pc:docMk/>
          <pc:sldMk cId="2794616411" sldId="259"/>
        </pc:sldMkLst>
        <pc:spChg chg="mod">
          <ac:chgData name="Pat Haisman" userId="S::pat.haisman@gawberschool.co.uk::beed7766-6b01-4dc2-adb8-fff03092f229" providerId="AD" clId="Web-{5816D99E-94A6-4000-9426-16AAD4E4B75C}" dt="2021-01-14T11:27:45.375" v="189" actId="20577"/>
          <ac:spMkLst>
            <pc:docMk/>
            <pc:sldMk cId="2794616411" sldId="259"/>
            <ac:spMk id="2" creationId="{A0A69170-EEC7-43A4-B972-B0471B6448FA}"/>
          </ac:spMkLst>
        </pc:spChg>
        <pc:spChg chg="mod">
          <ac:chgData name="Pat Haisman" userId="S::pat.haisman@gawberschool.co.uk::beed7766-6b01-4dc2-adb8-fff03092f229" providerId="AD" clId="Web-{5816D99E-94A6-4000-9426-16AAD4E4B75C}" dt="2021-01-14T11:39:52.512" v="563" actId="20577"/>
          <ac:spMkLst>
            <pc:docMk/>
            <pc:sldMk cId="2794616411" sldId="259"/>
            <ac:spMk id="3" creationId="{96146006-4554-419B-AC7A-3D11FC9017F1}"/>
          </ac:spMkLst>
        </pc:spChg>
      </pc:sldChg>
    </pc:docChg>
  </pc:docChgLst>
  <pc:docChgLst>
    <pc:chgData name="Pat Haisman" userId="S::pat.haisman@gawberschool.co.uk::beed7766-6b01-4dc2-adb8-fff03092f229" providerId="AD" clId="Web-{2A2FF686-23E9-30D7-0801-5B08EC311514}"/>
    <pc:docChg chg="addSld modSld">
      <pc:chgData name="Pat Haisman" userId="S::pat.haisman@gawberschool.co.uk::beed7766-6b01-4dc2-adb8-fff03092f229" providerId="AD" clId="Web-{2A2FF686-23E9-30D7-0801-5B08EC311514}" dt="2021-01-14T14:00:12.177" v="86" actId="20577"/>
      <pc:docMkLst>
        <pc:docMk/>
      </pc:docMkLst>
      <pc:sldChg chg="modSp new">
        <pc:chgData name="Pat Haisman" userId="S::pat.haisman@gawberschool.co.uk::beed7766-6b01-4dc2-adb8-fff03092f229" providerId="AD" clId="Web-{2A2FF686-23E9-30D7-0801-5B08EC311514}" dt="2021-01-14T14:00:12.177" v="86" actId="20577"/>
        <pc:sldMkLst>
          <pc:docMk/>
          <pc:sldMk cId="1211204758" sldId="260"/>
        </pc:sldMkLst>
        <pc:spChg chg="mod">
          <ac:chgData name="Pat Haisman" userId="S::pat.haisman@gawberschool.co.uk::beed7766-6b01-4dc2-adb8-fff03092f229" providerId="AD" clId="Web-{2A2FF686-23E9-30D7-0801-5B08EC311514}" dt="2021-01-14T13:48:56.897" v="8" actId="20577"/>
          <ac:spMkLst>
            <pc:docMk/>
            <pc:sldMk cId="1211204758" sldId="260"/>
            <ac:spMk id="2" creationId="{3B834C34-F565-4130-8B4A-1C3C58568AF9}"/>
          </ac:spMkLst>
        </pc:spChg>
        <pc:spChg chg="mod">
          <ac:chgData name="Pat Haisman" userId="S::pat.haisman@gawberschool.co.uk::beed7766-6b01-4dc2-adb8-fff03092f229" providerId="AD" clId="Web-{2A2FF686-23E9-30D7-0801-5B08EC311514}" dt="2021-01-14T14:00:12.177" v="86" actId="20577"/>
          <ac:spMkLst>
            <pc:docMk/>
            <pc:sldMk cId="1211204758" sldId="260"/>
            <ac:spMk id="3" creationId="{14ED03B9-A97A-4B0D-9DEC-BD52ADD2F754}"/>
          </ac:spMkLst>
        </pc:spChg>
      </pc:sldChg>
    </pc:docChg>
  </pc:docChgLst>
  <pc:docChgLst>
    <pc:chgData name="Pat Haisman" userId="S::pat.haisman@gawberschool.co.uk::beed7766-6b01-4dc2-adb8-fff03092f229" providerId="AD" clId="Web-{23B15CA2-B0D2-45DA-8EA6-ABBF3082267A}"/>
    <pc:docChg chg="addSld modSld">
      <pc:chgData name="Pat Haisman" userId="S::pat.haisman@gawberschool.co.uk::beed7766-6b01-4dc2-adb8-fff03092f229" providerId="AD" clId="Web-{23B15CA2-B0D2-45DA-8EA6-ABBF3082267A}" dt="2021-01-11T15:30:48.941" v="318" actId="20577"/>
      <pc:docMkLst>
        <pc:docMk/>
      </pc:docMkLst>
      <pc:sldChg chg="modSp">
        <pc:chgData name="Pat Haisman" userId="S::pat.haisman@gawberschool.co.uk::beed7766-6b01-4dc2-adb8-fff03092f229" providerId="AD" clId="Web-{23B15CA2-B0D2-45DA-8EA6-ABBF3082267A}" dt="2021-01-11T15:21:33.846" v="53" actId="20577"/>
        <pc:sldMkLst>
          <pc:docMk/>
          <pc:sldMk cId="109857222" sldId="256"/>
        </pc:sldMkLst>
        <pc:spChg chg="mod">
          <ac:chgData name="Pat Haisman" userId="S::pat.haisman@gawberschool.co.uk::beed7766-6b01-4dc2-adb8-fff03092f229" providerId="AD" clId="Web-{23B15CA2-B0D2-45DA-8EA6-ABBF3082267A}" dt="2021-01-11T15:21:04.609" v="30" actId="20577"/>
          <ac:spMkLst>
            <pc:docMk/>
            <pc:sldMk cId="109857222" sldId="256"/>
            <ac:spMk id="2" creationId="{00000000-0000-0000-0000-000000000000}"/>
          </ac:spMkLst>
        </pc:spChg>
        <pc:spChg chg="mod">
          <ac:chgData name="Pat Haisman" userId="S::pat.haisman@gawberschool.co.uk::beed7766-6b01-4dc2-adb8-fff03092f229" providerId="AD" clId="Web-{23B15CA2-B0D2-45DA-8EA6-ABBF3082267A}" dt="2021-01-11T15:21:33.846" v="53" actId="20577"/>
          <ac:spMkLst>
            <pc:docMk/>
            <pc:sldMk cId="109857222" sldId="256"/>
            <ac:spMk id="3" creationId="{00000000-0000-0000-0000-000000000000}"/>
          </ac:spMkLst>
        </pc:spChg>
      </pc:sldChg>
      <pc:sldChg chg="modSp new">
        <pc:chgData name="Pat Haisman" userId="S::pat.haisman@gawberschool.co.uk::beed7766-6b01-4dc2-adb8-fff03092f229" providerId="AD" clId="Web-{23B15CA2-B0D2-45DA-8EA6-ABBF3082267A}" dt="2021-01-11T15:24:32.403" v="113" actId="20577"/>
        <pc:sldMkLst>
          <pc:docMk/>
          <pc:sldMk cId="2130934745" sldId="257"/>
        </pc:sldMkLst>
        <pc:spChg chg="mod">
          <ac:chgData name="Pat Haisman" userId="S::pat.haisman@gawberschool.co.uk::beed7766-6b01-4dc2-adb8-fff03092f229" providerId="AD" clId="Web-{23B15CA2-B0D2-45DA-8EA6-ABBF3082267A}" dt="2021-01-11T15:22:20.333" v="103" actId="20577"/>
          <ac:spMkLst>
            <pc:docMk/>
            <pc:sldMk cId="2130934745" sldId="257"/>
            <ac:spMk id="2" creationId="{C396FF4F-2F14-46E3-8EB8-BCF20343BBE2}"/>
          </ac:spMkLst>
        </pc:spChg>
        <pc:spChg chg="mod">
          <ac:chgData name="Pat Haisman" userId="S::pat.haisman@gawberschool.co.uk::beed7766-6b01-4dc2-adb8-fff03092f229" providerId="AD" clId="Web-{23B15CA2-B0D2-45DA-8EA6-ABBF3082267A}" dt="2021-01-11T15:24:32.403" v="113" actId="20577"/>
          <ac:spMkLst>
            <pc:docMk/>
            <pc:sldMk cId="2130934745" sldId="257"/>
            <ac:spMk id="3" creationId="{D9DD07AA-20C4-4EE6-9A0F-E56E8F78C3AE}"/>
          </ac:spMkLst>
        </pc:spChg>
      </pc:sldChg>
      <pc:sldChg chg="modSp new">
        <pc:chgData name="Pat Haisman" userId="S::pat.haisman@gawberschool.co.uk::beed7766-6b01-4dc2-adb8-fff03092f229" providerId="AD" clId="Web-{23B15CA2-B0D2-45DA-8EA6-ABBF3082267A}" dt="2021-01-11T15:30:48.941" v="317" actId="20577"/>
        <pc:sldMkLst>
          <pc:docMk/>
          <pc:sldMk cId="1262282149" sldId="258"/>
        </pc:sldMkLst>
        <pc:spChg chg="mod">
          <ac:chgData name="Pat Haisman" userId="S::pat.haisman@gawberschool.co.uk::beed7766-6b01-4dc2-adb8-fff03092f229" providerId="AD" clId="Web-{23B15CA2-B0D2-45DA-8EA6-ABBF3082267A}" dt="2021-01-11T15:27:24.272" v="145" actId="20577"/>
          <ac:spMkLst>
            <pc:docMk/>
            <pc:sldMk cId="1262282149" sldId="258"/>
            <ac:spMk id="2" creationId="{ADEA7940-1716-457F-AAB3-F3AFE38A2087}"/>
          </ac:spMkLst>
        </pc:spChg>
        <pc:spChg chg="mod">
          <ac:chgData name="Pat Haisman" userId="S::pat.haisman@gawberschool.co.uk::beed7766-6b01-4dc2-adb8-fff03092f229" providerId="AD" clId="Web-{23B15CA2-B0D2-45DA-8EA6-ABBF3082267A}" dt="2021-01-11T15:30:48.941" v="317" actId="20577"/>
          <ac:spMkLst>
            <pc:docMk/>
            <pc:sldMk cId="1262282149" sldId="258"/>
            <ac:spMk id="3" creationId="{E9AB7EB6-F77E-47F5-AB6E-745787C54DBD}"/>
          </ac:spMkLst>
        </pc:spChg>
      </pc:sldChg>
    </pc:docChg>
  </pc:docChgLst>
  <pc:docChgLst>
    <pc:chgData name="Pat Haisman" userId="S::pat.haisman@gawberschool.co.uk::beed7766-6b01-4dc2-adb8-fff03092f229" providerId="AD" clId="Web-{ACEE7A01-F810-9F64-6757-3AD98120A135}"/>
    <pc:docChg chg="addSld modSld">
      <pc:chgData name="Pat Haisman" userId="S::pat.haisman@gawberschool.co.uk::beed7766-6b01-4dc2-adb8-fff03092f229" providerId="AD" clId="Web-{ACEE7A01-F810-9F64-6757-3AD98120A135}" dt="2021-01-17T13:51:44.256" v="208" actId="20577"/>
      <pc:docMkLst>
        <pc:docMk/>
      </pc:docMkLst>
      <pc:sldChg chg="addSp modSp new mod modClrScheme chgLayout">
        <pc:chgData name="Pat Haisman" userId="S::pat.haisman@gawberschool.co.uk::beed7766-6b01-4dc2-adb8-fff03092f229" providerId="AD" clId="Web-{ACEE7A01-F810-9F64-6757-3AD98120A135}" dt="2021-01-17T13:51:44.256" v="208" actId="20577"/>
        <pc:sldMkLst>
          <pc:docMk/>
          <pc:sldMk cId="1234428619" sldId="261"/>
        </pc:sldMkLst>
        <pc:spChg chg="mod ord">
          <ac:chgData name="Pat Haisman" userId="S::pat.haisman@gawberschool.co.uk::beed7766-6b01-4dc2-adb8-fff03092f229" providerId="AD" clId="Web-{ACEE7A01-F810-9F64-6757-3AD98120A135}" dt="2021-01-17T13:48:20.673" v="101"/>
          <ac:spMkLst>
            <pc:docMk/>
            <pc:sldMk cId="1234428619" sldId="261"/>
            <ac:spMk id="2" creationId="{96A5AC0F-1DAC-4B7C-8014-293960E73A3B}"/>
          </ac:spMkLst>
        </pc:spChg>
        <pc:spChg chg="mod ord">
          <ac:chgData name="Pat Haisman" userId="S::pat.haisman@gawberschool.co.uk::beed7766-6b01-4dc2-adb8-fff03092f229" providerId="AD" clId="Web-{ACEE7A01-F810-9F64-6757-3AD98120A135}" dt="2021-01-17T13:49:23.768" v="127" actId="20577"/>
          <ac:spMkLst>
            <pc:docMk/>
            <pc:sldMk cId="1234428619" sldId="261"/>
            <ac:spMk id="3" creationId="{3AD29F83-E682-4E14-BDA5-5F95F52CF23C}"/>
          </ac:spMkLst>
        </pc:spChg>
        <pc:spChg chg="add mod ord">
          <ac:chgData name="Pat Haisman" userId="S::pat.haisman@gawberschool.co.uk::beed7766-6b01-4dc2-adb8-fff03092f229" providerId="AD" clId="Web-{ACEE7A01-F810-9F64-6757-3AD98120A135}" dt="2021-01-17T13:51:44.256" v="208" actId="20577"/>
          <ac:spMkLst>
            <pc:docMk/>
            <pc:sldMk cId="1234428619" sldId="261"/>
            <ac:spMk id="4" creationId="{7037C8A9-B42E-4EA3-AB58-3A80C8AC635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1/18/2021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1/18/2021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1/18/2021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bbc.co.uk/bitesize/topics/z2yycdm/articles/z2gk9q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cs typeface="Calibri Light"/>
              </a:rPr>
              <a:t>Writing a newspaper report</a:t>
            </a:r>
            <a:endParaRPr lang="en-US" dirty="0"/>
          </a:p>
        </p:txBody>
      </p:sp>
      <p:sp>
        <p:nvSpPr>
          <p:cNvPr id="3" name="Subtitle 2"/>
          <p:cNvSpPr>
            <a:spLocks noGrp="1"/>
          </p:cNvSpPr>
          <p:nvPr>
            <p:ph type="subTitle" idx="1"/>
          </p:nvPr>
        </p:nvSpPr>
        <p:spPr/>
        <p:txBody>
          <a:bodyPr vert="horz" lIns="91440" tIns="45720" rIns="91440" bIns="45720" rtlCol="0" anchor="t">
            <a:normAutofit/>
          </a:bodyPr>
          <a:lstStyle/>
          <a:p>
            <a:r>
              <a:rPr lang="en-US" sz="6000" dirty="0">
                <a:solidFill>
                  <a:srgbClr val="FF0000"/>
                </a:solidFill>
                <a:cs typeface="Calibri"/>
              </a:rPr>
              <a:t>Read all about it.</a:t>
            </a:r>
            <a:endParaRPr lang="en-US" sz="6000" dirty="0">
              <a:solidFill>
                <a:srgbClr val="FF0000"/>
              </a:solidFill>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6FF4F-2F14-46E3-8EB8-BCF20343BBE2}"/>
              </a:ext>
            </a:extLst>
          </p:cNvPr>
          <p:cNvSpPr>
            <a:spLocks noGrp="1"/>
          </p:cNvSpPr>
          <p:nvPr>
            <p:ph type="title"/>
          </p:nvPr>
        </p:nvSpPr>
        <p:spPr/>
        <p:txBody>
          <a:bodyPr/>
          <a:lstStyle/>
          <a:p>
            <a:r>
              <a:rPr lang="en-US" dirty="0">
                <a:cs typeface="Calibri Light"/>
              </a:rPr>
              <a:t>Features of a newspaper report.</a:t>
            </a:r>
            <a:endParaRPr lang="en-US" dirty="0"/>
          </a:p>
        </p:txBody>
      </p:sp>
      <p:sp>
        <p:nvSpPr>
          <p:cNvPr id="3" name="Content Placeholder 2">
            <a:extLst>
              <a:ext uri="{FF2B5EF4-FFF2-40B4-BE49-F238E27FC236}">
                <a16:creationId xmlns:a16="http://schemas.microsoft.com/office/drawing/2014/main" id="{D9DD07AA-20C4-4EE6-9A0F-E56E8F78C3AE}"/>
              </a:ext>
            </a:extLst>
          </p:cNvPr>
          <p:cNvSpPr>
            <a:spLocks noGrp="1"/>
          </p:cNvSpPr>
          <p:nvPr>
            <p:ph idx="1"/>
          </p:nvPr>
        </p:nvSpPr>
        <p:spPr/>
        <p:txBody>
          <a:bodyPr vert="horz" lIns="91440" tIns="45720" rIns="91440" bIns="45720" rtlCol="0" anchor="t">
            <a:noAutofit/>
          </a:bodyPr>
          <a:lstStyle/>
          <a:p>
            <a:r>
              <a:rPr lang="en-US" sz="1800" b="1" dirty="0">
                <a:ea typeface="+mn-lt"/>
                <a:cs typeface="+mn-lt"/>
              </a:rPr>
              <a:t>When you are writing your own newspaper article:</a:t>
            </a:r>
            <a:endParaRPr lang="en-US" sz="1800">
              <a:cs typeface="Calibri" panose="020F0502020204030204"/>
            </a:endParaRPr>
          </a:p>
          <a:p>
            <a:r>
              <a:rPr lang="en-US" sz="1800" dirty="0">
                <a:ea typeface="+mn-lt"/>
                <a:cs typeface="+mn-lt"/>
              </a:rPr>
              <a:t>Make your headline short and snappy.</a:t>
            </a:r>
            <a:endParaRPr lang="en-US" sz="1800">
              <a:cs typeface="Calibri"/>
            </a:endParaRPr>
          </a:p>
          <a:p>
            <a:r>
              <a:rPr lang="en-US" sz="1800" dirty="0">
                <a:ea typeface="+mn-lt"/>
                <a:cs typeface="+mn-lt"/>
              </a:rPr>
              <a:t>In the first sentence sum up what the story is about.</a:t>
            </a:r>
            <a:endParaRPr lang="en-US" sz="1800">
              <a:cs typeface="Calibri"/>
            </a:endParaRPr>
          </a:p>
          <a:p>
            <a:r>
              <a:rPr lang="en-US" sz="1800" dirty="0">
                <a:ea typeface="+mn-lt"/>
                <a:cs typeface="+mn-lt"/>
              </a:rPr>
              <a:t>Write your report in the third person and the past tense.</a:t>
            </a:r>
            <a:endParaRPr lang="en-US" sz="1800">
              <a:cs typeface="Calibri"/>
            </a:endParaRPr>
          </a:p>
          <a:p>
            <a:r>
              <a:rPr lang="en-US" sz="1800" dirty="0">
                <a:ea typeface="+mn-lt"/>
                <a:cs typeface="+mn-lt"/>
              </a:rPr>
              <a:t>Split your newspaper report up into paragraphs to help the reader clearly understand the information.</a:t>
            </a:r>
            <a:endParaRPr lang="en-US" sz="1800">
              <a:cs typeface="Calibri"/>
            </a:endParaRPr>
          </a:p>
          <a:p>
            <a:r>
              <a:rPr lang="en-US" sz="1800" dirty="0">
                <a:ea typeface="+mn-lt"/>
                <a:cs typeface="+mn-lt"/>
              </a:rPr>
              <a:t>If you use quotes to make your report more interesting, don't forget to use speech marks!</a:t>
            </a:r>
            <a:endParaRPr lang="en-US" sz="1800">
              <a:cs typeface="Calibri"/>
            </a:endParaRPr>
          </a:p>
          <a:p>
            <a:r>
              <a:rPr lang="en-US" sz="1800" dirty="0">
                <a:ea typeface="+mn-lt"/>
                <a:cs typeface="+mn-lt"/>
              </a:rPr>
              <a:t>Use a picture with a caption to give the reader more information.</a:t>
            </a:r>
            <a:endParaRPr lang="en-US" sz="1800" dirty="0">
              <a:cs typeface="Calibri"/>
            </a:endParaRPr>
          </a:p>
          <a:p>
            <a:r>
              <a:rPr lang="en-US" sz="1800" dirty="0">
                <a:ea typeface="+mn-lt"/>
                <a:cs typeface="+mn-lt"/>
              </a:rPr>
              <a:t>Fill your newspaper report with both facts and opinions. Facts give the reader all the information they need by using the 5 </a:t>
            </a:r>
            <a:r>
              <a:rPr lang="en-US" sz="1800" dirty="0" err="1">
                <a:ea typeface="+mn-lt"/>
                <a:cs typeface="+mn-lt"/>
              </a:rPr>
              <a:t>Ws</a:t>
            </a:r>
            <a:r>
              <a:rPr lang="en-US" sz="1800" dirty="0">
                <a:ea typeface="+mn-lt"/>
                <a:cs typeface="+mn-lt"/>
              </a:rPr>
              <a:t>.</a:t>
            </a:r>
            <a:endParaRPr lang="en-US" sz="1800" dirty="0"/>
          </a:p>
          <a:p>
            <a:endParaRPr lang="en-US" sz="1800" dirty="0">
              <a:cs typeface="Calibri"/>
            </a:endParaRPr>
          </a:p>
          <a:p>
            <a:r>
              <a:rPr lang="en-US" sz="1800" dirty="0">
                <a:ea typeface="+mn-lt"/>
                <a:cs typeface="+mn-lt"/>
                <a:hlinkClick r:id="rId2"/>
              </a:rPr>
              <a:t>https://www.bbc.co.uk/bitesize/topics/z2yycdm/articles/z2gk9qt</a:t>
            </a:r>
            <a:r>
              <a:rPr lang="en-US" sz="1800" dirty="0">
                <a:ea typeface="+mn-lt"/>
                <a:cs typeface="+mn-lt"/>
              </a:rPr>
              <a:t> </a:t>
            </a:r>
            <a:endParaRPr lang="en-US" sz="1800" dirty="0">
              <a:cs typeface="Calibri"/>
            </a:endParaRPr>
          </a:p>
          <a:p>
            <a:endParaRPr lang="en-US" dirty="0">
              <a:cs typeface="Calibri"/>
            </a:endParaRPr>
          </a:p>
        </p:txBody>
      </p:sp>
    </p:spTree>
    <p:extLst>
      <p:ext uri="{BB962C8B-B14F-4D97-AF65-F5344CB8AC3E}">
        <p14:creationId xmlns:p14="http://schemas.microsoft.com/office/powerpoint/2010/main" val="21309347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EA7940-1716-457F-AAB3-F3AFE38A2087}"/>
              </a:ext>
            </a:extLst>
          </p:cNvPr>
          <p:cNvSpPr>
            <a:spLocks noGrp="1"/>
          </p:cNvSpPr>
          <p:nvPr>
            <p:ph type="title"/>
          </p:nvPr>
        </p:nvSpPr>
        <p:spPr/>
        <p:txBody>
          <a:bodyPr/>
          <a:lstStyle/>
          <a:p>
            <a:r>
              <a:rPr lang="en-US" dirty="0">
                <a:cs typeface="Calibri Light"/>
              </a:rPr>
              <a:t>Henry has a son!</a:t>
            </a:r>
            <a:endParaRPr lang="en-US" dirty="0"/>
          </a:p>
        </p:txBody>
      </p:sp>
      <p:sp>
        <p:nvSpPr>
          <p:cNvPr id="3" name="Content Placeholder 2">
            <a:extLst>
              <a:ext uri="{FF2B5EF4-FFF2-40B4-BE49-F238E27FC236}">
                <a16:creationId xmlns:a16="http://schemas.microsoft.com/office/drawing/2014/main" id="{E9AB7EB6-F77E-47F5-AB6E-745787C54DBD}"/>
              </a:ext>
            </a:extLst>
          </p:cNvPr>
          <p:cNvSpPr>
            <a:spLocks noGrp="1"/>
          </p:cNvSpPr>
          <p:nvPr>
            <p:ph idx="1"/>
          </p:nvPr>
        </p:nvSpPr>
        <p:spPr/>
        <p:txBody>
          <a:bodyPr vert="horz" lIns="91440" tIns="45720" rIns="91440" bIns="45720" rtlCol="0" anchor="t">
            <a:normAutofit lnSpcReduction="10000"/>
          </a:bodyPr>
          <a:lstStyle/>
          <a:p>
            <a:pPr marL="0" indent="0">
              <a:buNone/>
            </a:pPr>
            <a:r>
              <a:rPr lang="en-US" dirty="0">
                <a:cs typeface="Calibri" panose="020F0502020204030204"/>
              </a:rPr>
              <a:t>Henry VIII has finally got a son.  Jane Seymour, his third wife, has given birth to Edward, but, sadly, she has died.</a:t>
            </a:r>
          </a:p>
          <a:p>
            <a:pPr marL="0" indent="0">
              <a:buNone/>
            </a:pPr>
            <a:r>
              <a:rPr lang="en-US" dirty="0">
                <a:cs typeface="Calibri" panose="020F0502020204030204"/>
              </a:rPr>
              <a:t>You are going to produce a report to share this news.</a:t>
            </a:r>
          </a:p>
          <a:p>
            <a:pPr marL="0" indent="0">
              <a:buNone/>
            </a:pPr>
            <a:r>
              <a:rPr lang="en-US" dirty="0">
                <a:cs typeface="Calibri" panose="020F0502020204030204"/>
              </a:rPr>
              <a:t>Let's start by thinking about the 5 </a:t>
            </a:r>
            <a:r>
              <a:rPr lang="en-US" dirty="0" err="1">
                <a:cs typeface="Calibri" panose="020F0502020204030204"/>
              </a:rPr>
              <a:t>Ws</a:t>
            </a:r>
            <a:r>
              <a:rPr lang="en-US" dirty="0">
                <a:cs typeface="Calibri" panose="020F0502020204030204"/>
              </a:rPr>
              <a:t> -</a:t>
            </a:r>
          </a:p>
          <a:p>
            <a:r>
              <a:rPr lang="en-US" dirty="0">
                <a:cs typeface="Calibri" panose="020F0502020204030204"/>
              </a:rPr>
              <a:t>Who?</a:t>
            </a:r>
          </a:p>
          <a:p>
            <a:r>
              <a:rPr lang="en-US" dirty="0">
                <a:cs typeface="Calibri" panose="020F0502020204030204"/>
              </a:rPr>
              <a:t>What?</a:t>
            </a:r>
          </a:p>
          <a:p>
            <a:r>
              <a:rPr lang="en-US" dirty="0">
                <a:cs typeface="Calibri" panose="020F0502020204030204"/>
              </a:rPr>
              <a:t>Where?</a:t>
            </a:r>
          </a:p>
          <a:p>
            <a:r>
              <a:rPr lang="en-US" dirty="0">
                <a:cs typeface="Calibri" panose="020F0502020204030204"/>
              </a:rPr>
              <a:t>When?</a:t>
            </a:r>
          </a:p>
          <a:p>
            <a:r>
              <a:rPr lang="en-US" dirty="0">
                <a:cs typeface="Calibri" panose="020F0502020204030204"/>
              </a:rPr>
              <a:t>Why?</a:t>
            </a:r>
          </a:p>
        </p:txBody>
      </p:sp>
    </p:spTree>
    <p:extLst>
      <p:ext uri="{BB962C8B-B14F-4D97-AF65-F5344CB8AC3E}">
        <p14:creationId xmlns:p14="http://schemas.microsoft.com/office/powerpoint/2010/main" val="1262282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69170-EEC7-43A4-B972-B0471B6448FA}"/>
              </a:ext>
            </a:extLst>
          </p:cNvPr>
          <p:cNvSpPr>
            <a:spLocks noGrp="1"/>
          </p:cNvSpPr>
          <p:nvPr>
            <p:ph type="title"/>
          </p:nvPr>
        </p:nvSpPr>
        <p:spPr/>
        <p:txBody>
          <a:bodyPr/>
          <a:lstStyle/>
          <a:p>
            <a:r>
              <a:rPr lang="en-US" dirty="0">
                <a:latin typeface="Tw Cen MT Condensed Extra Bold"/>
              </a:rPr>
              <a:t>         KING HENRY GETS A DOUBLE SURPRISE</a:t>
            </a:r>
            <a:br>
              <a:rPr lang="en-US" dirty="0">
                <a:latin typeface="Tw Cen MT Condensed Extra Bold"/>
              </a:rPr>
            </a:br>
            <a:r>
              <a:rPr lang="en-US" sz="1200" dirty="0">
                <a:latin typeface="Tw Cen MT Condensed Extra Bold"/>
              </a:rPr>
              <a:t>October 25th 1537</a:t>
            </a:r>
            <a:endParaRPr lang="en-US" dirty="0"/>
          </a:p>
        </p:txBody>
      </p:sp>
      <p:sp>
        <p:nvSpPr>
          <p:cNvPr id="3" name="Content Placeholder 2">
            <a:extLst>
              <a:ext uri="{FF2B5EF4-FFF2-40B4-BE49-F238E27FC236}">
                <a16:creationId xmlns:a16="http://schemas.microsoft.com/office/drawing/2014/main" id="{96146006-4554-419B-AC7A-3D11FC9017F1}"/>
              </a:ext>
            </a:extLst>
          </p:cNvPr>
          <p:cNvSpPr>
            <a:spLocks noGrp="1"/>
          </p:cNvSpPr>
          <p:nvPr>
            <p:ph sz="half" idx="1"/>
          </p:nvPr>
        </p:nvSpPr>
        <p:spPr/>
        <p:txBody>
          <a:bodyPr vert="horz" lIns="91440" tIns="45720" rIns="91440" bIns="45720" rtlCol="0" anchor="t">
            <a:normAutofit/>
          </a:bodyPr>
          <a:lstStyle/>
          <a:p>
            <a:pPr marL="0" indent="0">
              <a:buNone/>
            </a:pPr>
            <a:r>
              <a:rPr lang="en-US" sz="1400" dirty="0">
                <a:cs typeface="Calibri" panose="020F0502020204030204"/>
              </a:rPr>
              <a:t>Our gorgeous King Henry VIII has had a rollercoaster couple of weeks.  On  October 12th, the queen, Jane Seymour, gave birth to the long-awaited heir to the throne, a baby boy named Edward.  The birth took place at the Royal couple's main residence – Hampton Court Palace on the banks of the River Thames in London.  The great joy this brought our monarch was dampened yesterday when the queen took a fever and expired despite the efforts of the Royal physicians.  </a:t>
            </a:r>
          </a:p>
          <a:p>
            <a:pPr marL="0" indent="0">
              <a:buNone/>
            </a:pPr>
            <a:r>
              <a:rPr lang="en-US" sz="1400" dirty="0">
                <a:cs typeface="Calibri" panose="020F0502020204030204"/>
              </a:rPr>
              <a:t>After the disappointment of his two previous wives, who could only give him daughters, Henry was besotted with Jane and ecstatic when she had baby Edward after only a year and a half of marriage.  The King has been so desperate for a son to follow him to the throne and continue the Tudor dynasty that the event led to much celebration at the Palace. </a:t>
            </a:r>
          </a:p>
          <a:p>
            <a:pPr marL="0" indent="0">
              <a:buNone/>
            </a:pPr>
            <a:r>
              <a:rPr lang="en-US" sz="1400" dirty="0">
                <a:cs typeface="Calibri" panose="020F0502020204030204"/>
              </a:rPr>
              <a:t>One courtier, who declined to be named, declared, "It's such a relief to be able to celebrate something other than yet another beheading."  It is sad news indeed that such happiness should be blighted by the loss of the queen.  The King has insisted that the nursery is kept clean and secure, calling his son “this whole realm’s most precious jewel.” </a:t>
            </a:r>
            <a:endParaRPr lang="en-US" sz="1400" dirty="0">
              <a:ea typeface="+mn-lt"/>
              <a:cs typeface="+mn-lt"/>
            </a:endParaRPr>
          </a:p>
          <a:p>
            <a:pPr marL="0" indent="0">
              <a:buNone/>
            </a:pPr>
            <a:endParaRPr lang="en-US" sz="1400" dirty="0">
              <a:cs typeface="Calibri" panose="020F0502020204030204"/>
            </a:endParaRPr>
          </a:p>
        </p:txBody>
      </p:sp>
      <p:sp>
        <p:nvSpPr>
          <p:cNvPr id="4" name="Content Placeholder 3">
            <a:extLst>
              <a:ext uri="{FF2B5EF4-FFF2-40B4-BE49-F238E27FC236}">
                <a16:creationId xmlns:a16="http://schemas.microsoft.com/office/drawing/2014/main" id="{0407BF2E-915D-4914-953F-88406F0313A5}"/>
              </a:ext>
            </a:extLst>
          </p:cNvPr>
          <p:cNvSpPr>
            <a:spLocks noGrp="1"/>
          </p:cNvSpPr>
          <p:nvPr>
            <p:ph sz="half" idx="2"/>
          </p:nvPr>
        </p:nvSpPr>
        <p:spPr/>
        <p:txBody>
          <a:bodyPr vert="horz" lIns="91440" tIns="45720" rIns="91440" bIns="45720" rtlCol="0" anchor="t">
            <a:normAutofit/>
          </a:bodyPr>
          <a:lstStyle/>
          <a:p>
            <a:pPr marL="0" indent="0">
              <a:buNone/>
            </a:pPr>
            <a:r>
              <a:rPr lang="en-US" sz="1400" dirty="0">
                <a:cs typeface="Calibri" panose="020F0502020204030204"/>
              </a:rPr>
              <a:t>Jane Seymour, who was never crowned as queen, has proved a near perfect wife for Henry.  Unlike Catherine and Anne, Jane was quiet and did not upset Henry with the temper tantrums her predecessors were known for.  A renowned beauty, Jane is a great loss to the kingdom.  The King has said he will not marry again and is dressed in black for mourning.</a:t>
            </a:r>
          </a:p>
          <a:p>
            <a:pPr marL="0" indent="0">
              <a:buNone/>
            </a:pPr>
            <a:r>
              <a:rPr lang="en-US" sz="1400" dirty="0">
                <a:cs typeface="Calibri" panose="020F0502020204030204"/>
              </a:rPr>
              <a:t>Nevertheless, the birth of an heir is the best news the people of this country could get and these are very glad tidings.</a:t>
            </a:r>
          </a:p>
          <a:p>
            <a:pPr marL="0" indent="0">
              <a:buNone/>
            </a:pPr>
            <a:endParaRPr lang="en-US" sz="1400" dirty="0">
              <a:cs typeface="Calibri" panose="020F0502020204030204"/>
            </a:endParaRPr>
          </a:p>
          <a:p>
            <a:pPr marL="0" indent="0">
              <a:buNone/>
            </a:pPr>
            <a:endParaRPr lang="en-US" sz="1400" dirty="0">
              <a:cs typeface="Calibri" panose="020F0502020204030204"/>
            </a:endParaRPr>
          </a:p>
          <a:p>
            <a:pPr marL="0" indent="0">
              <a:buNone/>
            </a:pPr>
            <a:endParaRPr lang="en-US" sz="1400" dirty="0">
              <a:cs typeface="Calibri" panose="020F0502020204030204"/>
            </a:endParaRPr>
          </a:p>
          <a:p>
            <a:pPr marL="0" indent="0">
              <a:buNone/>
            </a:pPr>
            <a:endParaRPr lang="en-US" sz="1400" dirty="0">
              <a:cs typeface="Calibri" panose="020F0502020204030204"/>
            </a:endParaRPr>
          </a:p>
          <a:p>
            <a:pPr marL="0" indent="0">
              <a:buNone/>
            </a:pPr>
            <a:endParaRPr lang="en-US" sz="1400" dirty="0">
              <a:cs typeface="Calibri" panose="020F0502020204030204"/>
            </a:endParaRPr>
          </a:p>
          <a:p>
            <a:pPr marL="0" indent="0">
              <a:buNone/>
            </a:pPr>
            <a:endParaRPr lang="en-US" sz="1400" dirty="0">
              <a:cs typeface="Calibri" panose="020F0502020204030204"/>
            </a:endParaRPr>
          </a:p>
          <a:p>
            <a:pPr marL="0" indent="0">
              <a:buNone/>
            </a:pPr>
            <a:r>
              <a:rPr lang="en-US" sz="1400" dirty="0">
                <a:cs typeface="Calibri" panose="020F0502020204030204"/>
              </a:rPr>
              <a:t>Prince Edward, named for the Saint whose feast day it was when he was born.</a:t>
            </a:r>
          </a:p>
        </p:txBody>
      </p:sp>
      <p:pic>
        <p:nvPicPr>
          <p:cNvPr id="5" name="Picture 5" descr="A picture containing person, indoor, holding, sitting&#10;&#10;Description automatically generated">
            <a:extLst>
              <a:ext uri="{FF2B5EF4-FFF2-40B4-BE49-F238E27FC236}">
                <a16:creationId xmlns:a16="http://schemas.microsoft.com/office/drawing/2014/main" id="{22BCCC2C-1B12-4803-AB8D-C4464AF08BE8}"/>
              </a:ext>
            </a:extLst>
          </p:cNvPr>
          <p:cNvPicPr>
            <a:picLocks noChangeAspect="1"/>
          </p:cNvPicPr>
          <p:nvPr/>
        </p:nvPicPr>
        <p:blipFill>
          <a:blip r:embed="rId2"/>
          <a:stretch>
            <a:fillRect/>
          </a:stretch>
        </p:blipFill>
        <p:spPr>
          <a:xfrm>
            <a:off x="6409786" y="3656521"/>
            <a:ext cx="1802203" cy="1773449"/>
          </a:xfrm>
          <a:prstGeom prst="rect">
            <a:avLst/>
          </a:prstGeom>
        </p:spPr>
      </p:pic>
    </p:spTree>
    <p:extLst>
      <p:ext uri="{BB962C8B-B14F-4D97-AF65-F5344CB8AC3E}">
        <p14:creationId xmlns:p14="http://schemas.microsoft.com/office/powerpoint/2010/main" val="27946164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34C34-F565-4130-8B4A-1C3C58568AF9}"/>
              </a:ext>
            </a:extLst>
          </p:cNvPr>
          <p:cNvSpPr>
            <a:spLocks noGrp="1"/>
          </p:cNvSpPr>
          <p:nvPr>
            <p:ph type="title"/>
          </p:nvPr>
        </p:nvSpPr>
        <p:spPr/>
        <p:txBody>
          <a:bodyPr/>
          <a:lstStyle/>
          <a:p>
            <a:r>
              <a:rPr lang="en-US" dirty="0">
                <a:cs typeface="Calibri Light"/>
              </a:rPr>
              <a:t>Helpful facts</a:t>
            </a:r>
            <a:endParaRPr lang="en-US" dirty="0"/>
          </a:p>
        </p:txBody>
      </p:sp>
      <p:sp>
        <p:nvSpPr>
          <p:cNvPr id="3" name="Content Placeholder 2">
            <a:extLst>
              <a:ext uri="{FF2B5EF4-FFF2-40B4-BE49-F238E27FC236}">
                <a16:creationId xmlns:a16="http://schemas.microsoft.com/office/drawing/2014/main" id="{14ED03B9-A97A-4B0D-9DEC-BD52ADD2F754}"/>
              </a:ext>
            </a:extLst>
          </p:cNvPr>
          <p:cNvSpPr>
            <a:spLocks noGrp="1"/>
          </p:cNvSpPr>
          <p:nvPr>
            <p:ph idx="1"/>
          </p:nvPr>
        </p:nvSpPr>
        <p:spPr/>
        <p:txBody>
          <a:bodyPr vert="horz" lIns="91440" tIns="45720" rIns="91440" bIns="45720" rtlCol="0" anchor="t">
            <a:normAutofit/>
          </a:bodyPr>
          <a:lstStyle/>
          <a:p>
            <a:r>
              <a:rPr lang="en-US" sz="1800" dirty="0">
                <a:ea typeface="+mn-lt"/>
                <a:cs typeface="+mn-lt"/>
              </a:rPr>
              <a:t>Jane Seymour and Henry married on May 30, 1536</a:t>
            </a:r>
          </a:p>
          <a:p>
            <a:r>
              <a:rPr lang="en-US" sz="1800" dirty="0">
                <a:ea typeface="+mn-lt"/>
                <a:cs typeface="+mn-lt"/>
              </a:rPr>
              <a:t>On October 12, 1537, she gave birth to Henry VIII's first male heir, King Edward VI, the future king of England</a:t>
            </a:r>
          </a:p>
          <a:p>
            <a:r>
              <a:rPr lang="en-US" sz="1800" dirty="0">
                <a:ea typeface="+mn-lt"/>
                <a:cs typeface="+mn-lt"/>
              </a:rPr>
              <a:t>She died less than two weeks later, on October 24, 1537, after having been queen for only a year and a half, she was 28 years old</a:t>
            </a:r>
          </a:p>
          <a:p>
            <a:r>
              <a:rPr lang="en-US" sz="1800" dirty="0">
                <a:cs typeface="Calibri"/>
              </a:rPr>
              <a:t>She was timid and quiet, unlike the previous wives</a:t>
            </a:r>
          </a:p>
          <a:p>
            <a:r>
              <a:rPr lang="en-US" sz="1800" dirty="0">
                <a:ea typeface="+mn-lt"/>
                <a:cs typeface="+mn-lt"/>
              </a:rPr>
              <a:t>Young Edward VI was born at Hampton Court Palace</a:t>
            </a:r>
            <a:endParaRPr lang="en-US" sz="1800" dirty="0">
              <a:cs typeface="Calibri"/>
            </a:endParaRPr>
          </a:p>
          <a:p>
            <a:r>
              <a:rPr lang="en-US" sz="1800" dirty="0">
                <a:ea typeface="+mn-lt"/>
                <a:cs typeface="+mn-lt"/>
              </a:rPr>
              <a:t>Henry demanded his son’s household be strictly secured and cleaned, as little Edward was “this whole </a:t>
            </a:r>
            <a:r>
              <a:rPr lang="en-US" sz="1800">
                <a:ea typeface="+mn-lt"/>
                <a:cs typeface="+mn-lt"/>
              </a:rPr>
              <a:t>realm’s most precious jewel.” </a:t>
            </a:r>
            <a:endParaRPr lang="en-US" sz="1800" dirty="0">
              <a:cs typeface="Calibri"/>
            </a:endParaRPr>
          </a:p>
          <a:p>
            <a:r>
              <a:rPr lang="en-US" sz="1800" dirty="0">
                <a:ea typeface="+mn-lt"/>
                <a:cs typeface="+mn-lt"/>
              </a:rPr>
              <a:t>Edward (named for the saint on whose feast day he had been born)</a:t>
            </a:r>
            <a:endParaRPr lang="en-US" sz="1800" dirty="0">
              <a:cs typeface="Calibri"/>
            </a:endParaRPr>
          </a:p>
          <a:p>
            <a:endParaRPr lang="en-US" sz="1800" dirty="0">
              <a:cs typeface="Calibri"/>
            </a:endParaRPr>
          </a:p>
          <a:p>
            <a:endParaRPr lang="en-US" sz="1800" dirty="0">
              <a:cs typeface="Calibri"/>
            </a:endParaRPr>
          </a:p>
          <a:p>
            <a:endParaRPr lang="en-US" dirty="0">
              <a:cs typeface="Calibri"/>
            </a:endParaRPr>
          </a:p>
        </p:txBody>
      </p:sp>
    </p:spTree>
    <p:extLst>
      <p:ext uri="{BB962C8B-B14F-4D97-AF65-F5344CB8AC3E}">
        <p14:creationId xmlns:p14="http://schemas.microsoft.com/office/powerpoint/2010/main" val="12112047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5AC0F-1DAC-4B7C-8014-293960E73A3B}"/>
              </a:ext>
            </a:extLst>
          </p:cNvPr>
          <p:cNvSpPr>
            <a:spLocks noGrp="1"/>
          </p:cNvSpPr>
          <p:nvPr>
            <p:ph type="title"/>
          </p:nvPr>
        </p:nvSpPr>
        <p:spPr/>
        <p:txBody>
          <a:bodyPr/>
          <a:lstStyle/>
          <a:p>
            <a:r>
              <a:rPr lang="en-US" dirty="0">
                <a:cs typeface="Calibri Light"/>
              </a:rPr>
              <a:t>Vocabulary check</a:t>
            </a:r>
            <a:endParaRPr lang="en-US" dirty="0"/>
          </a:p>
        </p:txBody>
      </p:sp>
      <p:sp>
        <p:nvSpPr>
          <p:cNvPr id="3" name="Content Placeholder 2">
            <a:extLst>
              <a:ext uri="{FF2B5EF4-FFF2-40B4-BE49-F238E27FC236}">
                <a16:creationId xmlns:a16="http://schemas.microsoft.com/office/drawing/2014/main" id="{3AD29F83-E682-4E14-BDA5-5F95F52CF23C}"/>
              </a:ext>
            </a:extLst>
          </p:cNvPr>
          <p:cNvSpPr>
            <a:spLocks noGrp="1"/>
          </p:cNvSpPr>
          <p:nvPr>
            <p:ph sz="half" idx="1"/>
          </p:nvPr>
        </p:nvSpPr>
        <p:spPr/>
        <p:txBody>
          <a:bodyPr vert="horz" lIns="91440" tIns="45720" rIns="91440" bIns="45720" rtlCol="0" anchor="t">
            <a:normAutofit/>
          </a:bodyPr>
          <a:lstStyle/>
          <a:p>
            <a:r>
              <a:rPr lang="en-US" dirty="0">
                <a:cs typeface="Calibri"/>
              </a:rPr>
              <a:t>heir – person who inherits</a:t>
            </a:r>
          </a:p>
          <a:p>
            <a:r>
              <a:rPr lang="en-US" dirty="0">
                <a:cs typeface="Calibri"/>
              </a:rPr>
              <a:t>residence - house</a:t>
            </a:r>
          </a:p>
          <a:p>
            <a:r>
              <a:rPr lang="en-US" dirty="0">
                <a:cs typeface="Calibri"/>
              </a:rPr>
              <a:t>dampened – made less</a:t>
            </a:r>
          </a:p>
          <a:p>
            <a:r>
              <a:rPr lang="en-US" dirty="0">
                <a:cs typeface="Calibri"/>
              </a:rPr>
              <a:t>expired – died</a:t>
            </a:r>
          </a:p>
          <a:p>
            <a:r>
              <a:rPr lang="en-US" dirty="0">
                <a:cs typeface="Calibri"/>
              </a:rPr>
              <a:t>besotted – really in love with</a:t>
            </a:r>
          </a:p>
          <a:p>
            <a:r>
              <a:rPr lang="en-US" dirty="0">
                <a:cs typeface="Calibri"/>
              </a:rPr>
              <a:t>blighted – spoilt </a:t>
            </a:r>
          </a:p>
          <a:p>
            <a:r>
              <a:rPr lang="en-US" dirty="0">
                <a:cs typeface="Calibri"/>
              </a:rPr>
              <a:t>precious - very special and unreplaceable</a:t>
            </a:r>
          </a:p>
          <a:p>
            <a:endParaRPr lang="en-US" dirty="0">
              <a:cs typeface="Calibri"/>
            </a:endParaRPr>
          </a:p>
          <a:p>
            <a:endParaRPr lang="en-US" dirty="0">
              <a:cs typeface="Calibri"/>
            </a:endParaRPr>
          </a:p>
          <a:p>
            <a:endParaRPr lang="en-US" dirty="0">
              <a:cs typeface="Calibri"/>
            </a:endParaRPr>
          </a:p>
          <a:p>
            <a:endParaRPr lang="en-US" dirty="0">
              <a:cs typeface="Calibri"/>
            </a:endParaRPr>
          </a:p>
        </p:txBody>
      </p:sp>
      <p:sp>
        <p:nvSpPr>
          <p:cNvPr id="4" name="Content Placeholder 3">
            <a:extLst>
              <a:ext uri="{FF2B5EF4-FFF2-40B4-BE49-F238E27FC236}">
                <a16:creationId xmlns:a16="http://schemas.microsoft.com/office/drawing/2014/main" id="{7037C8A9-B42E-4EA3-AB58-3A80C8AC635D}"/>
              </a:ext>
            </a:extLst>
          </p:cNvPr>
          <p:cNvSpPr>
            <a:spLocks noGrp="1"/>
          </p:cNvSpPr>
          <p:nvPr>
            <p:ph sz="half" idx="2"/>
          </p:nvPr>
        </p:nvSpPr>
        <p:spPr/>
        <p:txBody>
          <a:bodyPr vert="horz" lIns="91440" tIns="45720" rIns="91440" bIns="45720" rtlCol="0" anchor="t">
            <a:normAutofit/>
          </a:bodyPr>
          <a:lstStyle/>
          <a:p>
            <a:r>
              <a:rPr lang="en-US" dirty="0">
                <a:cs typeface="Calibri"/>
              </a:rPr>
              <a:t>renowned – well known</a:t>
            </a:r>
          </a:p>
          <a:p>
            <a:r>
              <a:rPr lang="en-US" dirty="0">
                <a:cs typeface="Calibri"/>
              </a:rPr>
              <a:t>predecessors - ones who came before</a:t>
            </a:r>
          </a:p>
          <a:p>
            <a:r>
              <a:rPr lang="en-US" dirty="0">
                <a:cs typeface="Calibri"/>
              </a:rPr>
              <a:t>mourning – feeling sad that someone has died, remembering them</a:t>
            </a:r>
          </a:p>
          <a:p>
            <a:r>
              <a:rPr lang="en-US" dirty="0">
                <a:cs typeface="Calibri"/>
              </a:rPr>
              <a:t>glad tidings – good news </a:t>
            </a:r>
          </a:p>
        </p:txBody>
      </p:sp>
      <p:sp>
        <p:nvSpPr>
          <p:cNvPr id="5" name="Rectangle 4">
            <a:extLst>
              <a:ext uri="{FF2B5EF4-FFF2-40B4-BE49-F238E27FC236}">
                <a16:creationId xmlns:a16="http://schemas.microsoft.com/office/drawing/2014/main" id="{5FDB59CD-5A99-4BB0-9329-3C9CC63F2D1D}"/>
              </a:ext>
            </a:extLst>
          </p:cNvPr>
          <p:cNvSpPr/>
          <p:nvPr/>
        </p:nvSpPr>
        <p:spPr>
          <a:xfrm>
            <a:off x="896471" y="1716741"/>
            <a:ext cx="5002305" cy="44554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03CB35D-9431-411F-ADFC-26AB1DC36BF0}"/>
              </a:ext>
            </a:extLst>
          </p:cNvPr>
          <p:cNvSpPr txBox="1"/>
          <p:nvPr/>
        </p:nvSpPr>
        <p:spPr>
          <a:xfrm flipH="1">
            <a:off x="7189135" y="528357"/>
            <a:ext cx="98611" cy="555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p>
        </p:txBody>
      </p:sp>
      <p:sp>
        <p:nvSpPr>
          <p:cNvPr id="7" name="Rectangle 6">
            <a:extLst>
              <a:ext uri="{FF2B5EF4-FFF2-40B4-BE49-F238E27FC236}">
                <a16:creationId xmlns:a16="http://schemas.microsoft.com/office/drawing/2014/main" id="{D8603403-6536-4254-915B-DBC2EBF01D0E}"/>
              </a:ext>
            </a:extLst>
          </p:cNvPr>
          <p:cNvSpPr/>
          <p:nvPr/>
        </p:nvSpPr>
        <p:spPr>
          <a:xfrm>
            <a:off x="6094880" y="1760444"/>
            <a:ext cx="5585011" cy="42492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344286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TotalTime>
  <Words>778</Words>
  <Application>Microsoft Office PowerPoint</Application>
  <PresentationFormat>Widescreen</PresentationFormat>
  <Paragraphs>58</Paragraphs>
  <Slides>6</Slides>
  <Notes>0</Notes>
  <HiddenSlides>1</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Tw Cen MT Condensed Extra Bold</vt:lpstr>
      <vt:lpstr>office theme</vt:lpstr>
      <vt:lpstr>Writing a newspaper report</vt:lpstr>
      <vt:lpstr>Features of a newspaper report.</vt:lpstr>
      <vt:lpstr>Henry has a son!</vt:lpstr>
      <vt:lpstr>         KING HENRY GETS A DOUBLE SURPRISE October 25th 1537</vt:lpstr>
      <vt:lpstr>Helpful facts</vt:lpstr>
      <vt:lpstr>Vocabulary check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Pat Haisman</dc:creator>
  <cp:lastModifiedBy>Pat Haisman</cp:lastModifiedBy>
  <cp:revision>307</cp:revision>
  <dcterms:created xsi:type="dcterms:W3CDTF">2021-01-11T15:20:40Z</dcterms:created>
  <dcterms:modified xsi:type="dcterms:W3CDTF">2021-01-18T08:41:02Z</dcterms:modified>
</cp:coreProperties>
</file>