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400" r:id="rId2"/>
    <p:sldId id="465" r:id="rId3"/>
    <p:sldId id="462" r:id="rId4"/>
    <p:sldId id="464" r:id="rId5"/>
    <p:sldId id="461" r:id="rId6"/>
    <p:sldId id="463" r:id="rId7"/>
    <p:sldId id="442" r:id="rId8"/>
    <p:sldId id="44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AE1"/>
    <a:srgbClr val="87BCE4"/>
    <a:srgbClr val="86BAE2"/>
    <a:srgbClr val="7EB0D5"/>
    <a:srgbClr val="F6F9FB"/>
    <a:srgbClr val="EDF1F9"/>
    <a:srgbClr val="00FF00"/>
    <a:srgbClr val="FF33CC"/>
    <a:srgbClr val="E2EBF2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55" autoAdjust="0"/>
    <p:restoredTop sz="94638" autoAdjust="0"/>
  </p:normalViewPr>
  <p:slideViewPr>
    <p:cSldViewPr snapToGrid="0">
      <p:cViewPr varScale="1">
        <p:scale>
          <a:sx n="69" d="100"/>
          <a:sy n="69" d="100"/>
        </p:scale>
        <p:origin x="67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893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52548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87883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49853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73702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16935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9550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Odd and even numbers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733691" y="2027644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Tuesday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05832" y="238637"/>
            <a:ext cx="83407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Put the numbers under the correct heading.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FC13FA2-1577-4728-9BD5-7F9661B7E1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412705"/>
              </p:ext>
            </p:extLst>
          </p:nvPr>
        </p:nvGraphicFramePr>
        <p:xfrm>
          <a:off x="2031999" y="1070311"/>
          <a:ext cx="8128000" cy="37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67664903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8757533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Odd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Even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5895846"/>
                  </a:ext>
                </a:extLst>
              </a:tr>
              <a:tr h="324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204662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1B74075-5248-490D-B44C-12F52CBC7CFA}"/>
              </a:ext>
            </a:extLst>
          </p:cNvPr>
          <p:cNvSpPr txBox="1"/>
          <p:nvPr/>
        </p:nvSpPr>
        <p:spPr>
          <a:xfrm>
            <a:off x="1948020" y="5153389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F80FBB-8C08-4D75-943B-BD015041F9DC}"/>
              </a:ext>
            </a:extLst>
          </p:cNvPr>
          <p:cNvSpPr txBox="1"/>
          <p:nvPr/>
        </p:nvSpPr>
        <p:spPr>
          <a:xfrm>
            <a:off x="3453359" y="5153388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D9274F-9CCE-45A4-9C34-26EA0FF7E98A}"/>
              </a:ext>
            </a:extLst>
          </p:cNvPr>
          <p:cNvSpPr txBox="1"/>
          <p:nvPr/>
        </p:nvSpPr>
        <p:spPr>
          <a:xfrm>
            <a:off x="4958698" y="5153388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E81D1B-3FC2-4EF0-B390-CC2FFDECB0D5}"/>
              </a:ext>
            </a:extLst>
          </p:cNvPr>
          <p:cNvSpPr txBox="1"/>
          <p:nvPr/>
        </p:nvSpPr>
        <p:spPr>
          <a:xfrm>
            <a:off x="6464037" y="5153387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602FC8-9630-4FE7-8FFD-52A5DBA23267}"/>
              </a:ext>
            </a:extLst>
          </p:cNvPr>
          <p:cNvSpPr txBox="1"/>
          <p:nvPr/>
        </p:nvSpPr>
        <p:spPr>
          <a:xfrm>
            <a:off x="7969376" y="5153387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EEA741B-6BDA-419F-B422-03D2FAAEDFE8}"/>
              </a:ext>
            </a:extLst>
          </p:cNvPr>
          <p:cNvSpPr txBox="1"/>
          <p:nvPr/>
        </p:nvSpPr>
        <p:spPr>
          <a:xfrm>
            <a:off x="1948020" y="5843868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BBDF0B7-9CF2-4D3D-8208-D6125B963CC1}"/>
              </a:ext>
            </a:extLst>
          </p:cNvPr>
          <p:cNvSpPr txBox="1"/>
          <p:nvPr/>
        </p:nvSpPr>
        <p:spPr>
          <a:xfrm>
            <a:off x="3453359" y="5843867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6F4024-7DFF-48E3-ADC0-D75694678ECB}"/>
              </a:ext>
            </a:extLst>
          </p:cNvPr>
          <p:cNvSpPr txBox="1"/>
          <p:nvPr/>
        </p:nvSpPr>
        <p:spPr>
          <a:xfrm>
            <a:off x="4958698" y="5843867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D53D88C-3B7C-4189-B57D-B1492286C29A}"/>
              </a:ext>
            </a:extLst>
          </p:cNvPr>
          <p:cNvSpPr txBox="1"/>
          <p:nvPr/>
        </p:nvSpPr>
        <p:spPr>
          <a:xfrm>
            <a:off x="6464037" y="5843866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4956B5E-2FC8-4923-B687-31BC91EF7A62}"/>
              </a:ext>
            </a:extLst>
          </p:cNvPr>
          <p:cNvSpPr txBox="1"/>
          <p:nvPr/>
        </p:nvSpPr>
        <p:spPr>
          <a:xfrm>
            <a:off x="7969376" y="5843866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6EDB0B6-41D0-4125-A162-8A776B4A5F19}"/>
              </a:ext>
            </a:extLst>
          </p:cNvPr>
          <p:cNvSpPr txBox="1"/>
          <p:nvPr/>
        </p:nvSpPr>
        <p:spPr>
          <a:xfrm>
            <a:off x="9474715" y="5153387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F5A2078-CDE2-4F99-9BBB-19BCDC79993F}"/>
              </a:ext>
            </a:extLst>
          </p:cNvPr>
          <p:cNvSpPr txBox="1"/>
          <p:nvPr/>
        </p:nvSpPr>
        <p:spPr>
          <a:xfrm>
            <a:off x="9469532" y="5843865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1153616-1BE4-47AE-AAFB-8EE968E3EE7B}"/>
              </a:ext>
            </a:extLst>
          </p:cNvPr>
          <p:cNvSpPr txBox="1"/>
          <p:nvPr/>
        </p:nvSpPr>
        <p:spPr>
          <a:xfrm>
            <a:off x="2778440" y="1901985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0D6E0D-CDA0-4C27-B44A-7F6DAA3D9334}"/>
              </a:ext>
            </a:extLst>
          </p:cNvPr>
          <p:cNvSpPr txBox="1"/>
          <p:nvPr/>
        </p:nvSpPr>
        <p:spPr>
          <a:xfrm>
            <a:off x="4476204" y="3941392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17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8D06D7E-1756-42FB-BA12-D280F0F55FA3}"/>
              </a:ext>
            </a:extLst>
          </p:cNvPr>
          <p:cNvSpPr txBox="1"/>
          <p:nvPr/>
        </p:nvSpPr>
        <p:spPr>
          <a:xfrm>
            <a:off x="8572349" y="3938447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EADC4E1-597E-4488-AE54-DDFAD401395F}"/>
              </a:ext>
            </a:extLst>
          </p:cNvPr>
          <p:cNvSpPr txBox="1"/>
          <p:nvPr/>
        </p:nvSpPr>
        <p:spPr>
          <a:xfrm>
            <a:off x="6874585" y="1901983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A1AC3FB-C2FD-4BDF-88A2-E8131B27C460}"/>
              </a:ext>
            </a:extLst>
          </p:cNvPr>
          <p:cNvSpPr txBox="1"/>
          <p:nvPr/>
        </p:nvSpPr>
        <p:spPr>
          <a:xfrm>
            <a:off x="8572349" y="1901982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ACE06A4-875B-4A5A-BE9E-B07E89DA0D2E}"/>
              </a:ext>
            </a:extLst>
          </p:cNvPr>
          <p:cNvSpPr txBox="1"/>
          <p:nvPr/>
        </p:nvSpPr>
        <p:spPr>
          <a:xfrm>
            <a:off x="8572349" y="2920214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D5483B8-2358-4B34-9E42-31AAEF039AAC}"/>
              </a:ext>
            </a:extLst>
          </p:cNvPr>
          <p:cNvSpPr txBox="1"/>
          <p:nvPr/>
        </p:nvSpPr>
        <p:spPr>
          <a:xfrm>
            <a:off x="6874585" y="2920214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A662E16-19E9-4103-803F-741E8B900297}"/>
              </a:ext>
            </a:extLst>
          </p:cNvPr>
          <p:cNvSpPr txBox="1"/>
          <p:nvPr/>
        </p:nvSpPr>
        <p:spPr>
          <a:xfrm>
            <a:off x="4476204" y="1901984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0C7511B-E8BF-455F-90B3-D18AE87FD3E7}"/>
              </a:ext>
            </a:extLst>
          </p:cNvPr>
          <p:cNvSpPr txBox="1"/>
          <p:nvPr/>
        </p:nvSpPr>
        <p:spPr>
          <a:xfrm>
            <a:off x="2775539" y="2920216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43972EE-5BBC-4D43-85B1-E69A4F74ADEE}"/>
              </a:ext>
            </a:extLst>
          </p:cNvPr>
          <p:cNvSpPr txBox="1"/>
          <p:nvPr/>
        </p:nvSpPr>
        <p:spPr>
          <a:xfrm>
            <a:off x="6874585" y="3938447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3AD55B9-FE04-4C81-88E3-33244FB143B3}"/>
              </a:ext>
            </a:extLst>
          </p:cNvPr>
          <p:cNvSpPr txBox="1"/>
          <p:nvPr/>
        </p:nvSpPr>
        <p:spPr>
          <a:xfrm>
            <a:off x="2775539" y="3938447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A6B4A3A-D163-4E9E-8D4D-D4336A9B68EA}"/>
              </a:ext>
            </a:extLst>
          </p:cNvPr>
          <p:cNvSpPr txBox="1"/>
          <p:nvPr/>
        </p:nvSpPr>
        <p:spPr>
          <a:xfrm>
            <a:off x="4476204" y="2920215"/>
            <a:ext cx="7277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2599586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29" grpId="0"/>
      <p:bldP spid="31" grpId="0"/>
      <p:bldP spid="32" grpId="0"/>
      <p:bldP spid="33" grpId="0"/>
      <p:bldP spid="34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49808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numbers are even?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8936EE-3FEA-4AB0-AA91-C41A9210E8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574" b="12239"/>
          <a:stretch/>
        </p:blipFill>
        <p:spPr>
          <a:xfrm>
            <a:off x="1331872" y="684600"/>
            <a:ext cx="9170861" cy="5932714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1368B5-5A4A-4FD8-AC97-BF0307E0B06B}"/>
              </a:ext>
            </a:extLst>
          </p:cNvPr>
          <p:cNvSpPr txBox="1"/>
          <p:nvPr/>
        </p:nvSpPr>
        <p:spPr>
          <a:xfrm>
            <a:off x="1689266" y="3956092"/>
            <a:ext cx="8510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58          25          3          10          7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169B21-0ADF-4B9C-9358-44E26F4D4AA5}"/>
              </a:ext>
            </a:extLst>
          </p:cNvPr>
          <p:cNvSpPr txBox="1"/>
          <p:nvPr/>
        </p:nvSpPr>
        <p:spPr>
          <a:xfrm>
            <a:off x="1689266" y="1668592"/>
            <a:ext cx="8510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15         1          60         19         22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96CDB8A-FD32-45E4-A9FD-783C9628969F}"/>
              </a:ext>
            </a:extLst>
          </p:cNvPr>
          <p:cNvSpPr txBox="1"/>
          <p:nvPr/>
        </p:nvSpPr>
        <p:spPr>
          <a:xfrm>
            <a:off x="1689266" y="2815265"/>
            <a:ext cx="8510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40          29          50          9          5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917CE0-272B-4A42-A969-79229F964C0A}"/>
              </a:ext>
            </a:extLst>
          </p:cNvPr>
          <p:cNvSpPr txBox="1"/>
          <p:nvPr/>
        </p:nvSpPr>
        <p:spPr>
          <a:xfrm>
            <a:off x="1689265" y="5096919"/>
            <a:ext cx="8510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AutoNum type="arabicPlain" startAt="55"/>
            </a:pPr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   30          87         12        11    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28F6593-56C5-49C4-B713-14709F1E31E8}"/>
              </a:ext>
            </a:extLst>
          </p:cNvPr>
          <p:cNvSpPr/>
          <p:nvPr/>
        </p:nvSpPr>
        <p:spPr>
          <a:xfrm>
            <a:off x="5352654" y="1514318"/>
            <a:ext cx="945992" cy="9665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4DA610C-DA5F-41DD-B792-21D19502984F}"/>
              </a:ext>
            </a:extLst>
          </p:cNvPr>
          <p:cNvSpPr/>
          <p:nvPr/>
        </p:nvSpPr>
        <p:spPr>
          <a:xfrm>
            <a:off x="8585712" y="1514318"/>
            <a:ext cx="945992" cy="9665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79E4BFB-041F-47A8-B3C1-5055D4D9B2C4}"/>
              </a:ext>
            </a:extLst>
          </p:cNvPr>
          <p:cNvSpPr/>
          <p:nvPr/>
        </p:nvSpPr>
        <p:spPr>
          <a:xfrm>
            <a:off x="5716449" y="2635480"/>
            <a:ext cx="945992" cy="9665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733AB0D-210D-44B3-84BA-B2D37754C3F0}"/>
              </a:ext>
            </a:extLst>
          </p:cNvPr>
          <p:cNvSpPr/>
          <p:nvPr/>
        </p:nvSpPr>
        <p:spPr>
          <a:xfrm>
            <a:off x="2222521" y="2645312"/>
            <a:ext cx="945992" cy="9665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9B521AE-621F-4532-A0AC-45748658D6AE}"/>
              </a:ext>
            </a:extLst>
          </p:cNvPr>
          <p:cNvSpPr/>
          <p:nvPr/>
        </p:nvSpPr>
        <p:spPr>
          <a:xfrm>
            <a:off x="2242185" y="3783917"/>
            <a:ext cx="945992" cy="9665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23B285D-ED30-447A-A831-FD86DE54D55A}"/>
              </a:ext>
            </a:extLst>
          </p:cNvPr>
          <p:cNvSpPr/>
          <p:nvPr/>
        </p:nvSpPr>
        <p:spPr>
          <a:xfrm>
            <a:off x="7229948" y="3785660"/>
            <a:ext cx="945992" cy="9665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FEBBDBD-AFBC-41E7-9148-BA1D86623938}"/>
              </a:ext>
            </a:extLst>
          </p:cNvPr>
          <p:cNvSpPr/>
          <p:nvPr/>
        </p:nvSpPr>
        <p:spPr>
          <a:xfrm>
            <a:off x="7318438" y="4922663"/>
            <a:ext cx="945992" cy="9665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E046C38-C409-4262-BD85-3805E48FB4FB}"/>
              </a:ext>
            </a:extLst>
          </p:cNvPr>
          <p:cNvSpPr/>
          <p:nvPr/>
        </p:nvSpPr>
        <p:spPr>
          <a:xfrm>
            <a:off x="3947682" y="4922662"/>
            <a:ext cx="945992" cy="9665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536933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541937" y="241061"/>
            <a:ext cx="4012637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AutoNum type="alphaLcParenR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23? _______________</a:t>
            </a:r>
          </a:p>
          <a:p>
            <a:pPr marL="514350" indent="-514350">
              <a:buAutoNum type="alphaLcParenR"/>
            </a:pP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AutoNum type="alphaLcParenR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39? _______________</a:t>
            </a:r>
          </a:p>
          <a:p>
            <a:pPr marL="514350" indent="-514350">
              <a:buAutoNum type="alphaLcParenR"/>
            </a:pP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AutoNum type="alphaLcParenR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42? _______________</a:t>
            </a:r>
          </a:p>
          <a:p>
            <a:pPr marL="514350" indent="-514350">
              <a:buAutoNum type="alphaLcParenR"/>
            </a:pP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AutoNum type="alphaLcParenR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14? _______________</a:t>
            </a:r>
          </a:p>
          <a:p>
            <a:pPr marL="514350" indent="-514350">
              <a:buAutoNum type="alphaLcParenR"/>
            </a:pP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AutoNum type="alphaLcParenR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27? _______________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D9D513-2F97-4F13-B832-0EA2E4734278}"/>
              </a:ext>
            </a:extLst>
          </p:cNvPr>
          <p:cNvSpPr txBox="1"/>
          <p:nvPr/>
        </p:nvSpPr>
        <p:spPr>
          <a:xfrm>
            <a:off x="1896953" y="1666384"/>
            <a:ext cx="2492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odd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068F8A-BD35-4672-BF44-2F46C3456D16}"/>
              </a:ext>
            </a:extLst>
          </p:cNvPr>
          <p:cNvSpPr txBox="1"/>
          <p:nvPr/>
        </p:nvSpPr>
        <p:spPr>
          <a:xfrm>
            <a:off x="1896953" y="2657107"/>
            <a:ext cx="2492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odd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4B97C6-8FE7-4FCD-930E-2B29B1769C53}"/>
              </a:ext>
            </a:extLst>
          </p:cNvPr>
          <p:cNvSpPr txBox="1"/>
          <p:nvPr/>
        </p:nvSpPr>
        <p:spPr>
          <a:xfrm>
            <a:off x="1896952" y="3647830"/>
            <a:ext cx="2492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even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61C3F7-1AAF-4864-AFA7-FFE82DD6DC74}"/>
              </a:ext>
            </a:extLst>
          </p:cNvPr>
          <p:cNvSpPr txBox="1"/>
          <p:nvPr/>
        </p:nvSpPr>
        <p:spPr>
          <a:xfrm>
            <a:off x="1896952" y="4630351"/>
            <a:ext cx="2492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even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9DE8541-BF30-4057-8D6E-72CA8DC414BE}"/>
              </a:ext>
            </a:extLst>
          </p:cNvPr>
          <p:cNvSpPr txBox="1"/>
          <p:nvPr/>
        </p:nvSpPr>
        <p:spPr>
          <a:xfrm>
            <a:off x="1896952" y="5574982"/>
            <a:ext cx="2492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odd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38F51C1-AACA-465C-8B24-F024E8EF9B4A}"/>
              </a:ext>
            </a:extLst>
          </p:cNvPr>
          <p:cNvSpPr/>
          <p:nvPr/>
        </p:nvSpPr>
        <p:spPr>
          <a:xfrm>
            <a:off x="414118" y="322908"/>
            <a:ext cx="62295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Are these numbers odd or even?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9236945-D264-4A3C-B21F-BE53C9155422}"/>
              </a:ext>
            </a:extLst>
          </p:cNvPr>
          <p:cNvSpPr txBox="1"/>
          <p:nvPr/>
        </p:nvSpPr>
        <p:spPr>
          <a:xfrm>
            <a:off x="6232022" y="241060"/>
            <a:ext cx="4012637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Font typeface="+mj-lt"/>
              <a:buAutoNum type="alphaLcParenR" startAt="6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54? _______________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Font typeface="+mj-lt"/>
              <a:buAutoNum type="alphaLcParenR" startAt="6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11? _______________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Font typeface="+mj-lt"/>
              <a:buAutoNum type="alphaLcParenR" startAt="6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28? _______________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Font typeface="+mj-lt"/>
              <a:buAutoNum type="alphaLcParenR" startAt="6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13? _______________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Font typeface="+mj-lt"/>
              <a:buAutoNum type="alphaLcParenR" startAt="6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36? _______________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CA33E5D-5844-4A15-A4EA-838E1BF3C55B}"/>
              </a:ext>
            </a:extLst>
          </p:cNvPr>
          <p:cNvSpPr txBox="1"/>
          <p:nvPr/>
        </p:nvSpPr>
        <p:spPr>
          <a:xfrm>
            <a:off x="7587038" y="1666383"/>
            <a:ext cx="2492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even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019DB6E-D4DA-4600-B1DD-F507E0F4B14A}"/>
              </a:ext>
            </a:extLst>
          </p:cNvPr>
          <p:cNvSpPr txBox="1"/>
          <p:nvPr/>
        </p:nvSpPr>
        <p:spPr>
          <a:xfrm>
            <a:off x="7587038" y="2657106"/>
            <a:ext cx="2492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odd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CF89E7-2F14-4DDB-91FA-5C9AA85128BD}"/>
              </a:ext>
            </a:extLst>
          </p:cNvPr>
          <p:cNvSpPr txBox="1"/>
          <p:nvPr/>
        </p:nvSpPr>
        <p:spPr>
          <a:xfrm>
            <a:off x="7587037" y="3647829"/>
            <a:ext cx="2492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even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CA517AC-1CDF-4E5D-89FB-0616B0482AC0}"/>
              </a:ext>
            </a:extLst>
          </p:cNvPr>
          <p:cNvSpPr txBox="1"/>
          <p:nvPr/>
        </p:nvSpPr>
        <p:spPr>
          <a:xfrm>
            <a:off x="7587037" y="4630350"/>
            <a:ext cx="2492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odd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AB97155-E233-456F-8A26-E3D19A2C31FD}"/>
              </a:ext>
            </a:extLst>
          </p:cNvPr>
          <p:cNvSpPr txBox="1"/>
          <p:nvPr/>
        </p:nvSpPr>
        <p:spPr>
          <a:xfrm>
            <a:off x="7587037" y="5574981"/>
            <a:ext cx="2492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even</a:t>
            </a:r>
          </a:p>
        </p:txBody>
      </p:sp>
    </p:spTree>
    <p:extLst>
      <p:ext uri="{BB962C8B-B14F-4D97-AF65-F5344CB8AC3E}">
        <p14:creationId xmlns:p14="http://schemas.microsoft.com/office/powerpoint/2010/main" val="85989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4AD1FB-49FC-42A0-8CE6-E18612E1C1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0B6D15E4-C2E5-4ECF-9576-4F5C676A3049}"/>
              </a:ext>
            </a:extLst>
          </p:cNvPr>
          <p:cNvSpPr/>
          <p:nvPr/>
        </p:nvSpPr>
        <p:spPr>
          <a:xfrm rot="20197332">
            <a:off x="4583951" y="4222837"/>
            <a:ext cx="808451" cy="8397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CFE503CA-6262-43E1-A4C3-32B4B27D2770}"/>
              </a:ext>
            </a:extLst>
          </p:cNvPr>
          <p:cNvSpPr/>
          <p:nvPr/>
        </p:nvSpPr>
        <p:spPr>
          <a:xfrm rot="1333447">
            <a:off x="1089542" y="3344993"/>
            <a:ext cx="2070608" cy="28396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4B6E8044-B619-41DB-B0B0-A6BD0936CAE2}"/>
              </a:ext>
            </a:extLst>
          </p:cNvPr>
          <p:cNvSpPr/>
          <p:nvPr/>
        </p:nvSpPr>
        <p:spPr>
          <a:xfrm rot="1333447">
            <a:off x="5790945" y="1159362"/>
            <a:ext cx="1311536" cy="154798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98E5708-D462-4BB9-A967-A4F807B424EA}"/>
              </a:ext>
            </a:extLst>
          </p:cNvPr>
          <p:cNvSpPr/>
          <p:nvPr/>
        </p:nvSpPr>
        <p:spPr>
          <a:xfrm rot="20197332">
            <a:off x="8919052" y="901196"/>
            <a:ext cx="1485096" cy="206943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EB75C4-4241-4BE7-801D-ADA6C1985638}"/>
              </a:ext>
            </a:extLst>
          </p:cNvPr>
          <p:cNvSpPr txBox="1"/>
          <p:nvPr/>
        </p:nvSpPr>
        <p:spPr>
          <a:xfrm>
            <a:off x="343155" y="229306"/>
            <a:ext cx="6151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number frames are odd? </a:t>
            </a:r>
          </a:p>
        </p:txBody>
      </p:sp>
    </p:spTree>
    <p:extLst>
      <p:ext uri="{BB962C8B-B14F-4D97-AF65-F5344CB8AC3E}">
        <p14:creationId xmlns:p14="http://schemas.microsoft.com/office/powerpoint/2010/main" val="1938715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468B62-F14C-4109-841D-91A78A906C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4" name="Oval 33">
            <a:extLst>
              <a:ext uri="{FF2B5EF4-FFF2-40B4-BE49-F238E27FC236}">
                <a16:creationId xmlns:a16="http://schemas.microsoft.com/office/drawing/2014/main" id="{9A781BC4-63B3-4B09-A418-3679952112BC}"/>
              </a:ext>
            </a:extLst>
          </p:cNvPr>
          <p:cNvSpPr/>
          <p:nvPr/>
        </p:nvSpPr>
        <p:spPr>
          <a:xfrm>
            <a:off x="3452972" y="3686570"/>
            <a:ext cx="735243" cy="764272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A2127D2B-2ABB-47C9-B286-F29568DCF8BB}"/>
              </a:ext>
            </a:extLst>
          </p:cNvPr>
          <p:cNvSpPr/>
          <p:nvPr/>
        </p:nvSpPr>
        <p:spPr>
          <a:xfrm>
            <a:off x="1759709" y="3282262"/>
            <a:ext cx="1151739" cy="117584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87FED70-D446-48DE-81A8-C5B20DD89401}"/>
              </a:ext>
            </a:extLst>
          </p:cNvPr>
          <p:cNvSpPr/>
          <p:nvPr/>
        </p:nvSpPr>
        <p:spPr>
          <a:xfrm>
            <a:off x="6321153" y="4810976"/>
            <a:ext cx="852665" cy="84554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40B8EF2-E13F-4141-AECA-5BA4D5584AA8}"/>
              </a:ext>
            </a:extLst>
          </p:cNvPr>
          <p:cNvSpPr/>
          <p:nvPr/>
        </p:nvSpPr>
        <p:spPr>
          <a:xfrm rot="634122">
            <a:off x="1060617" y="2095118"/>
            <a:ext cx="579782" cy="2041742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72547A5F-C964-4366-ACF0-F2C385DCFBEF}"/>
              </a:ext>
            </a:extLst>
          </p:cNvPr>
          <p:cNvSpPr/>
          <p:nvPr/>
        </p:nvSpPr>
        <p:spPr>
          <a:xfrm rot="20479781">
            <a:off x="8604577" y="4160177"/>
            <a:ext cx="2235284" cy="132952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E003987-3388-4DCB-99CA-B6F3E9E3AABD}"/>
              </a:ext>
            </a:extLst>
          </p:cNvPr>
          <p:cNvSpPr/>
          <p:nvPr/>
        </p:nvSpPr>
        <p:spPr>
          <a:xfrm>
            <a:off x="9695334" y="2224894"/>
            <a:ext cx="1194956" cy="114138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915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986D7E0-5B7E-4F31-9B3E-8E351BB52DFC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8" name="Teardrop 7">
              <a:extLst>
                <a:ext uri="{FF2B5EF4-FFF2-40B4-BE49-F238E27FC236}">
                  <a16:creationId xmlns:a16="http://schemas.microsoft.com/office/drawing/2014/main" id="{3911E6D1-C199-4483-B4E8-C1CC75323E6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1E55CC1-A0EA-4319-B9C4-7AC546EC106D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423DCE6A-2DE2-40E1-9C50-9A22988DDF4B}"/>
              </a:ext>
            </a:extLst>
          </p:cNvPr>
          <p:cNvSpPr txBox="1"/>
          <p:nvPr/>
        </p:nvSpPr>
        <p:spPr>
          <a:xfrm>
            <a:off x="299947" y="312469"/>
            <a:ext cx="118590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Jack has coloured 3 odd numbers yellow and 3 even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numbers red. What mistake has Jack made?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9B6BE5E-F31A-4CEC-BECC-6389546C67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677688"/>
              </p:ext>
            </p:extLst>
          </p:nvPr>
        </p:nvGraphicFramePr>
        <p:xfrm>
          <a:off x="1710923" y="1838853"/>
          <a:ext cx="8082006" cy="25954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7001">
                  <a:extLst>
                    <a:ext uri="{9D8B030D-6E8A-4147-A177-3AD203B41FA5}">
                      <a16:colId xmlns:a16="http://schemas.microsoft.com/office/drawing/2014/main" val="2303762654"/>
                    </a:ext>
                  </a:extLst>
                </a:gridCol>
                <a:gridCol w="1347001">
                  <a:extLst>
                    <a:ext uri="{9D8B030D-6E8A-4147-A177-3AD203B41FA5}">
                      <a16:colId xmlns:a16="http://schemas.microsoft.com/office/drawing/2014/main" val="84487469"/>
                    </a:ext>
                  </a:extLst>
                </a:gridCol>
                <a:gridCol w="1347001">
                  <a:extLst>
                    <a:ext uri="{9D8B030D-6E8A-4147-A177-3AD203B41FA5}">
                      <a16:colId xmlns:a16="http://schemas.microsoft.com/office/drawing/2014/main" val="3050631690"/>
                    </a:ext>
                  </a:extLst>
                </a:gridCol>
                <a:gridCol w="1347001">
                  <a:extLst>
                    <a:ext uri="{9D8B030D-6E8A-4147-A177-3AD203B41FA5}">
                      <a16:colId xmlns:a16="http://schemas.microsoft.com/office/drawing/2014/main" val="1648606221"/>
                    </a:ext>
                  </a:extLst>
                </a:gridCol>
                <a:gridCol w="1347001">
                  <a:extLst>
                    <a:ext uri="{9D8B030D-6E8A-4147-A177-3AD203B41FA5}">
                      <a16:colId xmlns:a16="http://schemas.microsoft.com/office/drawing/2014/main" val="1013556074"/>
                    </a:ext>
                  </a:extLst>
                </a:gridCol>
                <a:gridCol w="1347001">
                  <a:extLst>
                    <a:ext uri="{9D8B030D-6E8A-4147-A177-3AD203B41FA5}">
                      <a16:colId xmlns:a16="http://schemas.microsoft.com/office/drawing/2014/main" val="286994280"/>
                    </a:ext>
                  </a:extLst>
                </a:gridCol>
              </a:tblGrid>
              <a:tr h="8651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44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0054643"/>
                  </a:ext>
                </a:extLst>
              </a:tr>
              <a:tr h="8651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5789526"/>
                  </a:ext>
                </a:extLst>
              </a:tr>
              <a:tr h="86516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48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022353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A4575D9-5AB1-467A-9AB7-86D111EA4285}"/>
              </a:ext>
            </a:extLst>
          </p:cNvPr>
          <p:cNvSpPr txBox="1"/>
          <p:nvPr/>
        </p:nvSpPr>
        <p:spPr>
          <a:xfrm>
            <a:off x="280284" y="5091128"/>
            <a:ext cx="114299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Jack has coloured 44 yellow. 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should not be yellow as it not an odd number.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44 is an even number.</a:t>
            </a:r>
          </a:p>
        </p:txBody>
      </p:sp>
    </p:spTree>
    <p:extLst>
      <p:ext uri="{BB962C8B-B14F-4D97-AF65-F5344CB8AC3E}">
        <p14:creationId xmlns:p14="http://schemas.microsoft.com/office/powerpoint/2010/main" val="895941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74851C-AAD4-478E-8B4D-FA8D2F6757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B97FFCA-1F98-4EC5-BB24-FB67184D42DC}"/>
              </a:ext>
            </a:extLst>
          </p:cNvPr>
          <p:cNvSpPr/>
          <p:nvPr/>
        </p:nvSpPr>
        <p:spPr>
          <a:xfrm>
            <a:off x="468529" y="5276673"/>
            <a:ext cx="48602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17,  19,  21,  23,  25,  27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6257DD-2CD5-47C2-9210-11B2FFDEAD58}"/>
              </a:ext>
            </a:extLst>
          </p:cNvPr>
          <p:cNvSpPr txBox="1"/>
          <p:nvPr/>
        </p:nvSpPr>
        <p:spPr>
          <a:xfrm>
            <a:off x="270452" y="246802"/>
            <a:ext cx="17860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 says,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70E8B4-67C9-4AB2-9F6A-1C3DC0DBC60C}"/>
              </a:ext>
            </a:extLst>
          </p:cNvPr>
          <p:cNvSpPr/>
          <p:nvPr/>
        </p:nvSpPr>
        <p:spPr>
          <a:xfrm>
            <a:off x="419370" y="4455923"/>
            <a:ext cx="58416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could Kat’s numbers be?</a:t>
            </a:r>
            <a:endParaRPr lang="en-GB" sz="3200" dirty="0"/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73BE443B-C189-45FF-83A6-74ABF7D40438}"/>
              </a:ext>
            </a:extLst>
          </p:cNvPr>
          <p:cNvSpPr/>
          <p:nvPr/>
        </p:nvSpPr>
        <p:spPr>
          <a:xfrm>
            <a:off x="4965641" y="1848721"/>
            <a:ext cx="5170715" cy="1490674"/>
          </a:xfrm>
          <a:prstGeom prst="wedgeRoundRectCallout">
            <a:avLst>
              <a:gd name="adj1" fmla="val -63158"/>
              <a:gd name="adj2" fmla="val 3509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am thinking </a:t>
            </a:r>
            <a:r>
              <a:rPr lang="en-GB" sz="3200" b="1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of an odd number between</a:t>
            </a:r>
            <a:br>
              <a:rPr lang="en-GB" sz="3200" b="1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 </a:t>
            </a:r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and 28.</a:t>
            </a:r>
          </a:p>
        </p:txBody>
      </p:sp>
    </p:spTree>
    <p:extLst>
      <p:ext uri="{BB962C8B-B14F-4D97-AF65-F5344CB8AC3E}">
        <p14:creationId xmlns:p14="http://schemas.microsoft.com/office/powerpoint/2010/main" val="1526419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9825</TotalTime>
  <Words>180</Words>
  <Application>Microsoft Office PowerPoint</Application>
  <PresentationFormat>Widescreen</PresentationFormat>
  <Paragraphs>102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4</dc:title>
  <dc:creator>PRIMARY STARS EDUCATION</dc:creator>
  <cp:lastModifiedBy>V.Malpass</cp:lastModifiedBy>
  <cp:revision>432</cp:revision>
  <dcterms:created xsi:type="dcterms:W3CDTF">2018-08-10T10:44:35Z</dcterms:created>
  <dcterms:modified xsi:type="dcterms:W3CDTF">2021-01-31T21:28:12Z</dcterms:modified>
</cp:coreProperties>
</file>