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1" r:id="rId3"/>
    <p:sldId id="266" r:id="rId4"/>
    <p:sldId id="267" r:id="rId5"/>
    <p:sldId id="265" r:id="rId6"/>
    <p:sldId id="274" r:id="rId7"/>
    <p:sldId id="257" r:id="rId8"/>
    <p:sldId id="258" r:id="rId9"/>
    <p:sldId id="275" r:id="rId10"/>
    <p:sldId id="260" r:id="rId11"/>
    <p:sldId id="259" r:id="rId12"/>
    <p:sldId id="264" r:id="rId13"/>
    <p:sldId id="263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68" r:id="rId29"/>
    <p:sldId id="290" r:id="rId30"/>
    <p:sldId id="291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69D505-2064-4069-BDF3-E5B7422548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67A93F-927B-4605-8064-80F98BBC5F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C8520F-E10B-4A0B-943A-EF16587F3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BF873A5-A3DE-4CF8-89A0-D0E4998C2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A13B199-B4F4-48C9-A4C8-CC3645329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758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2B34ED-359C-48FE-8FE6-CEA822517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10642D-FBA6-4E40-B82C-AA4A0A8943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95140DE-3472-4F37-BAD2-5C15EFC00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2C21651-C4A9-40C9-BB7C-207385A9E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E15DCC-7756-4ECE-85F0-2A13E1135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189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D17F64-A261-4CAB-A5DE-D559BEE19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0DA296F-9ABA-419A-AEEB-B21C255DF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40E2CB2-8820-4B5C-8C92-981415279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962E5C0-110E-4BD9-A6FB-8CE2FD693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2868750-EB9C-43A8-B3F0-3A6723FB1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03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C5348A-3F45-4D3F-85A6-BD4233FAD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443453-EA24-4B34-88E6-D80C4F26E6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20FA234-C706-4E67-BCB3-A953D54ED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CA52543-5867-4295-95A9-EA9C5431B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5B7C8A3-CCA1-4DF6-870D-F841865D3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F874E32-6F10-4459-8A30-0806236D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590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749727-1AD0-4EA2-B9E5-972C3BE5B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6619FDE-3A68-46DA-B4F1-3D074AA64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D8033FB-2AA2-4F99-9C62-392045853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BEFA21D-581B-4CC6-81BA-F3CCEA3D22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D9BA497-1E5B-41EB-880E-DDD239E25F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F94F052-3D66-4526-9558-57A4223A0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9C4B1AC-81B5-4760-A85F-018B453E7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608C034-159B-4862-A50F-C0FF32262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17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C5A9CC-1BD2-43A1-978D-3CEFE79E4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7C32332-AC0C-4416-A159-6973F45EF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AE0054A-33DD-47AA-8E79-C69CC9BE2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ABDFB42-6CD4-415A-A6FD-589F875F0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748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A01FAD8-1124-4471-B55E-4A46792A4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F67A71C-6F68-47F0-8AC3-1F2F579BF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B911B63-F903-4AD5-A27B-98A6FA2DB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969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9B8727-CA16-47DD-A970-A0E1F6D92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13541C-1421-4BC1-8A95-A92899339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1666965-CB4D-4995-B611-0D0F238D16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5591B4E-E567-4848-AC98-EB007DD92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2A9044E-1D01-454D-8978-DEAB69B29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9522B21-FC32-422B-89F4-C8C7D62C2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875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177F5E-EE44-46A3-8608-86DA026F9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1A57D1D-0165-4DA5-93B0-12871C0D5C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2C1095B-9BCA-4886-B08A-E3FCFFD165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E3C37B9-A924-4CEB-8931-E72DF8051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A2B2008-EBE4-4293-8D5D-7870AC580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074F5D-4EA5-40EF-B8B9-1E6275D84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379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FC7011-FB4F-428C-B0B5-7E824D650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DFB1526-E6C8-401E-8CDD-E0A502E36E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FFAF6FB-8ADA-421C-8C43-FD454EEA3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C2B38D-8D45-4930-B145-E0D070CE5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560D21B-369E-4B1F-B801-7DBC719CF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7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DEDD7CA-533D-4637-B69D-40DEF25AFA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A30624B-CE4D-4839-B126-04E87951E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47F7B3F-7BD4-4ED6-A165-1106871FA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9F6135-365F-43DE-9005-99E71429D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31B3B8D-7668-4DB2-B26E-3117FD2EE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57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307DBAB-0530-4240-BC3C-1E934DEE6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0C99A7A-1007-44CB-B6FA-AF199B949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F6C2BFC-24EA-44D6-B2F9-C27C7C272D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03931-5366-4502-BB6B-FCE0BE339F70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AF2F4C8-FC7D-4DE5-BCEA-3CC4327C07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79C0422-686F-442A-94AE-257BDE5638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A2E75-2DA1-4BE9-AB98-938D568A8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53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yZRzJykyYwQ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zTsL-Ra5YaU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qEFoS1sVmw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aQbu1RQPWZw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CVF_Vrd3M-c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jOlGV76J168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8FVFu9UVTv8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HXtcVQtVDFs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9C1C161A-60DE-466B-A357-29FDE60BE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619" y="2712493"/>
            <a:ext cx="5758762" cy="14330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936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 x 12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731577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1751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311261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3337173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4624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14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288904" y="5421605"/>
            <a:ext cx="5416868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70 + 14 = 84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22322" y="105816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84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(7 x 10) + (7 x 2)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739409" y="2528201"/>
            <a:ext cx="2018654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9758063" y="2528201"/>
            <a:ext cx="1922879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7739409" y="468308"/>
            <a:ext cx="2018654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9758063" y="468308"/>
            <a:ext cx="1922879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30082" y="2528201"/>
            <a:ext cx="1009327" cy="31886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6882645" y="390001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217097" y="1006615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161794" y="1006615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1682" dirty="0"/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56"/>
          <p:cNvGrpSpPr/>
          <p:nvPr/>
        </p:nvGrpSpPr>
        <p:grpSpPr>
          <a:xfrm>
            <a:off x="8008563" y="2756115"/>
            <a:ext cx="134577" cy="1204816"/>
            <a:chOff x="1553692" y="2776959"/>
            <a:chExt cx="244475" cy="2188691"/>
          </a:xfrm>
        </p:grpSpPr>
        <p:pic>
          <p:nvPicPr>
            <p:cNvPr id="40" name="Picture 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4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" name="Picture 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56"/>
          <p:cNvGrpSpPr/>
          <p:nvPr/>
        </p:nvGrpSpPr>
        <p:grpSpPr>
          <a:xfrm>
            <a:off x="8345005" y="2756115"/>
            <a:ext cx="134577" cy="1204816"/>
            <a:chOff x="1553692" y="2776959"/>
            <a:chExt cx="244475" cy="2188691"/>
          </a:xfrm>
        </p:grpSpPr>
        <p:pic>
          <p:nvPicPr>
            <p:cNvPr id="69" name="Picture 6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" name="Picture 7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2" name="Picture 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3" name="Picture 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" name="Picture 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5" name="Picture 7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6" name="Picture 7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7" name="Picture 7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8" name="Picture 7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" name="Picture 7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Group 156"/>
          <p:cNvGrpSpPr/>
          <p:nvPr/>
        </p:nvGrpSpPr>
        <p:grpSpPr>
          <a:xfrm>
            <a:off x="8681448" y="2756115"/>
            <a:ext cx="134577" cy="1204816"/>
            <a:chOff x="1553692" y="2776959"/>
            <a:chExt cx="244475" cy="2188691"/>
          </a:xfrm>
        </p:grpSpPr>
        <p:pic>
          <p:nvPicPr>
            <p:cNvPr id="81" name="Picture 8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" name="Picture 8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" name="Picture 8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4" name="Picture 8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5" name="Picture 8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6" name="Picture 8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" name="Picture 8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" name="Picture 8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" name="Picture 8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8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oup 156"/>
          <p:cNvGrpSpPr/>
          <p:nvPr/>
        </p:nvGrpSpPr>
        <p:grpSpPr>
          <a:xfrm>
            <a:off x="9017890" y="2756115"/>
            <a:ext cx="134577" cy="1204816"/>
            <a:chOff x="1553692" y="2776959"/>
            <a:chExt cx="244475" cy="2188691"/>
          </a:xfrm>
        </p:grpSpPr>
        <p:pic>
          <p:nvPicPr>
            <p:cNvPr id="92" name="Picture 9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3" name="Picture 9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4" name="Picture 9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5" name="Picture 9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6" name="Picture 9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7" name="Picture 9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8" name="Picture 9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9" name="Picture 9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0" name="Picture 9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" name="Picture 1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" name="Picture 1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9928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" name="Picture 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9928" y="298456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" name="Picture 1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9082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" name="Picture 1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9082" y="298456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" name="Picture 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98236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" name="Picture 1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98236" y="298456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" name="Picture 1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67390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" name="Picture 1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67390" y="298456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156"/>
          <p:cNvGrpSpPr/>
          <p:nvPr/>
        </p:nvGrpSpPr>
        <p:grpSpPr>
          <a:xfrm>
            <a:off x="8008563" y="939327"/>
            <a:ext cx="134577" cy="1204816"/>
            <a:chOff x="1553692" y="2776959"/>
            <a:chExt cx="244475" cy="2188691"/>
          </a:xfrm>
        </p:grpSpPr>
        <p:pic>
          <p:nvPicPr>
            <p:cNvPr id="111" name="Picture 1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" name="Picture 1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3" name="Picture 1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" name="Picture 1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" name="Picture 1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" name="Picture 1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" name="Picture 1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" name="Picture 11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" name="Picture 1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" name="Picture 11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1" name="Picture 1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9928" y="134305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" name="Picture 1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9928" y="157150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oup 156"/>
          <p:cNvGrpSpPr/>
          <p:nvPr/>
        </p:nvGrpSpPr>
        <p:grpSpPr>
          <a:xfrm>
            <a:off x="9354332" y="2756115"/>
            <a:ext cx="134577" cy="1204816"/>
            <a:chOff x="1553692" y="2776959"/>
            <a:chExt cx="244475" cy="2188691"/>
          </a:xfrm>
        </p:grpSpPr>
        <p:pic>
          <p:nvPicPr>
            <p:cNvPr id="123" name="Picture 1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" name="Picture 1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5" name="Picture 1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1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1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1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9" name="Picture 1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0" name="Picture 1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1" name="Picture 13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2" name="Picture 1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156"/>
          <p:cNvGrpSpPr/>
          <p:nvPr/>
        </p:nvGrpSpPr>
        <p:grpSpPr>
          <a:xfrm>
            <a:off x="8008563" y="4310127"/>
            <a:ext cx="134577" cy="1204816"/>
            <a:chOff x="1553692" y="2776959"/>
            <a:chExt cx="244475" cy="2188691"/>
          </a:xfrm>
        </p:grpSpPr>
        <p:pic>
          <p:nvPicPr>
            <p:cNvPr id="134" name="Picture 1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6" name="Picture 1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7" name="Picture 1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8" name="Picture 1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9" name="Picture 1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0" name="Picture 1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1" name="Picture 1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2" name="Picture 1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" name="Picture 1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Group 156"/>
          <p:cNvGrpSpPr/>
          <p:nvPr/>
        </p:nvGrpSpPr>
        <p:grpSpPr>
          <a:xfrm>
            <a:off x="8345005" y="4310127"/>
            <a:ext cx="134577" cy="1204816"/>
            <a:chOff x="1553692" y="2776959"/>
            <a:chExt cx="244475" cy="2188691"/>
          </a:xfrm>
        </p:grpSpPr>
        <p:pic>
          <p:nvPicPr>
            <p:cNvPr id="145" name="Picture 1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6" name="Picture 1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7" name="Picture 1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8" name="Picture 1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9" name="Picture 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0" name="Picture 14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1" name="Picture 15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2" name="Picture 15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" name="Picture 15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4" name="Picture 15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5" name="Picture 1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36544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6" name="Picture 1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36544" y="298456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" name="Picture 1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9928" y="427716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" name="Picture 1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9928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" name="Picture 1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9082" y="427716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" name="Picture 1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9082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936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 x 16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731577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1751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311261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3337173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4624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36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288904" y="5421605"/>
            <a:ext cx="5416868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60 + 36 = 96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22322" y="105816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96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(6 x 10) + (6 x 6)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739409" y="2528201"/>
            <a:ext cx="2018654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9758063" y="2528201"/>
            <a:ext cx="1922879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7739409" y="468308"/>
            <a:ext cx="2018654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9758063" y="468308"/>
            <a:ext cx="1922879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30082" y="2528201"/>
            <a:ext cx="1009327" cy="31886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6882645" y="390001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217097" y="1006615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161794" y="1006615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56"/>
          <p:cNvGrpSpPr/>
          <p:nvPr/>
        </p:nvGrpSpPr>
        <p:grpSpPr>
          <a:xfrm>
            <a:off x="8008563" y="2756115"/>
            <a:ext cx="134577" cy="1204816"/>
            <a:chOff x="1553692" y="2776959"/>
            <a:chExt cx="244475" cy="2188691"/>
          </a:xfrm>
        </p:grpSpPr>
        <p:pic>
          <p:nvPicPr>
            <p:cNvPr id="40" name="Picture 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4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" name="Picture 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56"/>
          <p:cNvGrpSpPr/>
          <p:nvPr/>
        </p:nvGrpSpPr>
        <p:grpSpPr>
          <a:xfrm>
            <a:off x="8345005" y="2756115"/>
            <a:ext cx="134577" cy="1204816"/>
            <a:chOff x="1553692" y="2776959"/>
            <a:chExt cx="244475" cy="2188691"/>
          </a:xfrm>
        </p:grpSpPr>
        <p:pic>
          <p:nvPicPr>
            <p:cNvPr id="69" name="Picture 6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" name="Picture 7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2" name="Picture 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3" name="Picture 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" name="Picture 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5" name="Picture 7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6" name="Picture 7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7" name="Picture 7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8" name="Picture 7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" name="Picture 7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Group 156"/>
          <p:cNvGrpSpPr/>
          <p:nvPr/>
        </p:nvGrpSpPr>
        <p:grpSpPr>
          <a:xfrm>
            <a:off x="8681448" y="2756115"/>
            <a:ext cx="134577" cy="1204816"/>
            <a:chOff x="1553692" y="2776959"/>
            <a:chExt cx="244475" cy="2188691"/>
          </a:xfrm>
        </p:grpSpPr>
        <p:pic>
          <p:nvPicPr>
            <p:cNvPr id="81" name="Picture 8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" name="Picture 8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" name="Picture 8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4" name="Picture 8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5" name="Picture 8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6" name="Picture 8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" name="Picture 8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" name="Picture 8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" name="Picture 8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8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oup 156"/>
          <p:cNvGrpSpPr/>
          <p:nvPr/>
        </p:nvGrpSpPr>
        <p:grpSpPr>
          <a:xfrm>
            <a:off x="9017890" y="2756115"/>
            <a:ext cx="134577" cy="1204816"/>
            <a:chOff x="1553692" y="2776959"/>
            <a:chExt cx="244475" cy="2188691"/>
          </a:xfrm>
        </p:grpSpPr>
        <p:pic>
          <p:nvPicPr>
            <p:cNvPr id="92" name="Picture 9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3" name="Picture 9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4" name="Picture 9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5" name="Picture 9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6" name="Picture 9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7" name="Picture 9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8" name="Picture 9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9" name="Picture 9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0" name="Picture 9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" name="Picture 1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6" name="Group 156"/>
          <p:cNvGrpSpPr/>
          <p:nvPr/>
        </p:nvGrpSpPr>
        <p:grpSpPr>
          <a:xfrm>
            <a:off x="8008563" y="939327"/>
            <a:ext cx="134577" cy="1204816"/>
            <a:chOff x="1553692" y="2776959"/>
            <a:chExt cx="244475" cy="2188691"/>
          </a:xfrm>
        </p:grpSpPr>
        <p:pic>
          <p:nvPicPr>
            <p:cNvPr id="111" name="Picture 1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" name="Picture 1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3" name="Picture 1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" name="Picture 1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" name="Picture 1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" name="Picture 1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" name="Picture 1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" name="Picture 11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" name="Picture 1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" name="Picture 11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Group 156"/>
          <p:cNvGrpSpPr/>
          <p:nvPr/>
        </p:nvGrpSpPr>
        <p:grpSpPr>
          <a:xfrm>
            <a:off x="9354332" y="2756115"/>
            <a:ext cx="134577" cy="1204816"/>
            <a:chOff x="1553692" y="2776959"/>
            <a:chExt cx="244475" cy="2188691"/>
          </a:xfrm>
        </p:grpSpPr>
        <p:pic>
          <p:nvPicPr>
            <p:cNvPr id="123" name="Picture 1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" name="Picture 1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5" name="Picture 1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1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1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1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9" name="Picture 1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0" name="Picture 1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1" name="Picture 13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2" name="Picture 1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156"/>
          <p:cNvGrpSpPr/>
          <p:nvPr/>
        </p:nvGrpSpPr>
        <p:grpSpPr>
          <a:xfrm>
            <a:off x="8008563" y="4310127"/>
            <a:ext cx="134577" cy="1204816"/>
            <a:chOff x="1553692" y="2776959"/>
            <a:chExt cx="244475" cy="2188691"/>
          </a:xfrm>
        </p:grpSpPr>
        <p:pic>
          <p:nvPicPr>
            <p:cNvPr id="134" name="Picture 1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6" name="Picture 1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7" name="Picture 1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8" name="Picture 1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9" name="Picture 1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0" name="Picture 1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1" name="Picture 1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2" name="Picture 1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" name="Picture 1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3" name="Picture 2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" name="Picture 2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" name="Picture 2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" name="Picture 2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" name="Picture 2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" name="Picture 2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" name="Picture 2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" name="Picture 2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" name="Picture 2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" name="Picture 2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3" name="Picture 2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4" name="Picture 2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" name="Picture 2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6" name="Picture 2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7" name="Picture 2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8" name="Picture 2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9" name="Picture 2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0" name="Picture 2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1" name="Picture 2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2" name="Picture 2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3" name="Picture 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4" name="Picture 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" name="Picture 2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6" name="Picture 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7" name="Picture 2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8" name="Picture 2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9" name="Picture 2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0" name="Picture 2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1" name="Picture 2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2" name="Picture 2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3" name="Picture 2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30375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4" name="Picture 2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" name="Picture 2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7074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6" name="Picture 2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9093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7" name="Picture 2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51112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" name="Picture 2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53130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" name="Picture 1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93932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" name="Picture 1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14119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" name="Picture 1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34305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9" name="Picture 1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544923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0" name="Picture 1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74678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1" name="Picture 1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94865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0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4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0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6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9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4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0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3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6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9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4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3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6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9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7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0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3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6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1058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 x 16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193269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33443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789539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2798865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4624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54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75721" y="5421605"/>
            <a:ext cx="5899372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90 + 54 = 144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084014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144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(9 x 10) + (9 x 6)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739409" y="2528201"/>
            <a:ext cx="2018654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9758063" y="2528201"/>
            <a:ext cx="1922879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7739409" y="468308"/>
            <a:ext cx="2018654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9758063" y="468308"/>
            <a:ext cx="1922879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30082" y="2528201"/>
            <a:ext cx="1009327" cy="31886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6882645" y="390001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217097" y="1006615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161794" y="1006615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56"/>
          <p:cNvGrpSpPr/>
          <p:nvPr/>
        </p:nvGrpSpPr>
        <p:grpSpPr>
          <a:xfrm>
            <a:off x="8008563" y="2756115"/>
            <a:ext cx="134577" cy="1204816"/>
            <a:chOff x="1553692" y="2776959"/>
            <a:chExt cx="244475" cy="2188691"/>
          </a:xfrm>
        </p:grpSpPr>
        <p:pic>
          <p:nvPicPr>
            <p:cNvPr id="40" name="Picture 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4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" name="Picture 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56"/>
          <p:cNvGrpSpPr/>
          <p:nvPr/>
        </p:nvGrpSpPr>
        <p:grpSpPr>
          <a:xfrm>
            <a:off x="8345005" y="2756115"/>
            <a:ext cx="134577" cy="1204816"/>
            <a:chOff x="1553692" y="2776959"/>
            <a:chExt cx="244475" cy="2188691"/>
          </a:xfrm>
        </p:grpSpPr>
        <p:pic>
          <p:nvPicPr>
            <p:cNvPr id="69" name="Picture 6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" name="Picture 7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2" name="Picture 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3" name="Picture 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4" name="Picture 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5" name="Picture 7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6" name="Picture 7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7" name="Picture 7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8" name="Picture 7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9" name="Picture 7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Group 156"/>
          <p:cNvGrpSpPr/>
          <p:nvPr/>
        </p:nvGrpSpPr>
        <p:grpSpPr>
          <a:xfrm>
            <a:off x="8681448" y="2756115"/>
            <a:ext cx="134577" cy="1204816"/>
            <a:chOff x="1553692" y="2776959"/>
            <a:chExt cx="244475" cy="2188691"/>
          </a:xfrm>
        </p:grpSpPr>
        <p:pic>
          <p:nvPicPr>
            <p:cNvPr id="81" name="Picture 8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" name="Picture 8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" name="Picture 8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4" name="Picture 8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5" name="Picture 8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6" name="Picture 8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" name="Picture 8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" name="Picture 8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" name="Picture 8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8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oup 156"/>
          <p:cNvGrpSpPr/>
          <p:nvPr/>
        </p:nvGrpSpPr>
        <p:grpSpPr>
          <a:xfrm>
            <a:off x="9017890" y="2756115"/>
            <a:ext cx="134577" cy="1204816"/>
            <a:chOff x="1553692" y="2776959"/>
            <a:chExt cx="244475" cy="2188691"/>
          </a:xfrm>
        </p:grpSpPr>
        <p:pic>
          <p:nvPicPr>
            <p:cNvPr id="92" name="Picture 9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3" name="Picture 9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4" name="Picture 9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5" name="Picture 9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6" name="Picture 9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7" name="Picture 9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8" name="Picture 9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9" name="Picture 9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0" name="Picture 9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" name="Picture 1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6" name="Group 156"/>
          <p:cNvGrpSpPr/>
          <p:nvPr/>
        </p:nvGrpSpPr>
        <p:grpSpPr>
          <a:xfrm>
            <a:off x="8008563" y="939327"/>
            <a:ext cx="134577" cy="1204816"/>
            <a:chOff x="1553692" y="2776959"/>
            <a:chExt cx="244475" cy="2188691"/>
          </a:xfrm>
        </p:grpSpPr>
        <p:pic>
          <p:nvPicPr>
            <p:cNvPr id="111" name="Picture 1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" name="Picture 1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3" name="Picture 1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" name="Picture 1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5" name="Picture 1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6" name="Picture 1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7" name="Picture 1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" name="Picture 11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9" name="Picture 1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0" name="Picture 11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Group 156"/>
          <p:cNvGrpSpPr/>
          <p:nvPr/>
        </p:nvGrpSpPr>
        <p:grpSpPr>
          <a:xfrm>
            <a:off x="9354332" y="2756115"/>
            <a:ext cx="134577" cy="1204816"/>
            <a:chOff x="1553692" y="2776959"/>
            <a:chExt cx="244475" cy="2188691"/>
          </a:xfrm>
        </p:grpSpPr>
        <p:pic>
          <p:nvPicPr>
            <p:cNvPr id="123" name="Picture 1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" name="Picture 1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5" name="Picture 1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1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1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1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9" name="Picture 1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0" name="Picture 1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1" name="Picture 13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2" name="Picture 1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156"/>
          <p:cNvGrpSpPr/>
          <p:nvPr/>
        </p:nvGrpSpPr>
        <p:grpSpPr>
          <a:xfrm>
            <a:off x="8008563" y="4310127"/>
            <a:ext cx="134577" cy="1204816"/>
            <a:chOff x="1553692" y="2776959"/>
            <a:chExt cx="244475" cy="2188691"/>
          </a:xfrm>
        </p:grpSpPr>
        <p:pic>
          <p:nvPicPr>
            <p:cNvPr id="134" name="Picture 1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6" name="Picture 1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7" name="Picture 1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8" name="Picture 1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9" name="Picture 1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0" name="Picture 1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1" name="Picture 1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2" name="Picture 1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" name="Picture 1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3" name="Picture 2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" name="Picture 2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" name="Picture 2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" name="Picture 2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" name="Picture 2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" name="Picture 2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" name="Picture 2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" name="Picture 2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" name="Picture 2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" name="Picture 2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3" name="Picture 2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4" name="Picture 2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" name="Picture 2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6" name="Picture 2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7" name="Picture 2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8" name="Picture 2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9" name="Picture 2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0" name="Picture 2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1" name="Picture 2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2" name="Picture 2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3" name="Picture 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4" name="Picture 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" name="Picture 2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6" name="Picture 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7" name="Picture 2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8" name="Picture 2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9" name="Picture 2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0" name="Picture 2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3617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1" name="Picture 2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5635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2" name="Picture 2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44500" y="376544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3" name="Picture 2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30375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4" name="Picture 2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" name="Picture 2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7074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6" name="Picture 2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49093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7" name="Picture 2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51112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" name="Picture 2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53130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" name="Group 156"/>
          <p:cNvGrpSpPr/>
          <p:nvPr/>
        </p:nvGrpSpPr>
        <p:grpSpPr>
          <a:xfrm>
            <a:off x="8344078" y="4310127"/>
            <a:ext cx="134577" cy="1204816"/>
            <a:chOff x="1553692" y="2776959"/>
            <a:chExt cx="244475" cy="2188691"/>
          </a:xfrm>
        </p:grpSpPr>
        <p:pic>
          <p:nvPicPr>
            <p:cNvPr id="145" name="Picture 1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6" name="Picture 1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7" name="Picture 1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8" name="Picture 1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9" name="Picture 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0" name="Picture 14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1" name="Picture 15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2" name="Picture 15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" name="Picture 15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4" name="Picture 15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2" name="Group 156"/>
          <p:cNvGrpSpPr/>
          <p:nvPr/>
        </p:nvGrpSpPr>
        <p:grpSpPr>
          <a:xfrm>
            <a:off x="8680483" y="4310127"/>
            <a:ext cx="134577" cy="1204816"/>
            <a:chOff x="1553692" y="2776959"/>
            <a:chExt cx="244475" cy="2188691"/>
          </a:xfrm>
        </p:grpSpPr>
        <p:pic>
          <p:nvPicPr>
            <p:cNvPr id="156" name="Picture 15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7" name="Picture 15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8" name="Picture 15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9" name="Picture 15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0" name="Picture 15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1" name="Picture 16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2" name="Picture 16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" name="Picture 16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4" name="Picture 16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5" name="Picture 16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3" name="Group 156"/>
          <p:cNvGrpSpPr/>
          <p:nvPr/>
        </p:nvGrpSpPr>
        <p:grpSpPr>
          <a:xfrm>
            <a:off x="9016888" y="4310127"/>
            <a:ext cx="134577" cy="1204816"/>
            <a:chOff x="1553692" y="2776959"/>
            <a:chExt cx="244475" cy="2188691"/>
          </a:xfrm>
        </p:grpSpPr>
        <p:pic>
          <p:nvPicPr>
            <p:cNvPr id="167" name="Picture 16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8" name="Picture 16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9" name="Picture 16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0" name="Picture 16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1" name="Picture 17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2" name="Picture 1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3" name="Picture 1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" name="Picture 1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5" name="Picture 17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6" name="Picture 17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7" name="Picture 1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430375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8" name="Picture 1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9" name="Picture 1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47074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0" name="Picture 1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49093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1" name="Picture 1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51112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2" name="Picture 1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35173" y="53130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" name="Picture 1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30375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" name="Picture 1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" name="Picture 1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7074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6" name="Picture 1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9093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" name="Picture 1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51112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8" name="Picture 1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53130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9" name="Picture 1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430375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0" name="Picture 1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1" name="Picture 1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47074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2" name="Picture 1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49093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" name="Picture 1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511121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" name="Picture 1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8058" y="531307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" name="Picture 1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939327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6" name="Picture 1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14119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7" name="Picture 1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34305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8" name="Picture 1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544923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9" name="Picture 1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74678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0" name="Picture 1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98731" y="194865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8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8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4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9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8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1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4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9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5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1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4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2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5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8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1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4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9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2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5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8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1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4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1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5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8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4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236" y="5582231"/>
            <a:ext cx="12189528" cy="5383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7" name="Rectangle 16"/>
          <p:cNvSpPr/>
          <p:nvPr/>
        </p:nvSpPr>
        <p:spPr>
          <a:xfrm>
            <a:off x="1236" y="3832731"/>
            <a:ext cx="12189528" cy="5383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" name="TextBox 3"/>
          <p:cNvSpPr txBox="1"/>
          <p:nvPr/>
        </p:nvSpPr>
        <p:spPr>
          <a:xfrm>
            <a:off x="4682942" y="955056"/>
            <a:ext cx="2674130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6 = 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6 = 12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6 = 18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6 = 24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6 = 30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6 = 36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6 = 42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6 = 48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6 = 54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6 = 60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57683" y="955056"/>
            <a:ext cx="3106941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16 = 16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16 = 32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16 = 48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16 = 64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16 = 80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16 = 96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16 = 112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16 = 128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16 = 144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16 = 160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2943" y="210549"/>
            <a:ext cx="2145139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6x table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53865" y="199154"/>
            <a:ext cx="2438488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16x 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8347" y="943662"/>
            <a:ext cx="3106941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10 = 10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10 = 20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10 = 30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10 = 40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10 = 50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10 = 60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10 = 70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10 = 80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10 = 90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10 = 100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346" y="199154"/>
            <a:ext cx="2438488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10x table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04462" y="0"/>
            <a:ext cx="667170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92467" y="-2712"/>
            <a:ext cx="667170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D6EA51DB-135C-4F12-9DEC-6C1CBD9EA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3782" y="2734745"/>
            <a:ext cx="6684436" cy="138851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936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 x 18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731577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1751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311261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3337173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4624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40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288904" y="5421605"/>
            <a:ext cx="5416868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50 + 40 = 90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22322" y="105816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90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(5 x 10) + (5 x 8)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239904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 x 13 =</a:t>
            </a:r>
          </a:p>
        </p:txBody>
      </p:sp>
      <p:sp>
        <p:nvSpPr>
          <p:cNvPr id="52" name="Rectangle 51"/>
          <p:cNvSpPr/>
          <p:nvPr/>
        </p:nvSpPr>
        <p:spPr>
          <a:xfrm>
            <a:off x="8249231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10267884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8249231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10267884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01596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7123313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726918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671616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1682" dirty="0"/>
          </a:p>
        </p:txBody>
      </p:sp>
      <p:cxnSp>
        <p:nvCxnSpPr>
          <p:cNvPr id="60" name="Straight Connector 59"/>
          <p:cNvCxnSpPr/>
          <p:nvPr/>
        </p:nvCxnSpPr>
        <p:spPr>
          <a:xfrm flipH="1">
            <a:off x="8922115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662290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8501800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63" name="Rectangle 62"/>
          <p:cNvSpPr/>
          <p:nvPr/>
        </p:nvSpPr>
        <p:spPr>
          <a:xfrm>
            <a:off x="9527712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1121" dirty="0"/>
          </a:p>
        </p:txBody>
      </p:sp>
      <p:sp>
        <p:nvSpPr>
          <p:cNvPr id="64" name="Rectangle 63"/>
          <p:cNvSpPr/>
          <p:nvPr/>
        </p:nvSpPr>
        <p:spPr>
          <a:xfrm>
            <a:off x="865296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70</a:t>
            </a:r>
            <a:endParaRPr lang="en-GB" sz="1682" dirty="0"/>
          </a:p>
        </p:txBody>
      </p:sp>
      <p:sp>
        <p:nvSpPr>
          <p:cNvPr id="65" name="Rectangle 64"/>
          <p:cNvSpPr/>
          <p:nvPr/>
        </p:nvSpPr>
        <p:spPr>
          <a:xfrm>
            <a:off x="1040246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21</a:t>
            </a:r>
            <a:endParaRPr lang="en-GB" sz="1682" dirty="0"/>
          </a:p>
        </p:txBody>
      </p:sp>
      <p:sp>
        <p:nvSpPr>
          <p:cNvPr id="66" name="TextBox 65"/>
          <p:cNvSpPr txBox="1"/>
          <p:nvPr/>
        </p:nvSpPr>
        <p:spPr>
          <a:xfrm>
            <a:off x="6479442" y="5421605"/>
            <a:ext cx="5416868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70 + 21 = 91</a:t>
            </a:r>
          </a:p>
        </p:txBody>
      </p:sp>
      <p:sp>
        <p:nvSpPr>
          <p:cNvPr id="67" name="Rectangle 66"/>
          <p:cNvSpPr/>
          <p:nvPr/>
        </p:nvSpPr>
        <p:spPr>
          <a:xfrm>
            <a:off x="10812861" y="105816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91</a:t>
            </a:r>
            <a:endParaRPr lang="en-GB" sz="1682" dirty="0"/>
          </a:p>
        </p:txBody>
      </p:sp>
      <p:sp>
        <p:nvSpPr>
          <p:cNvPr id="68" name="TextBox 67"/>
          <p:cNvSpPr txBox="1"/>
          <p:nvPr/>
        </p:nvSpPr>
        <p:spPr>
          <a:xfrm>
            <a:off x="6836173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(7 x 10) + (7 x 3)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542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936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 x 19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731577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1751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311261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3337173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4624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72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99372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80 + 72 = 152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481077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152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(8 x 10) + (8 x 9)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01596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 x 17 =</a:t>
            </a:r>
          </a:p>
        </p:txBody>
      </p:sp>
      <p:sp>
        <p:nvSpPr>
          <p:cNvPr id="52" name="Rectangle 51"/>
          <p:cNvSpPr/>
          <p:nvPr/>
        </p:nvSpPr>
        <p:spPr>
          <a:xfrm>
            <a:off x="8249231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10267884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8249231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10267884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01596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7123313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726918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671616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682" dirty="0"/>
          </a:p>
        </p:txBody>
      </p:sp>
      <p:cxnSp>
        <p:nvCxnSpPr>
          <p:cNvPr id="60" name="Straight Connector 59"/>
          <p:cNvCxnSpPr/>
          <p:nvPr/>
        </p:nvCxnSpPr>
        <p:spPr>
          <a:xfrm flipH="1">
            <a:off x="8383808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23982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7980078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63" name="Rectangle 62"/>
          <p:cNvSpPr/>
          <p:nvPr/>
        </p:nvSpPr>
        <p:spPr>
          <a:xfrm>
            <a:off x="8989404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121" dirty="0"/>
          </a:p>
        </p:txBody>
      </p:sp>
      <p:sp>
        <p:nvSpPr>
          <p:cNvPr id="64" name="Rectangle 63"/>
          <p:cNvSpPr/>
          <p:nvPr/>
        </p:nvSpPr>
        <p:spPr>
          <a:xfrm>
            <a:off x="865296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90</a:t>
            </a:r>
            <a:endParaRPr lang="en-GB" sz="1682" dirty="0"/>
          </a:p>
        </p:txBody>
      </p:sp>
      <p:sp>
        <p:nvSpPr>
          <p:cNvPr id="65" name="Rectangle 64"/>
          <p:cNvSpPr/>
          <p:nvPr/>
        </p:nvSpPr>
        <p:spPr>
          <a:xfrm>
            <a:off x="1040246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63</a:t>
            </a:r>
            <a:endParaRPr lang="en-GB" sz="1682" dirty="0"/>
          </a:p>
        </p:txBody>
      </p:sp>
      <p:sp>
        <p:nvSpPr>
          <p:cNvPr id="66" name="TextBox 65"/>
          <p:cNvSpPr txBox="1"/>
          <p:nvPr/>
        </p:nvSpPr>
        <p:spPr>
          <a:xfrm>
            <a:off x="6230577" y="5421605"/>
            <a:ext cx="5899372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90 + 63 = 153</a:t>
            </a:r>
          </a:p>
        </p:txBody>
      </p:sp>
      <p:sp>
        <p:nvSpPr>
          <p:cNvPr id="67" name="Rectangle 66"/>
          <p:cNvSpPr/>
          <p:nvPr/>
        </p:nvSpPr>
        <p:spPr>
          <a:xfrm>
            <a:off x="10274553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153</a:t>
            </a:r>
            <a:endParaRPr lang="en-GB" sz="1682" dirty="0"/>
          </a:p>
        </p:txBody>
      </p:sp>
      <p:sp>
        <p:nvSpPr>
          <p:cNvPr id="68" name="TextBox 67"/>
          <p:cNvSpPr txBox="1"/>
          <p:nvPr/>
        </p:nvSpPr>
        <p:spPr>
          <a:xfrm>
            <a:off x="6836173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(9 x 10) + (9 x 7)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8474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B51BD5A7-769F-4100-B012-E73F699F5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406" y="2730294"/>
            <a:ext cx="6079188" cy="139741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563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 x 23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327846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68020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907530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20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2933442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193269" y="3941259"/>
            <a:ext cx="1816788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119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15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100 + 15 = 115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218591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115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(5 x 20) + (5 x 3)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739409" y="2528201"/>
            <a:ext cx="2018654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9758063" y="2528201"/>
            <a:ext cx="1922879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7739409" y="468308"/>
            <a:ext cx="2018654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9758063" y="468308"/>
            <a:ext cx="1922879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30082" y="2528201"/>
            <a:ext cx="1009327" cy="31886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6931948" y="3698154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217097" y="1006615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161794" y="1006615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1682" dirty="0"/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56"/>
          <p:cNvGrpSpPr/>
          <p:nvPr/>
        </p:nvGrpSpPr>
        <p:grpSpPr>
          <a:xfrm>
            <a:off x="7912788" y="872038"/>
            <a:ext cx="134577" cy="1204816"/>
            <a:chOff x="1553692" y="2776959"/>
            <a:chExt cx="244475" cy="2188691"/>
          </a:xfrm>
        </p:grpSpPr>
        <p:pic>
          <p:nvPicPr>
            <p:cNvPr id="123" name="Picture 1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" name="Picture 1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5" name="Picture 1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1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1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1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9" name="Picture 1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0" name="Picture 1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1" name="Picture 13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2" name="Picture 1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56"/>
          <p:cNvGrpSpPr/>
          <p:nvPr/>
        </p:nvGrpSpPr>
        <p:grpSpPr>
          <a:xfrm>
            <a:off x="8114654" y="872038"/>
            <a:ext cx="134577" cy="1204816"/>
            <a:chOff x="1553692" y="2776959"/>
            <a:chExt cx="244475" cy="2188691"/>
          </a:xfrm>
        </p:grpSpPr>
        <p:pic>
          <p:nvPicPr>
            <p:cNvPr id="134" name="Picture 1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6" name="Picture 1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7" name="Picture 1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8" name="Picture 1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9" name="Picture 1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0" name="Picture 1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1" name="Picture 1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2" name="Picture 1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" name="Picture 1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4" name="Picture 1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127577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" name="Picture 1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147763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" name="Picture 1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167950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156"/>
          <p:cNvGrpSpPr/>
          <p:nvPr/>
        </p:nvGrpSpPr>
        <p:grpSpPr>
          <a:xfrm>
            <a:off x="7980077" y="2695203"/>
            <a:ext cx="134577" cy="1204816"/>
            <a:chOff x="1553692" y="2776959"/>
            <a:chExt cx="244475" cy="2188691"/>
          </a:xfrm>
        </p:grpSpPr>
        <p:pic>
          <p:nvPicPr>
            <p:cNvPr id="148" name="Picture 1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9" name="Picture 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0" name="Picture 14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1" name="Picture 15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2" name="Picture 15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" name="Picture 15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4" name="Picture 15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5" name="Picture 15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6" name="Picture 15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7" name="Picture 15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oup 156"/>
          <p:cNvGrpSpPr/>
          <p:nvPr/>
        </p:nvGrpSpPr>
        <p:grpSpPr>
          <a:xfrm>
            <a:off x="8181942" y="2695203"/>
            <a:ext cx="134577" cy="1204816"/>
            <a:chOff x="1553692" y="2776959"/>
            <a:chExt cx="244475" cy="2188691"/>
          </a:xfrm>
        </p:grpSpPr>
        <p:pic>
          <p:nvPicPr>
            <p:cNvPr id="159" name="Picture 15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0" name="Picture 15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1" name="Picture 16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2" name="Picture 16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" name="Picture 16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4" name="Picture 16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5" name="Picture 16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6" name="Picture 16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7" name="Picture 16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8" name="Picture 16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6" name="Group 156"/>
          <p:cNvGrpSpPr/>
          <p:nvPr/>
        </p:nvGrpSpPr>
        <p:grpSpPr>
          <a:xfrm>
            <a:off x="8585673" y="2688827"/>
            <a:ext cx="134577" cy="1204816"/>
            <a:chOff x="1553692" y="2776959"/>
            <a:chExt cx="244475" cy="2188691"/>
          </a:xfrm>
        </p:grpSpPr>
        <p:pic>
          <p:nvPicPr>
            <p:cNvPr id="170" name="Picture 16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1" name="Picture 17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2" name="Picture 1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3" name="Picture 1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" name="Picture 1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5" name="Picture 17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6" name="Picture 17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7" name="Picture 17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8" name="Picture 17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9" name="Picture 17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Group 156"/>
          <p:cNvGrpSpPr/>
          <p:nvPr/>
        </p:nvGrpSpPr>
        <p:grpSpPr>
          <a:xfrm>
            <a:off x="8787538" y="2688827"/>
            <a:ext cx="134577" cy="1204816"/>
            <a:chOff x="1553692" y="2776959"/>
            <a:chExt cx="244475" cy="2188691"/>
          </a:xfrm>
        </p:grpSpPr>
        <p:pic>
          <p:nvPicPr>
            <p:cNvPr id="181" name="Picture 18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2" name="Picture 18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3" name="Picture 18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" name="Picture 18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5" name="Picture 18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6" name="Picture 18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7" name="Picture 18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8" name="Picture 18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9" name="Picture 18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0" name="Picture 18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156"/>
          <p:cNvGrpSpPr/>
          <p:nvPr/>
        </p:nvGrpSpPr>
        <p:grpSpPr>
          <a:xfrm>
            <a:off x="9191269" y="2688827"/>
            <a:ext cx="134577" cy="1204816"/>
            <a:chOff x="1553692" y="2776959"/>
            <a:chExt cx="244475" cy="2188691"/>
          </a:xfrm>
        </p:grpSpPr>
        <p:pic>
          <p:nvPicPr>
            <p:cNvPr id="192" name="Picture 19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3" name="Picture 19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" name="Picture 19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5" name="Picture 19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6" name="Picture 19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7" name="Picture 19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8" name="Picture 19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9" name="Picture 19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0" name="Picture 19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1" name="Picture 2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Group 156"/>
          <p:cNvGrpSpPr/>
          <p:nvPr/>
        </p:nvGrpSpPr>
        <p:grpSpPr>
          <a:xfrm>
            <a:off x="9393135" y="2688827"/>
            <a:ext cx="134577" cy="1204816"/>
            <a:chOff x="1553692" y="2776959"/>
            <a:chExt cx="244475" cy="2188691"/>
          </a:xfrm>
        </p:grpSpPr>
        <p:pic>
          <p:nvPicPr>
            <p:cNvPr id="203" name="Picture 2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" name="Picture 20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" name="Picture 20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" name="Picture 20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" name="Picture 20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8" name="Picture 20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9" name="Picture 20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0" name="Picture 20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1" name="Picture 2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2" name="Picture 2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2" name="Group 156"/>
          <p:cNvGrpSpPr/>
          <p:nvPr/>
        </p:nvGrpSpPr>
        <p:grpSpPr>
          <a:xfrm>
            <a:off x="8249231" y="4108261"/>
            <a:ext cx="134577" cy="1204816"/>
            <a:chOff x="1553692" y="2776959"/>
            <a:chExt cx="244475" cy="2188691"/>
          </a:xfrm>
        </p:grpSpPr>
        <p:pic>
          <p:nvPicPr>
            <p:cNvPr id="214" name="Picture 2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" name="Picture 2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6" name="Picture 2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7" name="Picture 2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8" name="Picture 21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9" name="Picture 2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0" name="Picture 21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1" name="Picture 22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2" name="Picture 22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3" name="Picture 2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3" name="Group 156"/>
          <p:cNvGrpSpPr/>
          <p:nvPr/>
        </p:nvGrpSpPr>
        <p:grpSpPr>
          <a:xfrm>
            <a:off x="8451096" y="4108261"/>
            <a:ext cx="134577" cy="1204816"/>
            <a:chOff x="1553692" y="2776959"/>
            <a:chExt cx="244475" cy="2188691"/>
          </a:xfrm>
        </p:grpSpPr>
        <p:pic>
          <p:nvPicPr>
            <p:cNvPr id="225" name="Picture 2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6" name="Picture 2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7" name="Picture 2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8" name="Picture 2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9" name="Picture 2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0" name="Picture 2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1" name="Picture 23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2" name="Picture 2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3" name="Picture 23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4" name="Picture 2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4" name="Group 156"/>
          <p:cNvGrpSpPr/>
          <p:nvPr/>
        </p:nvGrpSpPr>
        <p:grpSpPr>
          <a:xfrm>
            <a:off x="8854827" y="4101884"/>
            <a:ext cx="134577" cy="1204816"/>
            <a:chOff x="1553692" y="2776959"/>
            <a:chExt cx="244475" cy="2188691"/>
          </a:xfrm>
        </p:grpSpPr>
        <p:pic>
          <p:nvPicPr>
            <p:cNvPr id="236" name="Picture 2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7" name="Picture 2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8" name="Picture 2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" name="Picture 2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" name="Picture 2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1" name="Picture 2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2" name="Picture 2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" name="Picture 2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4" name="Picture 24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" name="Picture 2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" name="Group 156"/>
          <p:cNvGrpSpPr/>
          <p:nvPr/>
        </p:nvGrpSpPr>
        <p:grpSpPr>
          <a:xfrm>
            <a:off x="9056692" y="4101884"/>
            <a:ext cx="134577" cy="1204816"/>
            <a:chOff x="1553692" y="2776959"/>
            <a:chExt cx="244475" cy="2188691"/>
          </a:xfrm>
        </p:grpSpPr>
        <p:pic>
          <p:nvPicPr>
            <p:cNvPr id="247" name="Picture 2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8" name="Picture 2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9" name="Picture 2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0" name="Picture 24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1" name="Picture 25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2" name="Picture 25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3" name="Picture 25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4" name="Picture 25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5" name="Picture 25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" name="Picture 25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57" name="Picture 2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275611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" name="Picture 2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2957981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" name="Picture 2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315984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" name="Picture 2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04327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" name="Picture 2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04327" y="295798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" name="Picture 2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04327" y="315984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3" name="Picture 2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42635" y="27561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" name="Picture 2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42635" y="295798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5" name="Picture 2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42635" y="315984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" name="Picture 2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2462" y="4101886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" name="Picture 2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2462" y="4303750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8" name="Picture 2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2462" y="450561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9" name="Picture 2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40769" y="4101885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0" name="Picture 2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40769" y="4303749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1" name="Picture 2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40769" y="450561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0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4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2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5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8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236" y="3227134"/>
            <a:ext cx="12189528" cy="5383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" name="TextBox 3"/>
          <p:cNvSpPr txBox="1"/>
          <p:nvPr/>
        </p:nvSpPr>
        <p:spPr>
          <a:xfrm>
            <a:off x="4682942" y="955056"/>
            <a:ext cx="2674130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3 = 3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3 = 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3 = 9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3 = 12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3 = 15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3 = 18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3 = 21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3 = 24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3 = 27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3 = 30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57683" y="955056"/>
            <a:ext cx="3260829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23 = 23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23 = 46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23 = 69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23 = 92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23 = 115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23 = 138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23 = 161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23 = 184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23 = 207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23 = 230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2943" y="210549"/>
            <a:ext cx="2145139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3x table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53865" y="199154"/>
            <a:ext cx="2438488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23x 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8347" y="943662"/>
            <a:ext cx="3260829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20 = 20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20 = 40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20 = 60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20 = 80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20 = 100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20 = 120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20 = 140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20 = 160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20 = 180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20 = 200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346" y="199154"/>
            <a:ext cx="2438488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20x table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04462" y="0"/>
            <a:ext cx="667170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92467" y="-2712"/>
            <a:ext cx="667170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563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 x 34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327846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68020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907530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2933442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193269" y="3941259"/>
            <a:ext cx="1816788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180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119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24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180 + 24 = 204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218591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204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(6 x 30) + (6 x 4)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374481" y="2528201"/>
            <a:ext cx="2383582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9758063" y="2528201"/>
            <a:ext cx="1922879" cy="318860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7374481" y="468308"/>
            <a:ext cx="2383582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9758063" y="468308"/>
            <a:ext cx="1922879" cy="20859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365154" y="2528201"/>
            <a:ext cx="1009327" cy="31886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6432443" y="3698154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188611" y="1006615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161794" y="1006615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1682" dirty="0"/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56"/>
          <p:cNvGrpSpPr/>
          <p:nvPr/>
        </p:nvGrpSpPr>
        <p:grpSpPr>
          <a:xfrm>
            <a:off x="7643635" y="872038"/>
            <a:ext cx="134577" cy="1204816"/>
            <a:chOff x="1553692" y="2776959"/>
            <a:chExt cx="244475" cy="2188691"/>
          </a:xfrm>
        </p:grpSpPr>
        <p:pic>
          <p:nvPicPr>
            <p:cNvPr id="123" name="Picture 1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4" name="Picture 1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5" name="Picture 1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1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1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1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9" name="Picture 1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0" name="Picture 1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1" name="Picture 13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2" name="Picture 1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56"/>
          <p:cNvGrpSpPr/>
          <p:nvPr/>
        </p:nvGrpSpPr>
        <p:grpSpPr>
          <a:xfrm>
            <a:off x="7845500" y="872038"/>
            <a:ext cx="134577" cy="1204816"/>
            <a:chOff x="1553692" y="2776959"/>
            <a:chExt cx="244475" cy="2188691"/>
          </a:xfrm>
        </p:grpSpPr>
        <p:pic>
          <p:nvPicPr>
            <p:cNvPr id="134" name="Picture 1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5" name="Picture 1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6" name="Picture 1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7" name="Picture 1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8" name="Picture 1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9" name="Picture 1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0" name="Picture 1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1" name="Picture 1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2" name="Picture 1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" name="Picture 1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4" name="Picture 1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107390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" name="Picture 1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127576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" name="Picture 1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147763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156"/>
          <p:cNvGrpSpPr/>
          <p:nvPr/>
        </p:nvGrpSpPr>
        <p:grpSpPr>
          <a:xfrm>
            <a:off x="8047365" y="872038"/>
            <a:ext cx="134577" cy="1204816"/>
            <a:chOff x="1553692" y="2776959"/>
            <a:chExt cx="244475" cy="2188691"/>
          </a:xfrm>
        </p:grpSpPr>
        <p:pic>
          <p:nvPicPr>
            <p:cNvPr id="191" name="Picture 19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2" name="Picture 2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3" name="Picture 2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4" name="Picture 2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" name="Picture 2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6" name="Picture 2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2" name="Picture 2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3" name="Picture 2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4" name="Picture 2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5" name="Picture 27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76" name="Picture 2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1679499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156"/>
          <p:cNvGrpSpPr/>
          <p:nvPr/>
        </p:nvGrpSpPr>
        <p:grpSpPr>
          <a:xfrm>
            <a:off x="7509058" y="2695203"/>
            <a:ext cx="134577" cy="1204816"/>
            <a:chOff x="1553692" y="2776959"/>
            <a:chExt cx="244475" cy="2188691"/>
          </a:xfrm>
        </p:grpSpPr>
        <p:pic>
          <p:nvPicPr>
            <p:cNvPr id="278" name="Picture 27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9" name="Picture 27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0" name="Picture 27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1" name="Picture 28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2" name="Picture 28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3" name="Picture 28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4" name="Picture 28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5" name="Picture 28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" name="Picture 28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7" name="Picture 28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6" name="Group 156"/>
          <p:cNvGrpSpPr/>
          <p:nvPr/>
        </p:nvGrpSpPr>
        <p:grpSpPr>
          <a:xfrm>
            <a:off x="7710923" y="2695203"/>
            <a:ext cx="134577" cy="1204816"/>
            <a:chOff x="1553692" y="2776959"/>
            <a:chExt cx="244475" cy="2188691"/>
          </a:xfrm>
        </p:grpSpPr>
        <p:pic>
          <p:nvPicPr>
            <p:cNvPr id="289" name="Picture 28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0" name="Picture 28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1" name="Picture 29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2" name="Picture 29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3" name="Picture 29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4" name="Picture 29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5" name="Picture 29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6" name="Picture 29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" name="Picture 29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8" name="Picture 29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Group 156"/>
          <p:cNvGrpSpPr/>
          <p:nvPr/>
        </p:nvGrpSpPr>
        <p:grpSpPr>
          <a:xfrm>
            <a:off x="7912788" y="2695203"/>
            <a:ext cx="134577" cy="1204816"/>
            <a:chOff x="1553692" y="2776959"/>
            <a:chExt cx="244475" cy="2188691"/>
          </a:xfrm>
        </p:grpSpPr>
        <p:pic>
          <p:nvPicPr>
            <p:cNvPr id="300" name="Picture 29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1" name="Picture 3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2" name="Picture 3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3" name="Picture 3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4" name="Picture 30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5" name="Picture 30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6" name="Picture 30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" name="Picture 30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" name="Picture 30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" name="Picture 30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156"/>
          <p:cNvGrpSpPr/>
          <p:nvPr/>
        </p:nvGrpSpPr>
        <p:grpSpPr>
          <a:xfrm>
            <a:off x="8316519" y="2688827"/>
            <a:ext cx="134577" cy="1204816"/>
            <a:chOff x="1553692" y="2776959"/>
            <a:chExt cx="244475" cy="2188691"/>
          </a:xfrm>
        </p:grpSpPr>
        <p:pic>
          <p:nvPicPr>
            <p:cNvPr id="311" name="Picture 3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2" name="Picture 3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3" name="Picture 3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4" name="Picture 3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5" name="Picture 3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6" name="Picture 3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" name="Picture 3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8" name="Picture 31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9" name="Picture 3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0" name="Picture 31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Group 156"/>
          <p:cNvGrpSpPr/>
          <p:nvPr/>
        </p:nvGrpSpPr>
        <p:grpSpPr>
          <a:xfrm>
            <a:off x="8518385" y="2688827"/>
            <a:ext cx="134577" cy="1204816"/>
            <a:chOff x="1553692" y="2776959"/>
            <a:chExt cx="244475" cy="2188691"/>
          </a:xfrm>
        </p:grpSpPr>
        <p:pic>
          <p:nvPicPr>
            <p:cNvPr id="322" name="Picture 32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3" name="Picture 3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4" name="Picture 3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5" name="Picture 3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6" name="Picture 3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" name="Picture 3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" name="Picture 3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9" name="Picture 3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0" name="Picture 3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1" name="Picture 33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2" name="Group 156"/>
          <p:cNvGrpSpPr/>
          <p:nvPr/>
        </p:nvGrpSpPr>
        <p:grpSpPr>
          <a:xfrm>
            <a:off x="8720250" y="2688827"/>
            <a:ext cx="134577" cy="1204816"/>
            <a:chOff x="1553692" y="2776959"/>
            <a:chExt cx="244475" cy="2188691"/>
          </a:xfrm>
        </p:grpSpPr>
        <p:pic>
          <p:nvPicPr>
            <p:cNvPr id="333" name="Picture 33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4" name="Picture 3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5" name="Picture 3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6" name="Picture 3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7" name="Picture 3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" name="Picture 3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9" name="Picture 3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0" name="Picture 3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1" name="Picture 3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2" name="Picture 34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3" name="Group 156"/>
          <p:cNvGrpSpPr/>
          <p:nvPr/>
        </p:nvGrpSpPr>
        <p:grpSpPr>
          <a:xfrm>
            <a:off x="9123981" y="2688827"/>
            <a:ext cx="134577" cy="1204816"/>
            <a:chOff x="1553692" y="2776959"/>
            <a:chExt cx="244475" cy="2188691"/>
          </a:xfrm>
        </p:grpSpPr>
        <p:pic>
          <p:nvPicPr>
            <p:cNvPr id="344" name="Picture 34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5" name="Picture 3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6" name="Picture 3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7" name="Picture 3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" name="Picture 3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9" name="Picture 3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0" name="Picture 34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1" name="Picture 35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2" name="Picture 35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3" name="Picture 35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4" name="Group 156"/>
          <p:cNvGrpSpPr/>
          <p:nvPr/>
        </p:nvGrpSpPr>
        <p:grpSpPr>
          <a:xfrm>
            <a:off x="9325846" y="2688827"/>
            <a:ext cx="134577" cy="1204816"/>
            <a:chOff x="1553692" y="2776959"/>
            <a:chExt cx="244475" cy="2188691"/>
          </a:xfrm>
        </p:grpSpPr>
        <p:pic>
          <p:nvPicPr>
            <p:cNvPr id="355" name="Picture 35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6" name="Picture 35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7" name="Picture 35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" name="Picture 35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9" name="Picture 35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0" name="Picture 35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1" name="Picture 36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2" name="Picture 36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3" name="Picture 36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4" name="Picture 36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" name="Group 156"/>
          <p:cNvGrpSpPr/>
          <p:nvPr/>
        </p:nvGrpSpPr>
        <p:grpSpPr>
          <a:xfrm>
            <a:off x="9527712" y="2688827"/>
            <a:ext cx="134577" cy="1204816"/>
            <a:chOff x="1553692" y="2776959"/>
            <a:chExt cx="244475" cy="2188691"/>
          </a:xfrm>
        </p:grpSpPr>
        <p:pic>
          <p:nvPicPr>
            <p:cNvPr id="366" name="Picture 36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7" name="Picture 36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" name="Picture 36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9" name="Picture 36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0" name="Picture 36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1" name="Picture 37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2" name="Picture 3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3" name="Picture 3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4" name="Picture 3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5" name="Picture 37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6" name="Group 156"/>
          <p:cNvGrpSpPr/>
          <p:nvPr/>
        </p:nvGrpSpPr>
        <p:grpSpPr>
          <a:xfrm>
            <a:off x="7509058" y="4175550"/>
            <a:ext cx="134577" cy="1204816"/>
            <a:chOff x="1553692" y="2776959"/>
            <a:chExt cx="244475" cy="2188691"/>
          </a:xfrm>
        </p:grpSpPr>
        <p:pic>
          <p:nvPicPr>
            <p:cNvPr id="377" name="Picture 37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" name="Picture 37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9" name="Picture 37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0" name="Picture 37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1" name="Picture 38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2" name="Picture 38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3" name="Picture 38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4" name="Picture 38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5" name="Picture 38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6" name="Picture 38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3" name="Group 156"/>
          <p:cNvGrpSpPr/>
          <p:nvPr/>
        </p:nvGrpSpPr>
        <p:grpSpPr>
          <a:xfrm>
            <a:off x="7710923" y="4175550"/>
            <a:ext cx="134577" cy="1204816"/>
            <a:chOff x="1553692" y="2776959"/>
            <a:chExt cx="244475" cy="2188691"/>
          </a:xfrm>
        </p:grpSpPr>
        <p:pic>
          <p:nvPicPr>
            <p:cNvPr id="388" name="Picture 38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" name="Picture 38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0" name="Picture 38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1" name="Picture 39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2" name="Picture 39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3" name="Picture 39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4" name="Picture 39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5" name="Picture 39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6" name="Picture 39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7" name="Picture 39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4" name="Group 156"/>
          <p:cNvGrpSpPr/>
          <p:nvPr/>
        </p:nvGrpSpPr>
        <p:grpSpPr>
          <a:xfrm>
            <a:off x="7912788" y="4175550"/>
            <a:ext cx="134577" cy="1204816"/>
            <a:chOff x="1553692" y="2776959"/>
            <a:chExt cx="244475" cy="2188691"/>
          </a:xfrm>
        </p:grpSpPr>
        <p:pic>
          <p:nvPicPr>
            <p:cNvPr id="399" name="Picture 39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0" name="Picture 39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1" name="Picture 4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2" name="Picture 4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3" name="Picture 4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4" name="Picture 40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5" name="Picture 40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6" name="Picture 40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7" name="Picture 40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8" name="Picture 40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156"/>
          <p:cNvGrpSpPr/>
          <p:nvPr/>
        </p:nvGrpSpPr>
        <p:grpSpPr>
          <a:xfrm>
            <a:off x="8316519" y="4169173"/>
            <a:ext cx="134577" cy="1204816"/>
            <a:chOff x="1553692" y="2776959"/>
            <a:chExt cx="244475" cy="2188691"/>
          </a:xfrm>
        </p:grpSpPr>
        <p:pic>
          <p:nvPicPr>
            <p:cNvPr id="410" name="Picture 40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1" name="Picture 4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2" name="Picture 4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3" name="Picture 4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4" name="Picture 41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5" name="Picture 41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6" name="Picture 4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7" name="Picture 41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8" name="Picture 41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9" name="Picture 41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6" name="Group 156"/>
          <p:cNvGrpSpPr/>
          <p:nvPr/>
        </p:nvGrpSpPr>
        <p:grpSpPr>
          <a:xfrm>
            <a:off x="8518385" y="4169173"/>
            <a:ext cx="134577" cy="1204816"/>
            <a:chOff x="1553692" y="2776959"/>
            <a:chExt cx="244475" cy="2188691"/>
          </a:xfrm>
        </p:grpSpPr>
        <p:pic>
          <p:nvPicPr>
            <p:cNvPr id="421" name="Picture 42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2" name="Picture 42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3" name="Picture 42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4" name="Picture 42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5" name="Picture 4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6" name="Picture 4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7" name="Picture 4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8" name="Picture 4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9" name="Picture 4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" name="Picture 42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7" name="Group 156"/>
          <p:cNvGrpSpPr/>
          <p:nvPr/>
        </p:nvGrpSpPr>
        <p:grpSpPr>
          <a:xfrm>
            <a:off x="8720250" y="4169173"/>
            <a:ext cx="134577" cy="1204816"/>
            <a:chOff x="1553692" y="2776959"/>
            <a:chExt cx="244475" cy="2188691"/>
          </a:xfrm>
        </p:grpSpPr>
        <p:pic>
          <p:nvPicPr>
            <p:cNvPr id="432" name="Picture 4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3" name="Picture 43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4" name="Picture 43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5" name="Picture 43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6" name="Picture 4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7" name="Picture 4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8" name="Picture 4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9" name="Picture 4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0" name="Picture 4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1" name="Picture 44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8" name="Group 156"/>
          <p:cNvGrpSpPr/>
          <p:nvPr/>
        </p:nvGrpSpPr>
        <p:grpSpPr>
          <a:xfrm>
            <a:off x="9123981" y="4169173"/>
            <a:ext cx="134577" cy="1204816"/>
            <a:chOff x="1553692" y="2776959"/>
            <a:chExt cx="244475" cy="2188691"/>
          </a:xfrm>
        </p:grpSpPr>
        <p:pic>
          <p:nvPicPr>
            <p:cNvPr id="443" name="Picture 44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4" name="Picture 44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5" name="Picture 44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6" name="Picture 44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7" name="Picture 44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8" name="Picture 44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9" name="Picture 4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0" name="Picture 44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1" name="Picture 45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2" name="Picture 45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" name="Group 156"/>
          <p:cNvGrpSpPr/>
          <p:nvPr/>
        </p:nvGrpSpPr>
        <p:grpSpPr>
          <a:xfrm>
            <a:off x="9325846" y="4169173"/>
            <a:ext cx="134577" cy="1204816"/>
            <a:chOff x="1553692" y="2776959"/>
            <a:chExt cx="244475" cy="2188691"/>
          </a:xfrm>
        </p:grpSpPr>
        <p:pic>
          <p:nvPicPr>
            <p:cNvPr id="454" name="Picture 45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5" name="Picture 45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6" name="Picture 45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7" name="Picture 45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8" name="Picture 45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9" name="Picture 45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0" name="Picture 45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1" name="Picture 46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2" name="Picture 46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3" name="Picture 46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0" name="Group 156"/>
          <p:cNvGrpSpPr/>
          <p:nvPr/>
        </p:nvGrpSpPr>
        <p:grpSpPr>
          <a:xfrm>
            <a:off x="9527712" y="4169173"/>
            <a:ext cx="134577" cy="1204816"/>
            <a:chOff x="1553692" y="2776959"/>
            <a:chExt cx="244475" cy="2188691"/>
          </a:xfrm>
        </p:grpSpPr>
        <p:pic>
          <p:nvPicPr>
            <p:cNvPr id="465" name="Picture 46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77695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6" name="Picture 46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299298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7" name="Picture 46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20900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8" name="Picture 46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42503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9" name="Picture 46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64105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0" name="Picture 46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3857079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" name="Picture 47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073103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2" name="Picture 47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505151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3" name="Picture 47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289127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4" name="Picture 47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53692" y="4721175"/>
              <a:ext cx="24447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75" name="Picture 4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268882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6" name="Picture 4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289069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7" name="Picture 4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309255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8" name="Picture 4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3294423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9" name="Picture 4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268882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0" name="Picture 4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289069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" name="Picture 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09255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2" name="Picture 4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3294423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3" name="Picture 4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268882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4" name="Picture 4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2890692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5" name="Picture 4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309255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6" name="Picture 4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3294423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7" name="Picture 4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416917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8" name="Picture 4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437103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9" name="Picture 4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457290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0" name="Picture 4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6019" y="4774769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" name="Picture 4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16917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2" name="Picture 4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37103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3" name="Picture 4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57290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4" name="Picture 4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71615" y="4774769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5" name="Picture 4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416917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6" name="Picture 4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4371038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7" name="Picture 4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4572904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8" name="Picture 4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7212" y="4774769"/>
            <a:ext cx="134577" cy="13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0" dur="5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3" dur="5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4"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0" dur="500"/>
                                        <p:tgtEl>
                                          <p:spTgt spid="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3" dur="5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8"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1"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4" dur="5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7" dur="5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2" dur="5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5"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8"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1" dur="5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6" dur="5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9" dur="5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2" dur="5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5" dur="5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0" dur="5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3" dur="5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6" dur="5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9" dur="5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236" y="3832731"/>
            <a:ext cx="12189528" cy="5383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" name="TextBox 3"/>
          <p:cNvSpPr txBox="1"/>
          <p:nvPr/>
        </p:nvSpPr>
        <p:spPr>
          <a:xfrm>
            <a:off x="4682942" y="955056"/>
            <a:ext cx="2674130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4 = 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4 = 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4 = 12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4 = 16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4 = 20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4 = 24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4 = 28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4 = 32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4 = 36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4 = 40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57683" y="955056"/>
            <a:ext cx="3260829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34 = 34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34 = 68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34 = 102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34 = 136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34 = 170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34 = 204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34 = 238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34 = 272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34 = 306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34 = 340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2943" y="210549"/>
            <a:ext cx="2145139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4x table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53865" y="199154"/>
            <a:ext cx="2438488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34x 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8347" y="943662"/>
            <a:ext cx="3260829" cy="5844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 x 30 = 30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2 x 30 = 60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3 x 30 = 90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4 x 30 = 120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5 x 30 = 150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6 x 30 = 180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7 x 30 = 210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8 x 30 = 240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9 x 30 = 270</a:t>
            </a:r>
          </a:p>
          <a:p>
            <a:r>
              <a:rPr lang="en-GB" sz="3738" dirty="0">
                <a:solidFill>
                  <a:srgbClr val="002060"/>
                </a:solidFill>
                <a:latin typeface="Comic Sans MS" pitchFamily="66" charset="0"/>
              </a:rPr>
              <a:t>10 x 30 = 300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346" y="199154"/>
            <a:ext cx="2438488" cy="667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30x table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04462" y="0"/>
            <a:ext cx="667170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+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92467" y="-2712"/>
            <a:ext cx="667170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66277494-CAA7-4A19-9648-BF97558EF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218" y="2725844"/>
            <a:ext cx="7031564" cy="140631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936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 x 46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731577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1751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311261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40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3337173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193269" y="3941259"/>
            <a:ext cx="1749500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200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30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200 + 30 = 230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481077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230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(5 x 40) + (5 x 6)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01596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 x 55 =</a:t>
            </a:r>
          </a:p>
        </p:txBody>
      </p:sp>
      <p:sp>
        <p:nvSpPr>
          <p:cNvPr id="52" name="Rectangle 51"/>
          <p:cNvSpPr/>
          <p:nvPr/>
        </p:nvSpPr>
        <p:spPr>
          <a:xfrm>
            <a:off x="8249231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10267884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8249231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10267884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01596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7123313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726918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671616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1682" dirty="0"/>
          </a:p>
        </p:txBody>
      </p:sp>
      <p:cxnSp>
        <p:nvCxnSpPr>
          <p:cNvPr id="60" name="Straight Connector 59"/>
          <p:cNvCxnSpPr/>
          <p:nvPr/>
        </p:nvCxnSpPr>
        <p:spPr>
          <a:xfrm flipH="1">
            <a:off x="8383808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23982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7980078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50</a:t>
            </a:r>
            <a:endParaRPr lang="en-GB" sz="1121" dirty="0"/>
          </a:p>
        </p:txBody>
      </p:sp>
      <p:sp>
        <p:nvSpPr>
          <p:cNvPr id="63" name="Rectangle 62"/>
          <p:cNvSpPr/>
          <p:nvPr/>
        </p:nvSpPr>
        <p:spPr>
          <a:xfrm>
            <a:off x="8989404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1121" dirty="0"/>
          </a:p>
        </p:txBody>
      </p:sp>
      <p:sp>
        <p:nvSpPr>
          <p:cNvPr id="64" name="Rectangle 63"/>
          <p:cNvSpPr/>
          <p:nvPr/>
        </p:nvSpPr>
        <p:spPr>
          <a:xfrm>
            <a:off x="8383808" y="3941259"/>
            <a:ext cx="1614923" cy="1990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400</a:t>
            </a:r>
            <a:endParaRPr lang="en-GB" sz="1682" dirty="0"/>
          </a:p>
        </p:txBody>
      </p:sp>
      <p:sp>
        <p:nvSpPr>
          <p:cNvPr id="65" name="Rectangle 64"/>
          <p:cNvSpPr/>
          <p:nvPr/>
        </p:nvSpPr>
        <p:spPr>
          <a:xfrm>
            <a:off x="1040246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40</a:t>
            </a:r>
            <a:endParaRPr lang="en-GB" sz="1682" dirty="0"/>
          </a:p>
        </p:txBody>
      </p:sp>
      <p:sp>
        <p:nvSpPr>
          <p:cNvPr id="66" name="TextBox 65"/>
          <p:cNvSpPr txBox="1"/>
          <p:nvPr/>
        </p:nvSpPr>
        <p:spPr>
          <a:xfrm>
            <a:off x="623057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400 + 40 = 440</a:t>
            </a:r>
          </a:p>
        </p:txBody>
      </p:sp>
      <p:sp>
        <p:nvSpPr>
          <p:cNvPr id="67" name="Rectangle 66"/>
          <p:cNvSpPr/>
          <p:nvPr/>
        </p:nvSpPr>
        <p:spPr>
          <a:xfrm>
            <a:off x="10274553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440</a:t>
            </a:r>
            <a:endParaRPr lang="en-GB" sz="1682" dirty="0"/>
          </a:p>
        </p:txBody>
      </p:sp>
      <p:sp>
        <p:nvSpPr>
          <p:cNvPr id="68" name="TextBox 67"/>
          <p:cNvSpPr txBox="1"/>
          <p:nvPr/>
        </p:nvSpPr>
        <p:spPr>
          <a:xfrm>
            <a:off x="6836173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(8 x 50) + (8 x 5)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7757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2923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 x 86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395134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135309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974819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80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3000731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193269" y="3941259"/>
            <a:ext cx="1749500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560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42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560 + 42 = 602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285880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602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(7 x 80) + (7 x 6)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01596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 x 62 =</a:t>
            </a:r>
          </a:p>
        </p:txBody>
      </p:sp>
      <p:sp>
        <p:nvSpPr>
          <p:cNvPr id="52" name="Rectangle 51"/>
          <p:cNvSpPr/>
          <p:nvPr/>
        </p:nvSpPr>
        <p:spPr>
          <a:xfrm>
            <a:off x="8249231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10267884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8249231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10267884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01596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7123313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726918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671616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1682" dirty="0"/>
          </a:p>
        </p:txBody>
      </p:sp>
      <p:cxnSp>
        <p:nvCxnSpPr>
          <p:cNvPr id="60" name="Straight Connector 59"/>
          <p:cNvCxnSpPr/>
          <p:nvPr/>
        </p:nvCxnSpPr>
        <p:spPr>
          <a:xfrm flipH="1">
            <a:off x="8383808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23982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7980078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60</a:t>
            </a:r>
            <a:endParaRPr lang="en-GB" sz="1121" dirty="0"/>
          </a:p>
        </p:txBody>
      </p:sp>
      <p:sp>
        <p:nvSpPr>
          <p:cNvPr id="63" name="Rectangle 62"/>
          <p:cNvSpPr/>
          <p:nvPr/>
        </p:nvSpPr>
        <p:spPr>
          <a:xfrm>
            <a:off x="8989404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1121" dirty="0"/>
          </a:p>
        </p:txBody>
      </p:sp>
      <p:sp>
        <p:nvSpPr>
          <p:cNvPr id="64" name="Rectangle 63"/>
          <p:cNvSpPr/>
          <p:nvPr/>
        </p:nvSpPr>
        <p:spPr>
          <a:xfrm>
            <a:off x="8383808" y="3941259"/>
            <a:ext cx="1614923" cy="1990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240</a:t>
            </a:r>
            <a:endParaRPr lang="en-GB" sz="1682" dirty="0"/>
          </a:p>
        </p:txBody>
      </p:sp>
      <p:sp>
        <p:nvSpPr>
          <p:cNvPr id="65" name="Rectangle 64"/>
          <p:cNvSpPr/>
          <p:nvPr/>
        </p:nvSpPr>
        <p:spPr>
          <a:xfrm>
            <a:off x="10671616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1682" dirty="0"/>
          </a:p>
        </p:txBody>
      </p:sp>
      <p:sp>
        <p:nvSpPr>
          <p:cNvPr id="66" name="TextBox 65"/>
          <p:cNvSpPr txBox="1"/>
          <p:nvPr/>
        </p:nvSpPr>
        <p:spPr>
          <a:xfrm>
            <a:off x="6230577" y="5421605"/>
            <a:ext cx="5381601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240 + 8 = 248</a:t>
            </a:r>
          </a:p>
        </p:txBody>
      </p:sp>
      <p:sp>
        <p:nvSpPr>
          <p:cNvPr id="67" name="Rectangle 66"/>
          <p:cNvSpPr/>
          <p:nvPr/>
        </p:nvSpPr>
        <p:spPr>
          <a:xfrm>
            <a:off x="10274553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248</a:t>
            </a:r>
            <a:endParaRPr lang="en-GB" sz="1682" dirty="0"/>
          </a:p>
        </p:txBody>
      </p:sp>
      <p:sp>
        <p:nvSpPr>
          <p:cNvPr id="68" name="TextBox 67"/>
          <p:cNvSpPr txBox="1"/>
          <p:nvPr/>
        </p:nvSpPr>
        <p:spPr>
          <a:xfrm>
            <a:off x="6836173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(4 x 60) + (4 x 2)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347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936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 x 56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731577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1751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311261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50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3337173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193269" y="3941259"/>
            <a:ext cx="1749500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200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24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200 + 24 = 224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476428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224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(4 x 50) + (4 x 6)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01596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 x 67 =</a:t>
            </a:r>
          </a:p>
        </p:txBody>
      </p:sp>
      <p:sp>
        <p:nvSpPr>
          <p:cNvPr id="52" name="Rectangle 51"/>
          <p:cNvSpPr/>
          <p:nvPr/>
        </p:nvSpPr>
        <p:spPr>
          <a:xfrm>
            <a:off x="8249231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3" name="Rectangle 52"/>
          <p:cNvSpPr/>
          <p:nvPr/>
        </p:nvSpPr>
        <p:spPr>
          <a:xfrm>
            <a:off x="10267884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4" name="Rectangle 53"/>
          <p:cNvSpPr/>
          <p:nvPr/>
        </p:nvSpPr>
        <p:spPr>
          <a:xfrm>
            <a:off x="8249231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5" name="Rectangle 54"/>
          <p:cNvSpPr/>
          <p:nvPr/>
        </p:nvSpPr>
        <p:spPr>
          <a:xfrm>
            <a:off x="10267884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6" name="Rectangle 55"/>
          <p:cNvSpPr/>
          <p:nvPr/>
        </p:nvSpPr>
        <p:spPr>
          <a:xfrm>
            <a:off x="6701596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57" name="Rectangle 56"/>
          <p:cNvSpPr/>
          <p:nvPr/>
        </p:nvSpPr>
        <p:spPr>
          <a:xfrm>
            <a:off x="7123313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1682" dirty="0"/>
          </a:p>
        </p:txBody>
      </p:sp>
      <p:sp>
        <p:nvSpPr>
          <p:cNvPr id="58" name="Rectangle 57"/>
          <p:cNvSpPr/>
          <p:nvPr/>
        </p:nvSpPr>
        <p:spPr>
          <a:xfrm>
            <a:off x="8726918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60</a:t>
            </a:r>
            <a:endParaRPr lang="en-GB" sz="1682" dirty="0"/>
          </a:p>
        </p:txBody>
      </p:sp>
      <p:sp>
        <p:nvSpPr>
          <p:cNvPr id="59" name="Rectangle 58"/>
          <p:cNvSpPr/>
          <p:nvPr/>
        </p:nvSpPr>
        <p:spPr>
          <a:xfrm>
            <a:off x="10671616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682" dirty="0"/>
          </a:p>
        </p:txBody>
      </p:sp>
      <p:cxnSp>
        <p:nvCxnSpPr>
          <p:cNvPr id="60" name="Straight Connector 59"/>
          <p:cNvCxnSpPr/>
          <p:nvPr/>
        </p:nvCxnSpPr>
        <p:spPr>
          <a:xfrm flipH="1">
            <a:off x="8383808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23982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7980078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60</a:t>
            </a:r>
            <a:endParaRPr lang="en-GB" sz="1121" dirty="0"/>
          </a:p>
        </p:txBody>
      </p:sp>
      <p:sp>
        <p:nvSpPr>
          <p:cNvPr id="63" name="Rectangle 62"/>
          <p:cNvSpPr/>
          <p:nvPr/>
        </p:nvSpPr>
        <p:spPr>
          <a:xfrm>
            <a:off x="8989404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7</a:t>
            </a:r>
            <a:endParaRPr lang="en-GB" sz="1121" dirty="0"/>
          </a:p>
        </p:txBody>
      </p:sp>
      <p:sp>
        <p:nvSpPr>
          <p:cNvPr id="64" name="Rectangle 63"/>
          <p:cNvSpPr/>
          <p:nvPr/>
        </p:nvSpPr>
        <p:spPr>
          <a:xfrm>
            <a:off x="8383808" y="3941259"/>
            <a:ext cx="1614923" cy="1990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540</a:t>
            </a:r>
            <a:endParaRPr lang="en-GB" sz="1682" dirty="0"/>
          </a:p>
        </p:txBody>
      </p:sp>
      <p:sp>
        <p:nvSpPr>
          <p:cNvPr id="65" name="Rectangle 64"/>
          <p:cNvSpPr/>
          <p:nvPr/>
        </p:nvSpPr>
        <p:spPr>
          <a:xfrm>
            <a:off x="1040246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63</a:t>
            </a:r>
            <a:endParaRPr lang="en-GB" sz="1682" dirty="0"/>
          </a:p>
        </p:txBody>
      </p:sp>
      <p:sp>
        <p:nvSpPr>
          <p:cNvPr id="66" name="TextBox 65"/>
          <p:cNvSpPr txBox="1"/>
          <p:nvPr/>
        </p:nvSpPr>
        <p:spPr>
          <a:xfrm>
            <a:off x="623057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540 + 63 = 603</a:t>
            </a:r>
          </a:p>
        </p:txBody>
      </p:sp>
      <p:sp>
        <p:nvSpPr>
          <p:cNvPr id="67" name="Rectangle 66"/>
          <p:cNvSpPr/>
          <p:nvPr/>
        </p:nvSpPr>
        <p:spPr>
          <a:xfrm>
            <a:off x="10274553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603</a:t>
            </a:r>
            <a:endParaRPr lang="en-GB" sz="1682" dirty="0"/>
          </a:p>
        </p:txBody>
      </p:sp>
      <p:sp>
        <p:nvSpPr>
          <p:cNvPr id="68" name="TextBox 67"/>
          <p:cNvSpPr txBox="1"/>
          <p:nvPr/>
        </p:nvSpPr>
        <p:spPr>
          <a:xfrm>
            <a:off x="6836173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(9 x 60) + (9 x 7)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827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57" grpId="0"/>
      <p:bldP spid="58" grpId="0"/>
      <p:bldP spid="59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32077887-5FE3-4E1A-A491-85561BDF1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438" y="2716943"/>
            <a:ext cx="6533124" cy="142411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1058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 x 16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193269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33443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789539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10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2798865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4624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79212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54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75721" y="5421605"/>
            <a:ext cx="5899372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90 + 54 = 144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084014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144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(9 x 10) + (9 x 6)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Rectangle 194"/>
          <p:cNvSpPr/>
          <p:nvPr/>
        </p:nvSpPr>
        <p:spPr>
          <a:xfrm>
            <a:off x="8181942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6" name="Rectangle 195"/>
          <p:cNvSpPr/>
          <p:nvPr/>
        </p:nvSpPr>
        <p:spPr>
          <a:xfrm>
            <a:off x="9325846" y="1343058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7" name="Rectangle 196"/>
          <p:cNvSpPr/>
          <p:nvPr/>
        </p:nvSpPr>
        <p:spPr>
          <a:xfrm>
            <a:off x="9325846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8" name="Rectangle 197"/>
          <p:cNvSpPr/>
          <p:nvPr/>
        </p:nvSpPr>
        <p:spPr>
          <a:xfrm>
            <a:off x="8451097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1 6</a:t>
            </a:r>
            <a:endParaRPr lang="en-GB" sz="2990" dirty="0"/>
          </a:p>
        </p:txBody>
      </p:sp>
      <p:sp>
        <p:nvSpPr>
          <p:cNvPr id="199" name="Rectangle 198"/>
          <p:cNvSpPr/>
          <p:nvPr/>
        </p:nvSpPr>
        <p:spPr>
          <a:xfrm>
            <a:off x="7374481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200" name="Rectangle 199"/>
          <p:cNvSpPr/>
          <p:nvPr/>
        </p:nvSpPr>
        <p:spPr>
          <a:xfrm>
            <a:off x="9527712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2990" dirty="0"/>
          </a:p>
        </p:txBody>
      </p:sp>
      <p:sp>
        <p:nvSpPr>
          <p:cNvPr id="201" name="Rectangle 200"/>
          <p:cNvSpPr/>
          <p:nvPr/>
        </p:nvSpPr>
        <p:spPr>
          <a:xfrm>
            <a:off x="9527712" y="2554250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202" name="Rectangle 201"/>
          <p:cNvSpPr/>
          <p:nvPr/>
        </p:nvSpPr>
        <p:spPr>
          <a:xfrm>
            <a:off x="8451096" y="3692183"/>
            <a:ext cx="942038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2990" dirty="0"/>
          </a:p>
        </p:txBody>
      </p:sp>
      <p:cxnSp>
        <p:nvCxnSpPr>
          <p:cNvPr id="239" name="Straight Connector 238"/>
          <p:cNvCxnSpPr/>
          <p:nvPr/>
        </p:nvCxnSpPr>
        <p:spPr>
          <a:xfrm>
            <a:off x="7172615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Straight Connector 239"/>
          <p:cNvCxnSpPr/>
          <p:nvPr/>
        </p:nvCxnSpPr>
        <p:spPr>
          <a:xfrm>
            <a:off x="7172615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Rectangle 240"/>
          <p:cNvSpPr/>
          <p:nvPr/>
        </p:nvSpPr>
        <p:spPr>
          <a:xfrm>
            <a:off x="8451097" y="2554250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8224" dirty="0"/>
          </a:p>
        </p:txBody>
      </p:sp>
      <p:sp>
        <p:nvSpPr>
          <p:cNvPr id="33" name="Rectangle 32"/>
          <p:cNvSpPr/>
          <p:nvPr/>
        </p:nvSpPr>
        <p:spPr>
          <a:xfrm>
            <a:off x="9527712" y="3692183"/>
            <a:ext cx="942038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34" name="Rectangle 33"/>
          <p:cNvSpPr/>
          <p:nvPr/>
        </p:nvSpPr>
        <p:spPr>
          <a:xfrm>
            <a:off x="9527712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35" name="Rectangle 34"/>
          <p:cNvSpPr/>
          <p:nvPr/>
        </p:nvSpPr>
        <p:spPr>
          <a:xfrm>
            <a:off x="8451097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8224" dirty="0"/>
          </a:p>
        </p:txBody>
      </p:sp>
      <p:sp>
        <p:nvSpPr>
          <p:cNvPr id="36" name="Rectangle 35"/>
          <p:cNvSpPr/>
          <p:nvPr/>
        </p:nvSpPr>
        <p:spPr>
          <a:xfrm>
            <a:off x="7576346" y="5949603"/>
            <a:ext cx="535724" cy="782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86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8224" dirty="0"/>
          </a:p>
        </p:txBody>
      </p:sp>
      <p:sp>
        <p:nvSpPr>
          <p:cNvPr id="37" name="Rectangle 36"/>
          <p:cNvSpPr/>
          <p:nvPr/>
        </p:nvSpPr>
        <p:spPr>
          <a:xfrm>
            <a:off x="7432555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8224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8" grpId="0"/>
      <p:bldP spid="199" grpId="0"/>
      <p:bldP spid="200" grpId="0"/>
      <p:bldP spid="201" grpId="0"/>
      <p:bldP spid="202" grpId="0"/>
      <p:bldP spid="241" grpId="0"/>
      <p:bldP spid="33" grpId="0"/>
      <p:bldP spid="34" grpId="0"/>
      <p:bldP spid="35" grpId="0"/>
      <p:bldP spid="36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563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 x 23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327846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68020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907530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20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2933442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193269" y="3941259"/>
            <a:ext cx="1816788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100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119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15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100 + 15 = 115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218591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115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(5 x 20) + (5 x 3)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Rectangle 190"/>
          <p:cNvSpPr/>
          <p:nvPr/>
        </p:nvSpPr>
        <p:spPr>
          <a:xfrm>
            <a:off x="8181942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02" name="Rectangle 201"/>
          <p:cNvSpPr/>
          <p:nvPr/>
        </p:nvSpPr>
        <p:spPr>
          <a:xfrm>
            <a:off x="9325846" y="1343058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13" name="Rectangle 212"/>
          <p:cNvSpPr/>
          <p:nvPr/>
        </p:nvSpPr>
        <p:spPr>
          <a:xfrm>
            <a:off x="9325846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24" name="Rectangle 223"/>
          <p:cNvSpPr/>
          <p:nvPr/>
        </p:nvSpPr>
        <p:spPr>
          <a:xfrm>
            <a:off x="8451097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2 3</a:t>
            </a:r>
            <a:endParaRPr lang="en-GB" sz="2990" dirty="0"/>
          </a:p>
        </p:txBody>
      </p:sp>
      <p:sp>
        <p:nvSpPr>
          <p:cNvPr id="235" name="Rectangle 234"/>
          <p:cNvSpPr/>
          <p:nvPr/>
        </p:nvSpPr>
        <p:spPr>
          <a:xfrm>
            <a:off x="7374481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246" name="Rectangle 245"/>
          <p:cNvSpPr/>
          <p:nvPr/>
        </p:nvSpPr>
        <p:spPr>
          <a:xfrm>
            <a:off x="9527712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272" name="Rectangle 271"/>
          <p:cNvSpPr/>
          <p:nvPr/>
        </p:nvSpPr>
        <p:spPr>
          <a:xfrm>
            <a:off x="9527712" y="3624894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273" name="Rectangle 272"/>
          <p:cNvSpPr/>
          <p:nvPr/>
        </p:nvSpPr>
        <p:spPr>
          <a:xfrm>
            <a:off x="7307193" y="3624894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1 0</a:t>
            </a:r>
            <a:endParaRPr lang="en-GB" sz="2990" dirty="0"/>
          </a:p>
        </p:txBody>
      </p:sp>
      <p:cxnSp>
        <p:nvCxnSpPr>
          <p:cNvPr id="274" name="Straight Connector 273"/>
          <p:cNvCxnSpPr/>
          <p:nvPr/>
        </p:nvCxnSpPr>
        <p:spPr>
          <a:xfrm>
            <a:off x="7172615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/>
          <p:cNvCxnSpPr/>
          <p:nvPr/>
        </p:nvCxnSpPr>
        <p:spPr>
          <a:xfrm>
            <a:off x="7172615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8451097" y="2615567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1 5</a:t>
            </a:r>
            <a:endParaRPr lang="en-GB" sz="2990" dirty="0"/>
          </a:p>
        </p:txBody>
      </p:sp>
      <p:sp>
        <p:nvSpPr>
          <p:cNvPr id="34" name="Rectangle 33"/>
          <p:cNvSpPr/>
          <p:nvPr/>
        </p:nvSpPr>
        <p:spPr>
          <a:xfrm>
            <a:off x="9585786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35" name="Rectangle 34"/>
          <p:cNvSpPr/>
          <p:nvPr/>
        </p:nvSpPr>
        <p:spPr>
          <a:xfrm>
            <a:off x="8509170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  <p:sp>
        <p:nvSpPr>
          <p:cNvPr id="36" name="Rectangle 35"/>
          <p:cNvSpPr/>
          <p:nvPr/>
        </p:nvSpPr>
        <p:spPr>
          <a:xfrm>
            <a:off x="7374481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0" animBg="1"/>
      <p:bldP spid="191" grpId="1" animBg="1"/>
      <p:bldP spid="202" grpId="0" animBg="1"/>
      <p:bldP spid="202" grpId="1" animBg="1"/>
      <p:bldP spid="213" grpId="0" animBg="1"/>
      <p:bldP spid="213" grpId="1" animBg="1"/>
      <p:bldP spid="224" grpId="0"/>
      <p:bldP spid="235" grpId="0"/>
      <p:bldP spid="246" grpId="0"/>
      <p:bldP spid="272" grpId="0"/>
      <p:bldP spid="273" grpId="0"/>
      <p:bldP spid="33" grpId="0"/>
      <p:bldP spid="34" grpId="0"/>
      <p:bldP spid="35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5635" y="64577"/>
            <a:ext cx="3610284" cy="1041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 x 34 =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8692" y="3941259"/>
            <a:ext cx="2018654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4077346" y="3941259"/>
            <a:ext cx="1547635" cy="1009327"/>
          </a:xfrm>
          <a:prstGeom prst="rect">
            <a:avLst/>
          </a:prstGeom>
          <a:noFill/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8" name="Rectangle 7"/>
          <p:cNvSpPr/>
          <p:nvPr/>
        </p:nvSpPr>
        <p:spPr>
          <a:xfrm>
            <a:off x="2058692" y="2931932"/>
            <a:ext cx="2018654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4077346" y="2931932"/>
            <a:ext cx="1547635" cy="10093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0" name="Rectangle 9"/>
          <p:cNvSpPr/>
          <p:nvPr/>
        </p:nvSpPr>
        <p:spPr>
          <a:xfrm>
            <a:off x="511057" y="3941259"/>
            <a:ext cx="1547635" cy="1009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 dirty="0"/>
          </a:p>
        </p:txBody>
      </p:sp>
      <p:sp>
        <p:nvSpPr>
          <p:cNvPr id="11" name="Rectangle 10"/>
          <p:cNvSpPr/>
          <p:nvPr/>
        </p:nvSpPr>
        <p:spPr>
          <a:xfrm>
            <a:off x="932774" y="3941259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1682" dirty="0"/>
          </a:p>
        </p:txBody>
      </p:sp>
      <p:sp>
        <p:nvSpPr>
          <p:cNvPr id="12" name="Rectangle 11"/>
          <p:cNvSpPr/>
          <p:nvPr/>
        </p:nvSpPr>
        <p:spPr>
          <a:xfrm>
            <a:off x="2536380" y="2905883"/>
            <a:ext cx="1149674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30</a:t>
            </a:r>
            <a:endParaRPr lang="en-GB" sz="1682" dirty="0"/>
          </a:p>
        </p:txBody>
      </p:sp>
      <p:sp>
        <p:nvSpPr>
          <p:cNvPr id="13" name="Rectangle 12"/>
          <p:cNvSpPr/>
          <p:nvPr/>
        </p:nvSpPr>
        <p:spPr>
          <a:xfrm>
            <a:off x="4481077" y="2905883"/>
            <a:ext cx="66717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1682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327846" y="939327"/>
            <a:ext cx="134579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68020" y="939327"/>
            <a:ext cx="67288" cy="403731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907530" y="1343058"/>
            <a:ext cx="771365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30</a:t>
            </a:r>
            <a:endParaRPr lang="en-GB" sz="1121" dirty="0"/>
          </a:p>
        </p:txBody>
      </p:sp>
      <p:sp>
        <p:nvSpPr>
          <p:cNvPr id="27" name="Rectangle 26"/>
          <p:cNvSpPr/>
          <p:nvPr/>
        </p:nvSpPr>
        <p:spPr>
          <a:xfrm>
            <a:off x="2933442" y="1343058"/>
            <a:ext cx="478016" cy="6675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738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1121" dirty="0"/>
          </a:p>
        </p:txBody>
      </p:sp>
      <p:sp>
        <p:nvSpPr>
          <p:cNvPr id="28" name="Rectangle 27"/>
          <p:cNvSpPr/>
          <p:nvPr/>
        </p:nvSpPr>
        <p:spPr>
          <a:xfrm>
            <a:off x="2193269" y="3941259"/>
            <a:ext cx="1816788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180</a:t>
            </a:r>
            <a:endParaRPr lang="en-GB" sz="1682" dirty="0"/>
          </a:p>
        </p:txBody>
      </p:sp>
      <p:sp>
        <p:nvSpPr>
          <p:cNvPr id="29" name="Rectangle 28"/>
          <p:cNvSpPr/>
          <p:nvPr/>
        </p:nvSpPr>
        <p:spPr>
          <a:xfrm>
            <a:off x="4211923" y="3941259"/>
            <a:ext cx="1211192" cy="104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24</a:t>
            </a:r>
            <a:endParaRPr lang="en-GB" sz="1682" dirty="0"/>
          </a:p>
        </p:txBody>
      </p:sp>
      <p:sp>
        <p:nvSpPr>
          <p:cNvPr id="30" name="TextBox 29"/>
          <p:cNvSpPr txBox="1"/>
          <p:nvPr/>
        </p:nvSpPr>
        <p:spPr>
          <a:xfrm>
            <a:off x="107327" y="5421605"/>
            <a:ext cx="5820824" cy="955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180 + 24 = 204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218591" y="105816"/>
            <a:ext cx="1632178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204</a:t>
            </a:r>
            <a:endParaRPr lang="en-GB" sz="1682" dirty="0"/>
          </a:p>
        </p:txBody>
      </p:sp>
      <p:sp>
        <p:nvSpPr>
          <p:cNvPr id="32" name="TextBox 31"/>
          <p:cNvSpPr txBox="1"/>
          <p:nvPr/>
        </p:nvSpPr>
        <p:spPr>
          <a:xfrm>
            <a:off x="645635" y="1969817"/>
            <a:ext cx="4884671" cy="725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112" b="1" dirty="0">
                <a:solidFill>
                  <a:srgbClr val="002060"/>
                </a:solidFill>
                <a:latin typeface="Comic Sans MS" pitchFamily="66" charset="0"/>
              </a:rPr>
              <a:t>(6 x 30) + (6 x 4)</a:t>
            </a:r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9" name="Rectangle 298"/>
          <p:cNvSpPr/>
          <p:nvPr/>
        </p:nvSpPr>
        <p:spPr>
          <a:xfrm>
            <a:off x="8181942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10" name="Rectangle 309"/>
          <p:cNvSpPr/>
          <p:nvPr/>
        </p:nvSpPr>
        <p:spPr>
          <a:xfrm>
            <a:off x="9325846" y="1343058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21" name="Rectangle 320"/>
          <p:cNvSpPr/>
          <p:nvPr/>
        </p:nvSpPr>
        <p:spPr>
          <a:xfrm>
            <a:off x="9325846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32" name="Rectangle 331"/>
          <p:cNvSpPr/>
          <p:nvPr/>
        </p:nvSpPr>
        <p:spPr>
          <a:xfrm>
            <a:off x="8451097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3 4</a:t>
            </a:r>
            <a:endParaRPr lang="en-GB" sz="2990" dirty="0"/>
          </a:p>
        </p:txBody>
      </p:sp>
      <p:sp>
        <p:nvSpPr>
          <p:cNvPr id="343" name="Rectangle 342"/>
          <p:cNvSpPr/>
          <p:nvPr/>
        </p:nvSpPr>
        <p:spPr>
          <a:xfrm>
            <a:off x="7374481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354" name="Rectangle 353"/>
          <p:cNvSpPr/>
          <p:nvPr/>
        </p:nvSpPr>
        <p:spPr>
          <a:xfrm>
            <a:off x="9527712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2990" dirty="0"/>
          </a:p>
        </p:txBody>
      </p:sp>
      <p:sp>
        <p:nvSpPr>
          <p:cNvPr id="365" name="Rectangle 364"/>
          <p:cNvSpPr/>
          <p:nvPr/>
        </p:nvSpPr>
        <p:spPr>
          <a:xfrm>
            <a:off x="9527712" y="3630866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376" name="Rectangle 375"/>
          <p:cNvSpPr/>
          <p:nvPr/>
        </p:nvSpPr>
        <p:spPr>
          <a:xfrm>
            <a:off x="7307193" y="3630866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1 8</a:t>
            </a:r>
            <a:endParaRPr lang="en-GB" sz="2990" dirty="0"/>
          </a:p>
        </p:txBody>
      </p:sp>
      <p:cxnSp>
        <p:nvCxnSpPr>
          <p:cNvPr id="387" name="Straight Connector 386"/>
          <p:cNvCxnSpPr/>
          <p:nvPr/>
        </p:nvCxnSpPr>
        <p:spPr>
          <a:xfrm>
            <a:off x="7172615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Connector 397"/>
          <p:cNvCxnSpPr/>
          <p:nvPr/>
        </p:nvCxnSpPr>
        <p:spPr>
          <a:xfrm>
            <a:off x="7172615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" name="Rectangle 408"/>
          <p:cNvSpPr/>
          <p:nvPr/>
        </p:nvSpPr>
        <p:spPr>
          <a:xfrm>
            <a:off x="7456996" y="6084179"/>
            <a:ext cx="535724" cy="782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86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243" dirty="0"/>
          </a:p>
        </p:txBody>
      </p:sp>
      <p:sp>
        <p:nvSpPr>
          <p:cNvPr id="33" name="Rectangle 32"/>
          <p:cNvSpPr/>
          <p:nvPr/>
        </p:nvSpPr>
        <p:spPr>
          <a:xfrm>
            <a:off x="8383808" y="2548279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2 4</a:t>
            </a:r>
            <a:endParaRPr lang="en-GB" sz="2990" dirty="0"/>
          </a:p>
        </p:txBody>
      </p:sp>
      <p:sp>
        <p:nvSpPr>
          <p:cNvPr id="34" name="Rectangle 33"/>
          <p:cNvSpPr/>
          <p:nvPr/>
        </p:nvSpPr>
        <p:spPr>
          <a:xfrm>
            <a:off x="9518497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35" name="Rectangle 34"/>
          <p:cNvSpPr/>
          <p:nvPr/>
        </p:nvSpPr>
        <p:spPr>
          <a:xfrm>
            <a:off x="8383808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36" name="Rectangle 35"/>
          <p:cNvSpPr/>
          <p:nvPr/>
        </p:nvSpPr>
        <p:spPr>
          <a:xfrm>
            <a:off x="7307193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 animBg="1"/>
      <p:bldP spid="299" grpId="1" animBg="1"/>
      <p:bldP spid="310" grpId="0" animBg="1"/>
      <p:bldP spid="310" grpId="1" animBg="1"/>
      <p:bldP spid="321" grpId="0" animBg="1"/>
      <p:bldP spid="321" grpId="1" animBg="1"/>
      <p:bldP spid="332" grpId="0"/>
      <p:bldP spid="343" grpId="0"/>
      <p:bldP spid="354" grpId="0"/>
      <p:bldP spid="365" grpId="0"/>
      <p:bldP spid="376" grpId="0"/>
      <p:bldP spid="409" grpId="0"/>
      <p:bldP spid="33" grpId="0"/>
      <p:bldP spid="34" grpId="0"/>
      <p:bldP spid="35" grpId="0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269824C1-8654-4081-8CD0-2768E4E48A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005" y="2725844"/>
            <a:ext cx="7351990" cy="140631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193269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" name="Rectangle 4"/>
          <p:cNvSpPr/>
          <p:nvPr/>
        </p:nvSpPr>
        <p:spPr>
          <a:xfrm>
            <a:off x="3337173" y="1343058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6" name="Rectangle 5"/>
          <p:cNvSpPr/>
          <p:nvPr/>
        </p:nvSpPr>
        <p:spPr>
          <a:xfrm>
            <a:off x="3337173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2462424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7 1</a:t>
            </a:r>
            <a:endParaRPr lang="en-GB" sz="2990" dirty="0"/>
          </a:p>
        </p:txBody>
      </p:sp>
      <p:sp>
        <p:nvSpPr>
          <p:cNvPr id="8" name="Rectangle 7"/>
          <p:cNvSpPr/>
          <p:nvPr/>
        </p:nvSpPr>
        <p:spPr>
          <a:xfrm>
            <a:off x="1385808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3539039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  <p:sp>
        <p:nvSpPr>
          <p:cNvPr id="10" name="Rectangle 9"/>
          <p:cNvSpPr/>
          <p:nvPr/>
        </p:nvSpPr>
        <p:spPr>
          <a:xfrm>
            <a:off x="3539039" y="3630866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11" name="Rectangle 10"/>
          <p:cNvSpPr/>
          <p:nvPr/>
        </p:nvSpPr>
        <p:spPr>
          <a:xfrm>
            <a:off x="1318520" y="3630866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1 4</a:t>
            </a:r>
            <a:endParaRPr lang="en-GB" sz="299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1183942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183942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8518385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7" name="Rectangle 16"/>
          <p:cNvSpPr/>
          <p:nvPr/>
        </p:nvSpPr>
        <p:spPr>
          <a:xfrm>
            <a:off x="9662288" y="1343058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8" name="Rectangle 17"/>
          <p:cNvSpPr/>
          <p:nvPr/>
        </p:nvSpPr>
        <p:spPr>
          <a:xfrm>
            <a:off x="9662288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" name="Rectangle 18"/>
          <p:cNvSpPr/>
          <p:nvPr/>
        </p:nvSpPr>
        <p:spPr>
          <a:xfrm>
            <a:off x="8787539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3 5</a:t>
            </a:r>
            <a:endParaRPr lang="en-GB" sz="2990" dirty="0"/>
          </a:p>
        </p:txBody>
      </p:sp>
      <p:sp>
        <p:nvSpPr>
          <p:cNvPr id="20" name="Rectangle 19"/>
          <p:cNvSpPr/>
          <p:nvPr/>
        </p:nvSpPr>
        <p:spPr>
          <a:xfrm>
            <a:off x="7710923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21" name="Rectangle 20"/>
          <p:cNvSpPr/>
          <p:nvPr/>
        </p:nvSpPr>
        <p:spPr>
          <a:xfrm>
            <a:off x="9864154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22" name="Rectangle 21"/>
          <p:cNvSpPr/>
          <p:nvPr/>
        </p:nvSpPr>
        <p:spPr>
          <a:xfrm>
            <a:off x="9864154" y="3692183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23" name="Rectangle 22"/>
          <p:cNvSpPr/>
          <p:nvPr/>
        </p:nvSpPr>
        <p:spPr>
          <a:xfrm>
            <a:off x="7710925" y="3692183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1 2</a:t>
            </a:r>
            <a:endParaRPr lang="en-GB" sz="2990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509058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509058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3539039" y="2554250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  <p:sp>
        <p:nvSpPr>
          <p:cNvPr id="28" name="Rectangle 27"/>
          <p:cNvSpPr/>
          <p:nvPr/>
        </p:nvSpPr>
        <p:spPr>
          <a:xfrm>
            <a:off x="3539039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  <p:sp>
        <p:nvSpPr>
          <p:cNvPr id="29" name="Rectangle 28"/>
          <p:cNvSpPr/>
          <p:nvPr/>
        </p:nvSpPr>
        <p:spPr>
          <a:xfrm>
            <a:off x="2385920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30" name="Rectangle 29"/>
          <p:cNvSpPr/>
          <p:nvPr/>
        </p:nvSpPr>
        <p:spPr>
          <a:xfrm>
            <a:off x="1251231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  <p:sp>
        <p:nvSpPr>
          <p:cNvPr id="31" name="Rectangle 30"/>
          <p:cNvSpPr/>
          <p:nvPr/>
        </p:nvSpPr>
        <p:spPr>
          <a:xfrm>
            <a:off x="8787540" y="2554250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2 0</a:t>
            </a:r>
            <a:endParaRPr lang="en-GB" sz="2990" dirty="0"/>
          </a:p>
        </p:txBody>
      </p:sp>
      <p:sp>
        <p:nvSpPr>
          <p:cNvPr id="32" name="Rectangle 31"/>
          <p:cNvSpPr/>
          <p:nvPr/>
        </p:nvSpPr>
        <p:spPr>
          <a:xfrm>
            <a:off x="9864154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33" name="Rectangle 32"/>
          <p:cNvSpPr/>
          <p:nvPr/>
        </p:nvSpPr>
        <p:spPr>
          <a:xfrm>
            <a:off x="8711036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34" name="Rectangle 33"/>
          <p:cNvSpPr/>
          <p:nvPr/>
        </p:nvSpPr>
        <p:spPr>
          <a:xfrm>
            <a:off x="7634420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</p:spTree>
    <p:extLst>
      <p:ext uri="{BB962C8B-B14F-4D97-AF65-F5344CB8AC3E}">
        <p14:creationId xmlns:p14="http://schemas.microsoft.com/office/powerpoint/2010/main" val="227870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10" grpId="0"/>
      <p:bldP spid="11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2" grpId="0"/>
      <p:bldP spid="23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2260558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9" name="Rectangle 28"/>
          <p:cNvSpPr/>
          <p:nvPr/>
        </p:nvSpPr>
        <p:spPr>
          <a:xfrm>
            <a:off x="3404461" y="1343058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0" name="Rectangle 29"/>
          <p:cNvSpPr/>
          <p:nvPr/>
        </p:nvSpPr>
        <p:spPr>
          <a:xfrm>
            <a:off x="3404461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1" name="Rectangle 30"/>
          <p:cNvSpPr/>
          <p:nvPr/>
        </p:nvSpPr>
        <p:spPr>
          <a:xfrm>
            <a:off x="2529712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3 9</a:t>
            </a:r>
            <a:endParaRPr lang="en-GB" sz="2990" dirty="0"/>
          </a:p>
        </p:txBody>
      </p:sp>
      <p:sp>
        <p:nvSpPr>
          <p:cNvPr id="32" name="Rectangle 31"/>
          <p:cNvSpPr/>
          <p:nvPr/>
        </p:nvSpPr>
        <p:spPr>
          <a:xfrm>
            <a:off x="1453096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33" name="Rectangle 32"/>
          <p:cNvSpPr/>
          <p:nvPr/>
        </p:nvSpPr>
        <p:spPr>
          <a:xfrm>
            <a:off x="3606327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2990" dirty="0"/>
          </a:p>
        </p:txBody>
      </p:sp>
      <p:sp>
        <p:nvSpPr>
          <p:cNvPr id="34" name="Rectangle 33"/>
          <p:cNvSpPr/>
          <p:nvPr/>
        </p:nvSpPr>
        <p:spPr>
          <a:xfrm>
            <a:off x="3539038" y="3630866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35" name="Rectangle 34"/>
          <p:cNvSpPr/>
          <p:nvPr/>
        </p:nvSpPr>
        <p:spPr>
          <a:xfrm>
            <a:off x="1453097" y="3630866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2 7</a:t>
            </a:r>
            <a:endParaRPr lang="en-GB" sz="299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1251231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251231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8451096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1" name="Rectangle 40"/>
          <p:cNvSpPr/>
          <p:nvPr/>
        </p:nvSpPr>
        <p:spPr>
          <a:xfrm>
            <a:off x="9595000" y="1343058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2" name="Rectangle 41"/>
          <p:cNvSpPr/>
          <p:nvPr/>
        </p:nvSpPr>
        <p:spPr>
          <a:xfrm>
            <a:off x="9595000" y="131866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3" name="Rectangle 42"/>
          <p:cNvSpPr/>
          <p:nvPr/>
        </p:nvSpPr>
        <p:spPr>
          <a:xfrm>
            <a:off x="8720251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2 8</a:t>
            </a:r>
            <a:endParaRPr lang="en-GB" sz="2990" dirty="0"/>
          </a:p>
        </p:txBody>
      </p:sp>
      <p:sp>
        <p:nvSpPr>
          <p:cNvPr id="44" name="Rectangle 43"/>
          <p:cNvSpPr/>
          <p:nvPr/>
        </p:nvSpPr>
        <p:spPr>
          <a:xfrm>
            <a:off x="7643635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45" name="Rectangle 44"/>
          <p:cNvSpPr/>
          <p:nvPr/>
        </p:nvSpPr>
        <p:spPr>
          <a:xfrm>
            <a:off x="9796866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2990" dirty="0"/>
          </a:p>
        </p:txBody>
      </p:sp>
      <p:sp>
        <p:nvSpPr>
          <p:cNvPr id="46" name="Rectangle 45"/>
          <p:cNvSpPr/>
          <p:nvPr/>
        </p:nvSpPr>
        <p:spPr>
          <a:xfrm>
            <a:off x="9796866" y="3630866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47" name="Rectangle 46"/>
          <p:cNvSpPr/>
          <p:nvPr/>
        </p:nvSpPr>
        <p:spPr>
          <a:xfrm>
            <a:off x="7710925" y="3630866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1 2</a:t>
            </a:r>
            <a:endParaRPr lang="en-GB" sz="2990" dirty="0"/>
          </a:p>
        </p:txBody>
      </p:sp>
      <p:cxnSp>
        <p:nvCxnSpPr>
          <p:cNvPr id="48" name="Straight Connector 47"/>
          <p:cNvCxnSpPr/>
          <p:nvPr/>
        </p:nvCxnSpPr>
        <p:spPr>
          <a:xfrm>
            <a:off x="7441769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7441769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2529713" y="2554250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8 1</a:t>
            </a:r>
            <a:endParaRPr lang="en-GB" sz="2990" dirty="0"/>
          </a:p>
        </p:txBody>
      </p:sp>
      <p:sp>
        <p:nvSpPr>
          <p:cNvPr id="52" name="Rectangle 51"/>
          <p:cNvSpPr/>
          <p:nvPr/>
        </p:nvSpPr>
        <p:spPr>
          <a:xfrm>
            <a:off x="8720252" y="2548279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4 8</a:t>
            </a:r>
            <a:endParaRPr lang="en-GB" sz="2990" dirty="0"/>
          </a:p>
        </p:txBody>
      </p:sp>
      <p:sp>
        <p:nvSpPr>
          <p:cNvPr id="54" name="Rectangle 53"/>
          <p:cNvSpPr/>
          <p:nvPr/>
        </p:nvSpPr>
        <p:spPr>
          <a:xfrm>
            <a:off x="3597113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  <p:sp>
        <p:nvSpPr>
          <p:cNvPr id="55" name="Rectangle 54"/>
          <p:cNvSpPr/>
          <p:nvPr/>
        </p:nvSpPr>
        <p:spPr>
          <a:xfrm>
            <a:off x="2462424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56" name="Rectangle 55"/>
          <p:cNvSpPr/>
          <p:nvPr/>
        </p:nvSpPr>
        <p:spPr>
          <a:xfrm>
            <a:off x="1385808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</a:t>
            </a:r>
            <a:endParaRPr lang="en-GB" sz="2990" dirty="0"/>
          </a:p>
        </p:txBody>
      </p:sp>
      <p:sp>
        <p:nvSpPr>
          <p:cNvPr id="58" name="Rectangle 57"/>
          <p:cNvSpPr/>
          <p:nvPr/>
        </p:nvSpPr>
        <p:spPr>
          <a:xfrm>
            <a:off x="9796866" y="4849114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2990" dirty="0"/>
          </a:p>
        </p:txBody>
      </p:sp>
      <p:sp>
        <p:nvSpPr>
          <p:cNvPr id="59" name="Rectangle 58"/>
          <p:cNvSpPr/>
          <p:nvPr/>
        </p:nvSpPr>
        <p:spPr>
          <a:xfrm>
            <a:off x="8711036" y="4849114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2990" dirty="0"/>
          </a:p>
        </p:txBody>
      </p:sp>
      <p:sp>
        <p:nvSpPr>
          <p:cNvPr id="60" name="Rectangle 59"/>
          <p:cNvSpPr/>
          <p:nvPr/>
        </p:nvSpPr>
        <p:spPr>
          <a:xfrm>
            <a:off x="7634420" y="4849114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  <p:sp>
        <p:nvSpPr>
          <p:cNvPr id="61" name="Rectangle 60"/>
          <p:cNvSpPr/>
          <p:nvPr/>
        </p:nvSpPr>
        <p:spPr>
          <a:xfrm>
            <a:off x="1468323" y="6084179"/>
            <a:ext cx="535724" cy="782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86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243" dirty="0"/>
          </a:p>
        </p:txBody>
      </p:sp>
    </p:spTree>
    <p:extLst>
      <p:ext uri="{BB962C8B-B14F-4D97-AF65-F5344CB8AC3E}">
        <p14:creationId xmlns:p14="http://schemas.microsoft.com/office/powerpoint/2010/main" val="3352795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4" grpId="0"/>
      <p:bldP spid="35" grpId="0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6" grpId="0"/>
      <p:bldP spid="47" grpId="0"/>
      <p:bldP spid="51" grpId="0"/>
      <p:bldP spid="52" grpId="0"/>
      <p:bldP spid="54" grpId="0"/>
      <p:bldP spid="55" grpId="0"/>
      <p:bldP spid="56" grpId="0"/>
      <p:bldP spid="58" grpId="0"/>
      <p:bldP spid="59" grpId="0"/>
      <p:bldP spid="60" grpId="0"/>
      <p:bldP spid="6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01B1E208-35CA-4C90-8151-5DABAD0C81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3002" y="2743645"/>
            <a:ext cx="6185996" cy="137071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Rectangle 245"/>
          <p:cNvSpPr/>
          <p:nvPr/>
        </p:nvSpPr>
        <p:spPr>
          <a:xfrm>
            <a:off x="8316519" y="4842058"/>
            <a:ext cx="807462" cy="8747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Rectangle 194"/>
          <p:cNvSpPr/>
          <p:nvPr/>
        </p:nvSpPr>
        <p:spPr>
          <a:xfrm>
            <a:off x="8181942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6" name="Rectangle 195"/>
          <p:cNvSpPr/>
          <p:nvPr/>
        </p:nvSpPr>
        <p:spPr>
          <a:xfrm>
            <a:off x="9325846" y="2352384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7" name="Rectangle 196"/>
          <p:cNvSpPr/>
          <p:nvPr/>
        </p:nvSpPr>
        <p:spPr>
          <a:xfrm>
            <a:off x="9325846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8" name="Rectangle 197"/>
          <p:cNvSpPr/>
          <p:nvPr/>
        </p:nvSpPr>
        <p:spPr>
          <a:xfrm>
            <a:off x="8451097" y="1141192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1 6</a:t>
            </a:r>
            <a:endParaRPr lang="en-GB" sz="2990" dirty="0"/>
          </a:p>
        </p:txBody>
      </p:sp>
      <p:sp>
        <p:nvSpPr>
          <p:cNvPr id="199" name="Rectangle 198"/>
          <p:cNvSpPr/>
          <p:nvPr/>
        </p:nvSpPr>
        <p:spPr>
          <a:xfrm>
            <a:off x="7374481" y="2595489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200" name="Rectangle 199"/>
          <p:cNvSpPr/>
          <p:nvPr/>
        </p:nvSpPr>
        <p:spPr>
          <a:xfrm>
            <a:off x="9527712" y="2352385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2990" dirty="0"/>
          </a:p>
        </p:txBody>
      </p:sp>
      <p:sp>
        <p:nvSpPr>
          <p:cNvPr id="201" name="Rectangle 200"/>
          <p:cNvSpPr/>
          <p:nvPr/>
        </p:nvSpPr>
        <p:spPr>
          <a:xfrm>
            <a:off x="9527712" y="3563577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202" name="Rectangle 201"/>
          <p:cNvSpPr/>
          <p:nvPr/>
        </p:nvSpPr>
        <p:spPr>
          <a:xfrm>
            <a:off x="7307193" y="3563577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1 4</a:t>
            </a:r>
            <a:endParaRPr lang="en-GB" sz="2990" dirty="0"/>
          </a:p>
        </p:txBody>
      </p:sp>
      <p:cxnSp>
        <p:nvCxnSpPr>
          <p:cNvPr id="239" name="Straight Connector 238"/>
          <p:cNvCxnSpPr/>
          <p:nvPr/>
        </p:nvCxnSpPr>
        <p:spPr>
          <a:xfrm>
            <a:off x="7172615" y="3630865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Straight Connector 239"/>
          <p:cNvCxnSpPr/>
          <p:nvPr/>
        </p:nvCxnSpPr>
        <p:spPr>
          <a:xfrm>
            <a:off x="7172615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Rectangle 240"/>
          <p:cNvSpPr/>
          <p:nvPr/>
        </p:nvSpPr>
        <p:spPr>
          <a:xfrm>
            <a:off x="8451097" y="4842057"/>
            <a:ext cx="623889" cy="955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36" name="Rectangle 35"/>
          <p:cNvSpPr/>
          <p:nvPr/>
        </p:nvSpPr>
        <p:spPr>
          <a:xfrm>
            <a:off x="2193270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1 6</a:t>
            </a:r>
            <a:endParaRPr lang="en-GB" sz="2990" dirty="0"/>
          </a:p>
        </p:txBody>
      </p:sp>
      <p:sp>
        <p:nvSpPr>
          <p:cNvPr id="37" name="Rectangle 36"/>
          <p:cNvSpPr/>
          <p:nvPr/>
        </p:nvSpPr>
        <p:spPr>
          <a:xfrm>
            <a:off x="1116654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38" name="Rectangle 37"/>
          <p:cNvSpPr/>
          <p:nvPr/>
        </p:nvSpPr>
        <p:spPr>
          <a:xfrm>
            <a:off x="3269885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2990" dirty="0"/>
          </a:p>
        </p:txBody>
      </p:sp>
      <p:sp>
        <p:nvSpPr>
          <p:cNvPr id="39" name="Rectangle 38"/>
          <p:cNvSpPr/>
          <p:nvPr/>
        </p:nvSpPr>
        <p:spPr>
          <a:xfrm>
            <a:off x="3269885" y="2554250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40" name="Rectangle 39"/>
          <p:cNvSpPr/>
          <p:nvPr/>
        </p:nvSpPr>
        <p:spPr>
          <a:xfrm>
            <a:off x="2193269" y="3692183"/>
            <a:ext cx="942038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2990" dirty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914788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914788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2193270" y="2554250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8224" dirty="0"/>
          </a:p>
        </p:txBody>
      </p:sp>
      <p:sp>
        <p:nvSpPr>
          <p:cNvPr id="44" name="Rectangle 43"/>
          <p:cNvSpPr/>
          <p:nvPr/>
        </p:nvSpPr>
        <p:spPr>
          <a:xfrm>
            <a:off x="3269885" y="3692183"/>
            <a:ext cx="942038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45" name="Rectangle 44"/>
          <p:cNvSpPr/>
          <p:nvPr/>
        </p:nvSpPr>
        <p:spPr>
          <a:xfrm>
            <a:off x="3269885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46" name="Rectangle 45"/>
          <p:cNvSpPr/>
          <p:nvPr/>
        </p:nvSpPr>
        <p:spPr>
          <a:xfrm>
            <a:off x="2193270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8224" dirty="0"/>
          </a:p>
        </p:txBody>
      </p:sp>
      <p:sp>
        <p:nvSpPr>
          <p:cNvPr id="47" name="Rectangle 46"/>
          <p:cNvSpPr/>
          <p:nvPr/>
        </p:nvSpPr>
        <p:spPr>
          <a:xfrm>
            <a:off x="1318519" y="5949603"/>
            <a:ext cx="535724" cy="782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86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8224" dirty="0"/>
          </a:p>
        </p:txBody>
      </p:sp>
      <p:sp>
        <p:nvSpPr>
          <p:cNvPr id="48" name="Rectangle 47"/>
          <p:cNvSpPr/>
          <p:nvPr/>
        </p:nvSpPr>
        <p:spPr>
          <a:xfrm>
            <a:off x="1174728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8224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" grpId="0" animBg="1"/>
      <p:bldP spid="246" grpId="1" animBg="1"/>
      <p:bldP spid="195" grpId="0" animBg="1"/>
      <p:bldP spid="195" grpId="1" animBg="1"/>
      <p:bldP spid="196" grpId="0" animBg="1"/>
      <p:bldP spid="196" grpId="1" animBg="1"/>
      <p:bldP spid="196" grpId="2" animBg="1"/>
      <p:bldP spid="196" grpId="3" animBg="1"/>
      <p:bldP spid="197" grpId="0" animBg="1"/>
      <p:bldP spid="197" grpId="1" animBg="1"/>
      <p:bldP spid="201" grpId="0"/>
      <p:bldP spid="202" grpId="0"/>
      <p:bldP spid="24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Rectangle 179"/>
          <p:cNvSpPr/>
          <p:nvPr/>
        </p:nvSpPr>
        <p:spPr>
          <a:xfrm>
            <a:off x="8316519" y="4842058"/>
            <a:ext cx="807462" cy="8747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1" name="Rectangle 190"/>
          <p:cNvSpPr/>
          <p:nvPr/>
        </p:nvSpPr>
        <p:spPr>
          <a:xfrm>
            <a:off x="8181942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02" name="Rectangle 201"/>
          <p:cNvSpPr/>
          <p:nvPr/>
        </p:nvSpPr>
        <p:spPr>
          <a:xfrm>
            <a:off x="9325846" y="2352384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13" name="Rectangle 212"/>
          <p:cNvSpPr/>
          <p:nvPr/>
        </p:nvSpPr>
        <p:spPr>
          <a:xfrm>
            <a:off x="9325846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24" name="Rectangle 223"/>
          <p:cNvSpPr/>
          <p:nvPr/>
        </p:nvSpPr>
        <p:spPr>
          <a:xfrm>
            <a:off x="8451097" y="1141192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2 3</a:t>
            </a:r>
            <a:endParaRPr lang="en-GB" sz="2990" dirty="0"/>
          </a:p>
        </p:txBody>
      </p:sp>
      <p:sp>
        <p:nvSpPr>
          <p:cNvPr id="235" name="Rectangle 234"/>
          <p:cNvSpPr/>
          <p:nvPr/>
        </p:nvSpPr>
        <p:spPr>
          <a:xfrm>
            <a:off x="7374481" y="2595489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246" name="Rectangle 245"/>
          <p:cNvSpPr/>
          <p:nvPr/>
        </p:nvSpPr>
        <p:spPr>
          <a:xfrm>
            <a:off x="9527712" y="2352385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272" name="Rectangle 271"/>
          <p:cNvSpPr/>
          <p:nvPr/>
        </p:nvSpPr>
        <p:spPr>
          <a:xfrm>
            <a:off x="9527712" y="3563577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273" name="Rectangle 272"/>
          <p:cNvSpPr/>
          <p:nvPr/>
        </p:nvSpPr>
        <p:spPr>
          <a:xfrm>
            <a:off x="7307193" y="3563577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1 1</a:t>
            </a:r>
            <a:endParaRPr lang="en-GB" sz="2990" dirty="0"/>
          </a:p>
        </p:txBody>
      </p:sp>
      <p:cxnSp>
        <p:nvCxnSpPr>
          <p:cNvPr id="274" name="Straight Connector 273"/>
          <p:cNvCxnSpPr/>
          <p:nvPr/>
        </p:nvCxnSpPr>
        <p:spPr>
          <a:xfrm>
            <a:off x="7172615" y="3630865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/>
          <p:cNvCxnSpPr/>
          <p:nvPr/>
        </p:nvCxnSpPr>
        <p:spPr>
          <a:xfrm>
            <a:off x="7172615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" name="Rectangle 275"/>
          <p:cNvSpPr/>
          <p:nvPr/>
        </p:nvSpPr>
        <p:spPr>
          <a:xfrm>
            <a:off x="8451097" y="4842057"/>
            <a:ext cx="623889" cy="955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  <p:sp>
        <p:nvSpPr>
          <p:cNvPr id="36" name="Rectangle 35"/>
          <p:cNvSpPr/>
          <p:nvPr/>
        </p:nvSpPr>
        <p:spPr>
          <a:xfrm>
            <a:off x="2664289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2 3</a:t>
            </a:r>
            <a:endParaRPr lang="en-GB" sz="2990" dirty="0"/>
          </a:p>
        </p:txBody>
      </p:sp>
      <p:sp>
        <p:nvSpPr>
          <p:cNvPr id="37" name="Rectangle 36"/>
          <p:cNvSpPr/>
          <p:nvPr/>
        </p:nvSpPr>
        <p:spPr>
          <a:xfrm>
            <a:off x="1587673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38" name="Rectangle 37"/>
          <p:cNvSpPr/>
          <p:nvPr/>
        </p:nvSpPr>
        <p:spPr>
          <a:xfrm>
            <a:off x="3740904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39" name="Rectangle 38"/>
          <p:cNvSpPr/>
          <p:nvPr/>
        </p:nvSpPr>
        <p:spPr>
          <a:xfrm>
            <a:off x="3740904" y="3624894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40" name="Rectangle 39"/>
          <p:cNvSpPr/>
          <p:nvPr/>
        </p:nvSpPr>
        <p:spPr>
          <a:xfrm>
            <a:off x="1520385" y="3624894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1 0</a:t>
            </a:r>
            <a:endParaRPr lang="en-GB" sz="2990" dirty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1385807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385807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2664289" y="2615567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1 5</a:t>
            </a:r>
            <a:endParaRPr lang="en-GB" sz="2990" dirty="0"/>
          </a:p>
        </p:txBody>
      </p:sp>
      <p:sp>
        <p:nvSpPr>
          <p:cNvPr id="44" name="Rectangle 43"/>
          <p:cNvSpPr/>
          <p:nvPr/>
        </p:nvSpPr>
        <p:spPr>
          <a:xfrm>
            <a:off x="3798978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5</a:t>
            </a:r>
            <a:endParaRPr lang="en-GB" sz="2990" dirty="0"/>
          </a:p>
        </p:txBody>
      </p:sp>
      <p:sp>
        <p:nvSpPr>
          <p:cNvPr id="45" name="Rectangle 44"/>
          <p:cNvSpPr/>
          <p:nvPr/>
        </p:nvSpPr>
        <p:spPr>
          <a:xfrm>
            <a:off x="2722363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  <p:sp>
        <p:nvSpPr>
          <p:cNvPr id="46" name="Rectangle 45"/>
          <p:cNvSpPr/>
          <p:nvPr/>
        </p:nvSpPr>
        <p:spPr>
          <a:xfrm>
            <a:off x="1587674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</p:spTree>
    <p:extLst>
      <p:ext uri="{BB962C8B-B14F-4D97-AF65-F5344CB8AC3E}">
        <p14:creationId xmlns:p14="http://schemas.microsoft.com/office/powerpoint/2010/main" val="2100439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180" grpId="1" animBg="1"/>
      <p:bldP spid="191" grpId="0" animBg="1"/>
      <p:bldP spid="191" grpId="1" animBg="1"/>
      <p:bldP spid="202" grpId="0" animBg="1"/>
      <p:bldP spid="202" grpId="1" animBg="1"/>
      <p:bldP spid="202" grpId="2" animBg="1"/>
      <p:bldP spid="202" grpId="3" animBg="1"/>
      <p:bldP spid="213" grpId="0" animBg="1"/>
      <p:bldP spid="213" grpId="1" animBg="1"/>
      <p:bldP spid="272" grpId="0"/>
      <p:bldP spid="273" grpId="0"/>
      <p:bldP spid="2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" name="Straight Connector 69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Rectangle 287"/>
          <p:cNvSpPr/>
          <p:nvPr/>
        </p:nvSpPr>
        <p:spPr>
          <a:xfrm>
            <a:off x="8316519" y="4842058"/>
            <a:ext cx="807462" cy="8747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99" name="Rectangle 298"/>
          <p:cNvSpPr/>
          <p:nvPr/>
        </p:nvSpPr>
        <p:spPr>
          <a:xfrm>
            <a:off x="8181942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10" name="Rectangle 309"/>
          <p:cNvSpPr/>
          <p:nvPr/>
        </p:nvSpPr>
        <p:spPr>
          <a:xfrm>
            <a:off x="9325846" y="2352384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21" name="Rectangle 320"/>
          <p:cNvSpPr/>
          <p:nvPr/>
        </p:nvSpPr>
        <p:spPr>
          <a:xfrm>
            <a:off x="9325846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32" name="Rectangle 331"/>
          <p:cNvSpPr/>
          <p:nvPr/>
        </p:nvSpPr>
        <p:spPr>
          <a:xfrm>
            <a:off x="8451097" y="1141192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3 4</a:t>
            </a:r>
            <a:endParaRPr lang="en-GB" sz="2990" dirty="0"/>
          </a:p>
        </p:txBody>
      </p:sp>
      <p:sp>
        <p:nvSpPr>
          <p:cNvPr id="343" name="Rectangle 342"/>
          <p:cNvSpPr/>
          <p:nvPr/>
        </p:nvSpPr>
        <p:spPr>
          <a:xfrm>
            <a:off x="7374481" y="2595489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354" name="Rectangle 353"/>
          <p:cNvSpPr/>
          <p:nvPr/>
        </p:nvSpPr>
        <p:spPr>
          <a:xfrm>
            <a:off x="9527712" y="2352385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2990" dirty="0"/>
          </a:p>
        </p:txBody>
      </p:sp>
      <p:sp>
        <p:nvSpPr>
          <p:cNvPr id="365" name="Rectangle 364"/>
          <p:cNvSpPr/>
          <p:nvPr/>
        </p:nvSpPr>
        <p:spPr>
          <a:xfrm>
            <a:off x="9527712" y="3563577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376" name="Rectangle 375"/>
          <p:cNvSpPr/>
          <p:nvPr/>
        </p:nvSpPr>
        <p:spPr>
          <a:xfrm>
            <a:off x="7307193" y="3563577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2 0</a:t>
            </a:r>
            <a:endParaRPr lang="en-GB" sz="2990" dirty="0"/>
          </a:p>
        </p:txBody>
      </p:sp>
      <p:cxnSp>
        <p:nvCxnSpPr>
          <p:cNvPr id="387" name="Straight Connector 386"/>
          <p:cNvCxnSpPr/>
          <p:nvPr/>
        </p:nvCxnSpPr>
        <p:spPr>
          <a:xfrm>
            <a:off x="7172615" y="3630865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Connector 397"/>
          <p:cNvCxnSpPr/>
          <p:nvPr/>
        </p:nvCxnSpPr>
        <p:spPr>
          <a:xfrm>
            <a:off x="7172615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" name="Rectangle 408"/>
          <p:cNvSpPr/>
          <p:nvPr/>
        </p:nvSpPr>
        <p:spPr>
          <a:xfrm>
            <a:off x="8451097" y="4842057"/>
            <a:ext cx="623889" cy="955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  <p:sp>
        <p:nvSpPr>
          <p:cNvPr id="36" name="Rectangle 35"/>
          <p:cNvSpPr/>
          <p:nvPr/>
        </p:nvSpPr>
        <p:spPr>
          <a:xfrm>
            <a:off x="2462424" y="131866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3 4</a:t>
            </a:r>
            <a:endParaRPr lang="en-GB" sz="2990" dirty="0"/>
          </a:p>
        </p:txBody>
      </p:sp>
      <p:sp>
        <p:nvSpPr>
          <p:cNvPr id="37" name="Rectangle 36"/>
          <p:cNvSpPr/>
          <p:nvPr/>
        </p:nvSpPr>
        <p:spPr>
          <a:xfrm>
            <a:off x="1385808" y="1586163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38" name="Rectangle 37"/>
          <p:cNvSpPr/>
          <p:nvPr/>
        </p:nvSpPr>
        <p:spPr>
          <a:xfrm>
            <a:off x="3539039" y="1343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2990" dirty="0"/>
          </a:p>
        </p:txBody>
      </p:sp>
      <p:sp>
        <p:nvSpPr>
          <p:cNvPr id="39" name="Rectangle 38"/>
          <p:cNvSpPr/>
          <p:nvPr/>
        </p:nvSpPr>
        <p:spPr>
          <a:xfrm>
            <a:off x="3539039" y="3630866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40" name="Rectangle 39"/>
          <p:cNvSpPr/>
          <p:nvPr/>
        </p:nvSpPr>
        <p:spPr>
          <a:xfrm>
            <a:off x="1318520" y="3630866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1 8</a:t>
            </a:r>
            <a:endParaRPr lang="en-GB" sz="2990" dirty="0"/>
          </a:p>
        </p:txBody>
      </p:sp>
      <p:cxnSp>
        <p:nvCxnSpPr>
          <p:cNvPr id="41" name="Straight Connector 40"/>
          <p:cNvCxnSpPr/>
          <p:nvPr/>
        </p:nvCxnSpPr>
        <p:spPr>
          <a:xfrm>
            <a:off x="1183942" y="262153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183942" y="4835002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1468323" y="6084179"/>
            <a:ext cx="535724" cy="782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86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243" dirty="0"/>
          </a:p>
        </p:txBody>
      </p:sp>
      <p:sp>
        <p:nvSpPr>
          <p:cNvPr id="44" name="Rectangle 43"/>
          <p:cNvSpPr/>
          <p:nvPr/>
        </p:nvSpPr>
        <p:spPr>
          <a:xfrm>
            <a:off x="2395135" y="2548279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2 4</a:t>
            </a:r>
            <a:endParaRPr lang="en-GB" sz="2990" dirty="0"/>
          </a:p>
        </p:txBody>
      </p:sp>
      <p:sp>
        <p:nvSpPr>
          <p:cNvPr id="45" name="Rectangle 44"/>
          <p:cNvSpPr/>
          <p:nvPr/>
        </p:nvSpPr>
        <p:spPr>
          <a:xfrm>
            <a:off x="3529824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46" name="Rectangle 45"/>
          <p:cNvSpPr/>
          <p:nvPr/>
        </p:nvSpPr>
        <p:spPr>
          <a:xfrm>
            <a:off x="2395135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47" name="Rectangle 46"/>
          <p:cNvSpPr/>
          <p:nvPr/>
        </p:nvSpPr>
        <p:spPr>
          <a:xfrm>
            <a:off x="1318520" y="4842058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</p:spTree>
    <p:extLst>
      <p:ext uri="{BB962C8B-B14F-4D97-AF65-F5344CB8AC3E}">
        <p14:creationId xmlns:p14="http://schemas.microsoft.com/office/powerpoint/2010/main" val="79476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" grpId="0" animBg="1"/>
      <p:bldP spid="288" grpId="1" animBg="1"/>
      <p:bldP spid="299" grpId="0" animBg="1"/>
      <p:bldP spid="299" grpId="1" animBg="1"/>
      <p:bldP spid="310" grpId="0" animBg="1"/>
      <p:bldP spid="310" grpId="1" animBg="1"/>
      <p:bldP spid="310" grpId="2" animBg="1"/>
      <p:bldP spid="310" grpId="3" animBg="1"/>
      <p:bldP spid="321" grpId="0" animBg="1"/>
      <p:bldP spid="321" grpId="1" animBg="1"/>
      <p:bldP spid="365" grpId="0"/>
      <p:bldP spid="376" grpId="0"/>
      <p:bldP spid="4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xmlns="" id="{BDB6FEAE-EF45-4962-9667-71CFB62CF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4722" y="2721394"/>
            <a:ext cx="6942557" cy="141521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193269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5" name="Rectangle 4"/>
          <p:cNvSpPr/>
          <p:nvPr/>
        </p:nvSpPr>
        <p:spPr>
          <a:xfrm>
            <a:off x="3337173" y="2352384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6" name="Rectangle 5"/>
          <p:cNvSpPr/>
          <p:nvPr/>
        </p:nvSpPr>
        <p:spPr>
          <a:xfrm>
            <a:off x="3337173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7" name="Rectangle 6"/>
          <p:cNvSpPr/>
          <p:nvPr/>
        </p:nvSpPr>
        <p:spPr>
          <a:xfrm>
            <a:off x="2462424" y="1141192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7 1</a:t>
            </a:r>
            <a:endParaRPr lang="en-GB" sz="2990" dirty="0"/>
          </a:p>
        </p:txBody>
      </p:sp>
      <p:sp>
        <p:nvSpPr>
          <p:cNvPr id="8" name="Rectangle 7"/>
          <p:cNvSpPr/>
          <p:nvPr/>
        </p:nvSpPr>
        <p:spPr>
          <a:xfrm>
            <a:off x="1385808" y="2595489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9" name="Rectangle 8"/>
          <p:cNvSpPr/>
          <p:nvPr/>
        </p:nvSpPr>
        <p:spPr>
          <a:xfrm>
            <a:off x="3539039" y="2352385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  <p:sp>
        <p:nvSpPr>
          <p:cNvPr id="10" name="Rectangle 9"/>
          <p:cNvSpPr/>
          <p:nvPr/>
        </p:nvSpPr>
        <p:spPr>
          <a:xfrm>
            <a:off x="3539039" y="3563577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  <p:sp>
        <p:nvSpPr>
          <p:cNvPr id="11" name="Rectangle 10"/>
          <p:cNvSpPr/>
          <p:nvPr/>
        </p:nvSpPr>
        <p:spPr>
          <a:xfrm>
            <a:off x="1318520" y="3563577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1 4</a:t>
            </a:r>
            <a:endParaRPr lang="en-GB" sz="299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1183942" y="3630865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183942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8652961" y="4842058"/>
            <a:ext cx="807462" cy="8747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6" name="Rectangle 15"/>
          <p:cNvSpPr/>
          <p:nvPr/>
        </p:nvSpPr>
        <p:spPr>
          <a:xfrm>
            <a:off x="8518385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7" name="Rectangle 16"/>
          <p:cNvSpPr/>
          <p:nvPr/>
        </p:nvSpPr>
        <p:spPr>
          <a:xfrm>
            <a:off x="9662288" y="2352384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8" name="Rectangle 17"/>
          <p:cNvSpPr/>
          <p:nvPr/>
        </p:nvSpPr>
        <p:spPr>
          <a:xfrm>
            <a:off x="9662288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19" name="Rectangle 18"/>
          <p:cNvSpPr/>
          <p:nvPr/>
        </p:nvSpPr>
        <p:spPr>
          <a:xfrm>
            <a:off x="8787539" y="1141192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3 5</a:t>
            </a:r>
            <a:endParaRPr lang="en-GB" sz="2990" dirty="0"/>
          </a:p>
        </p:txBody>
      </p:sp>
      <p:sp>
        <p:nvSpPr>
          <p:cNvPr id="20" name="Rectangle 19"/>
          <p:cNvSpPr/>
          <p:nvPr/>
        </p:nvSpPr>
        <p:spPr>
          <a:xfrm>
            <a:off x="7710923" y="2595489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21" name="Rectangle 20"/>
          <p:cNvSpPr/>
          <p:nvPr/>
        </p:nvSpPr>
        <p:spPr>
          <a:xfrm>
            <a:off x="9864154" y="2352385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  <p:sp>
        <p:nvSpPr>
          <p:cNvPr id="22" name="Rectangle 21"/>
          <p:cNvSpPr/>
          <p:nvPr/>
        </p:nvSpPr>
        <p:spPr>
          <a:xfrm>
            <a:off x="9864154" y="3563577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0</a:t>
            </a:r>
            <a:endParaRPr lang="en-GB" sz="2990" dirty="0"/>
          </a:p>
        </p:txBody>
      </p:sp>
      <p:sp>
        <p:nvSpPr>
          <p:cNvPr id="23" name="Rectangle 22"/>
          <p:cNvSpPr/>
          <p:nvPr/>
        </p:nvSpPr>
        <p:spPr>
          <a:xfrm>
            <a:off x="7643635" y="3563577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1 4</a:t>
            </a:r>
            <a:endParaRPr lang="en-GB" sz="2990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509058" y="3630865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509058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8787539" y="4842057"/>
            <a:ext cx="623889" cy="955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2</a:t>
            </a:r>
            <a:endParaRPr lang="en-GB" sz="2990" dirty="0"/>
          </a:p>
        </p:txBody>
      </p:sp>
    </p:spTree>
    <p:extLst>
      <p:ext uri="{BB962C8B-B14F-4D97-AF65-F5344CB8AC3E}">
        <p14:creationId xmlns:p14="http://schemas.microsoft.com/office/powerpoint/2010/main" val="301220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10" grpId="0"/>
      <p:bldP spid="11" grpId="0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22" grpId="0"/>
      <p:bldP spid="23" grpId="0"/>
      <p:bldP spid="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 flipH="1">
            <a:off x="6096000" y="1"/>
            <a:ext cx="67288" cy="6858000"/>
          </a:xfrm>
          <a:prstGeom prst="line">
            <a:avLst/>
          </a:prstGeom>
          <a:ln w="1270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395134" y="4842058"/>
            <a:ext cx="807462" cy="8747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8" name="Rectangle 27"/>
          <p:cNvSpPr/>
          <p:nvPr/>
        </p:nvSpPr>
        <p:spPr>
          <a:xfrm>
            <a:off x="2260558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29" name="Rectangle 28"/>
          <p:cNvSpPr/>
          <p:nvPr/>
        </p:nvSpPr>
        <p:spPr>
          <a:xfrm>
            <a:off x="3404461" y="2352384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0" name="Rectangle 29"/>
          <p:cNvSpPr/>
          <p:nvPr/>
        </p:nvSpPr>
        <p:spPr>
          <a:xfrm>
            <a:off x="3404461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31" name="Rectangle 30"/>
          <p:cNvSpPr/>
          <p:nvPr/>
        </p:nvSpPr>
        <p:spPr>
          <a:xfrm>
            <a:off x="2529712" y="1141192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3 9</a:t>
            </a:r>
            <a:endParaRPr lang="en-GB" sz="2990" dirty="0"/>
          </a:p>
        </p:txBody>
      </p:sp>
      <p:sp>
        <p:nvSpPr>
          <p:cNvPr id="32" name="Rectangle 31"/>
          <p:cNvSpPr/>
          <p:nvPr/>
        </p:nvSpPr>
        <p:spPr>
          <a:xfrm>
            <a:off x="1453096" y="2595489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33" name="Rectangle 32"/>
          <p:cNvSpPr/>
          <p:nvPr/>
        </p:nvSpPr>
        <p:spPr>
          <a:xfrm>
            <a:off x="3606327" y="2352385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9</a:t>
            </a:r>
            <a:endParaRPr lang="en-GB" sz="2990" dirty="0"/>
          </a:p>
        </p:txBody>
      </p:sp>
      <p:sp>
        <p:nvSpPr>
          <p:cNvPr id="34" name="Rectangle 33"/>
          <p:cNvSpPr/>
          <p:nvPr/>
        </p:nvSpPr>
        <p:spPr>
          <a:xfrm>
            <a:off x="3606327" y="3563577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</a:t>
            </a:r>
            <a:endParaRPr lang="en-GB" sz="2990" dirty="0"/>
          </a:p>
        </p:txBody>
      </p:sp>
      <p:sp>
        <p:nvSpPr>
          <p:cNvPr id="35" name="Rectangle 34"/>
          <p:cNvSpPr/>
          <p:nvPr/>
        </p:nvSpPr>
        <p:spPr>
          <a:xfrm>
            <a:off x="1385808" y="3563577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3 5</a:t>
            </a:r>
            <a:endParaRPr lang="en-GB" sz="299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1251231" y="3630865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251231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2529712" y="4842057"/>
            <a:ext cx="623889" cy="955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2990" dirty="0"/>
          </a:p>
        </p:txBody>
      </p:sp>
      <p:sp>
        <p:nvSpPr>
          <p:cNvPr id="39" name="Rectangle 38"/>
          <p:cNvSpPr/>
          <p:nvPr/>
        </p:nvSpPr>
        <p:spPr>
          <a:xfrm>
            <a:off x="8585673" y="4842058"/>
            <a:ext cx="807462" cy="8747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0" name="Rectangle 39"/>
          <p:cNvSpPr/>
          <p:nvPr/>
        </p:nvSpPr>
        <p:spPr>
          <a:xfrm>
            <a:off x="8451096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1" name="Rectangle 40"/>
          <p:cNvSpPr/>
          <p:nvPr/>
        </p:nvSpPr>
        <p:spPr>
          <a:xfrm>
            <a:off x="9595000" y="2352384"/>
            <a:ext cx="1143904" cy="127848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2" name="Rectangle 41"/>
          <p:cNvSpPr/>
          <p:nvPr/>
        </p:nvSpPr>
        <p:spPr>
          <a:xfrm>
            <a:off x="9595000" y="1141192"/>
            <a:ext cx="1143904" cy="12111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82"/>
          </a:p>
        </p:txBody>
      </p:sp>
      <p:sp>
        <p:nvSpPr>
          <p:cNvPr id="43" name="Rectangle 42"/>
          <p:cNvSpPr/>
          <p:nvPr/>
        </p:nvSpPr>
        <p:spPr>
          <a:xfrm>
            <a:off x="8720251" y="1141192"/>
            <a:ext cx="1930337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2 8</a:t>
            </a:r>
            <a:endParaRPr lang="en-GB" sz="2990" dirty="0"/>
          </a:p>
        </p:txBody>
      </p:sp>
      <p:sp>
        <p:nvSpPr>
          <p:cNvPr id="44" name="Rectangle 43"/>
          <p:cNvSpPr/>
          <p:nvPr/>
        </p:nvSpPr>
        <p:spPr>
          <a:xfrm>
            <a:off x="7643635" y="2595489"/>
            <a:ext cx="651140" cy="10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168" b="1" dirty="0">
                <a:solidFill>
                  <a:srgbClr val="002060"/>
                </a:solidFill>
                <a:latin typeface="Comic Sans MS" pitchFamily="66" charset="0"/>
              </a:rPr>
              <a:t>x</a:t>
            </a:r>
            <a:endParaRPr lang="en-GB" sz="1682" dirty="0"/>
          </a:p>
        </p:txBody>
      </p:sp>
      <p:sp>
        <p:nvSpPr>
          <p:cNvPr id="45" name="Rectangle 44"/>
          <p:cNvSpPr/>
          <p:nvPr/>
        </p:nvSpPr>
        <p:spPr>
          <a:xfrm>
            <a:off x="9796866" y="2352385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en-GB" sz="2990" dirty="0"/>
          </a:p>
        </p:txBody>
      </p:sp>
      <p:sp>
        <p:nvSpPr>
          <p:cNvPr id="46" name="Rectangle 45"/>
          <p:cNvSpPr/>
          <p:nvPr/>
        </p:nvSpPr>
        <p:spPr>
          <a:xfrm>
            <a:off x="9796866" y="3563577"/>
            <a:ext cx="829073" cy="13579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8</a:t>
            </a:r>
            <a:endParaRPr lang="en-GB" sz="2990" dirty="0"/>
          </a:p>
        </p:txBody>
      </p:sp>
      <p:sp>
        <p:nvSpPr>
          <p:cNvPr id="47" name="Rectangle 46"/>
          <p:cNvSpPr/>
          <p:nvPr/>
        </p:nvSpPr>
        <p:spPr>
          <a:xfrm>
            <a:off x="7576347" y="3563577"/>
            <a:ext cx="1951364" cy="1357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224" b="1" dirty="0">
                <a:solidFill>
                  <a:srgbClr val="002060"/>
                </a:solidFill>
                <a:latin typeface="Comic Sans MS" pitchFamily="66" charset="0"/>
              </a:rPr>
              <a:t>1 6</a:t>
            </a:r>
            <a:endParaRPr lang="en-GB" sz="2990" dirty="0"/>
          </a:p>
        </p:txBody>
      </p:sp>
      <p:cxnSp>
        <p:nvCxnSpPr>
          <p:cNvPr id="48" name="Straight Connector 47"/>
          <p:cNvCxnSpPr/>
          <p:nvPr/>
        </p:nvCxnSpPr>
        <p:spPr>
          <a:xfrm>
            <a:off x="7441769" y="3630865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7441769" y="4842058"/>
            <a:ext cx="3297135" cy="0"/>
          </a:xfrm>
          <a:prstGeom prst="line">
            <a:avLst/>
          </a:pr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8720251" y="4842057"/>
            <a:ext cx="623889" cy="955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7" b="1" dirty="0">
                <a:solidFill>
                  <a:srgbClr val="002060"/>
                </a:solidFill>
                <a:latin typeface="Comic Sans MS" pitchFamily="66" charset="0"/>
              </a:rPr>
              <a:t>4</a:t>
            </a:r>
            <a:endParaRPr lang="en-GB" sz="2990" dirty="0"/>
          </a:p>
        </p:txBody>
      </p:sp>
    </p:spTree>
    <p:extLst>
      <p:ext uri="{BB962C8B-B14F-4D97-AF65-F5344CB8AC3E}">
        <p14:creationId xmlns:p14="http://schemas.microsoft.com/office/powerpoint/2010/main" val="112789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4" grpId="0"/>
      <p:bldP spid="35" grpId="0"/>
      <p:bldP spid="38" grpId="0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6" grpId="0"/>
      <p:bldP spid="47" grpId="0"/>
      <p:bldP spid="5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1170</Words>
  <Application>Microsoft Office PowerPoint</Application>
  <PresentationFormat>Widescreen</PresentationFormat>
  <Paragraphs>456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Rigelsford</dc:creator>
  <cp:lastModifiedBy>Pat</cp:lastModifiedBy>
  <cp:revision>36</cp:revision>
  <dcterms:created xsi:type="dcterms:W3CDTF">2018-11-08T18:25:03Z</dcterms:created>
  <dcterms:modified xsi:type="dcterms:W3CDTF">2021-02-16T14:48:13Z</dcterms:modified>
</cp:coreProperties>
</file>