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9" r:id="rId10"/>
    <p:sldId id="278" r:id="rId11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528D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13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10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m/resources/kindergarten-usa/themes-kindergarten-usa/safety-themes-kindergarten-usa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m/resources/kindergarten-usa/themes-kindergarten-usa/safety-themes-kindergarten-usa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6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1C528D"/>
                </a:solidFill>
              </a:rPr>
              <a:t>Road Safety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61703" y="1226563"/>
            <a:ext cx="7994468" cy="17851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 smtClean="0"/>
              <a:t>We learnt last week that there </a:t>
            </a:r>
            <a:r>
              <a:rPr lang="en-GB" sz="2000" dirty="0"/>
              <a:t>are some special rules to follow to help you keep safe around roads</a:t>
            </a:r>
            <a:r>
              <a:rPr lang="en-GB" sz="2000" dirty="0" smtClean="0"/>
              <a:t>. Let’s go through these rules again.</a:t>
            </a:r>
            <a:endParaRPr lang="en-GB" sz="2000" dirty="0"/>
          </a:p>
          <a:p>
            <a:endParaRPr lang="en-GB" dirty="0"/>
          </a:p>
          <a:p>
            <a:r>
              <a:rPr lang="en-GB" sz="2000" b="1" dirty="0"/>
              <a:t>Think</a:t>
            </a:r>
            <a:r>
              <a:rPr lang="en-GB" sz="2000" dirty="0"/>
              <a:t> about where you should cross.</a:t>
            </a:r>
          </a:p>
          <a:p>
            <a:endParaRPr lang="en-GB" dirty="0"/>
          </a:p>
          <a:p>
            <a:r>
              <a:rPr lang="en-GB" sz="2000" dirty="0"/>
              <a:t>Make sure you can </a:t>
            </a:r>
            <a:r>
              <a:rPr lang="en-GB" sz="2000" b="1" dirty="0"/>
              <a:t>see both ways </a:t>
            </a:r>
            <a:r>
              <a:rPr lang="en-GB" sz="2000" dirty="0"/>
              <a:t>along the road.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142151"/>
            <a:ext cx="4362276" cy="3084633"/>
          </a:xfrm>
          <a:prstGeom prst="roundRect">
            <a:avLst>
              <a:gd name="adj" fmla="val 10140"/>
            </a:avLst>
          </a:prstGeom>
        </p:spPr>
      </p:pic>
    </p:spTree>
    <p:extLst>
      <p:ext uri="{BB962C8B-B14F-4D97-AF65-F5344CB8AC3E}">
        <p14:creationId xmlns:p14="http://schemas.microsoft.com/office/powerpoint/2010/main" val="94951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1C528D"/>
                </a:solidFill>
              </a:rPr>
              <a:t>Road Safety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Stop</a:t>
            </a:r>
            <a:r>
              <a:rPr lang="en-GB" dirty="0"/>
              <a:t> at the side of the road.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964" y="4169329"/>
            <a:ext cx="7868073" cy="2033880"/>
          </a:xfrm>
          <a:prstGeom prst="round2SameRect">
            <a:avLst>
              <a:gd name="adj1" fmla="val 0"/>
              <a:gd name="adj2" fmla="val 13731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761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1C528D"/>
                </a:solidFill>
              </a:rPr>
              <a:t>Road Safety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Look and listen </a:t>
            </a:r>
            <a:r>
              <a:rPr lang="en-GB" dirty="0"/>
              <a:t>to see and hear if any vehicles are coming.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76"/>
          <a:stretch/>
        </p:blipFill>
        <p:spPr>
          <a:xfrm>
            <a:off x="655969" y="2285280"/>
            <a:ext cx="3452770" cy="41239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710" y="2285281"/>
            <a:ext cx="4814640" cy="4123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2391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1C528D"/>
                </a:solidFill>
              </a:rPr>
              <a:t>Road Safety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Wait</a:t>
            </a:r>
            <a:r>
              <a:rPr lang="en-GB" dirty="0"/>
              <a:t> until any vehicles have passed.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237377" y="2612961"/>
            <a:ext cx="6669247" cy="3644664"/>
            <a:chOff x="1237377" y="2612961"/>
            <a:chExt cx="6669247" cy="3644664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7377" y="2612961"/>
              <a:ext cx="6669247" cy="3644664"/>
            </a:xfrm>
            <a:prstGeom prst="roundRect">
              <a:avLst>
                <a:gd name="adj" fmla="val 6079"/>
              </a:avLst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61876" y="2877425"/>
              <a:ext cx="673752" cy="1774272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8135" y="2877425"/>
              <a:ext cx="493741" cy="19420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11692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1C528D"/>
                </a:solidFill>
              </a:rPr>
              <a:t>Road Safety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Look and listen again </a:t>
            </a:r>
            <a:r>
              <a:rPr lang="en-GB" dirty="0"/>
              <a:t>to see and hear if any more vehicles are coming.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76"/>
          <a:stretch/>
        </p:blipFill>
        <p:spPr>
          <a:xfrm>
            <a:off x="655969" y="2285280"/>
            <a:ext cx="3452770" cy="41239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710" y="2285281"/>
            <a:ext cx="4814640" cy="4123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6855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1C528D"/>
                </a:solidFill>
              </a:rPr>
              <a:t>Road Safety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Cross</a:t>
            </a:r>
            <a:r>
              <a:rPr lang="en-GB" dirty="0"/>
              <a:t> the road – but keep looking and listening.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37377" y="2612961"/>
            <a:ext cx="6669247" cy="3644664"/>
            <a:chOff x="1237377" y="2612961"/>
            <a:chExt cx="6669247" cy="364466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7377" y="2612961"/>
              <a:ext cx="6669247" cy="3644664"/>
            </a:xfrm>
            <a:prstGeom prst="roundRect">
              <a:avLst>
                <a:gd name="adj" fmla="val 6079"/>
              </a:avLst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4507" y="3078761"/>
              <a:ext cx="673752" cy="1774272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20766" y="3078761"/>
              <a:ext cx="493741" cy="19420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224901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207098"/>
            <a:ext cx="8220075" cy="994306"/>
          </a:xfrm>
        </p:spPr>
        <p:txBody>
          <a:bodyPr/>
          <a:lstStyle/>
          <a:p>
            <a:r>
              <a:rPr lang="en-GB" sz="3600" dirty="0">
                <a:solidFill>
                  <a:srgbClr val="1C528D"/>
                </a:solidFill>
              </a:rPr>
              <a:t>Road Safety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1962" y="1005461"/>
            <a:ext cx="8220075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b="1" dirty="0" smtClean="0"/>
              <a:t>All of those things that you have to do when crossing the road mean that you are following The Green Cross Code. </a:t>
            </a:r>
            <a:endParaRPr lang="en-GB" sz="24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975" y="1928791"/>
            <a:ext cx="6900048" cy="4929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938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207098"/>
            <a:ext cx="8220075" cy="994306"/>
          </a:xfrm>
        </p:spPr>
        <p:txBody>
          <a:bodyPr/>
          <a:lstStyle/>
          <a:p>
            <a:r>
              <a:rPr lang="en-GB" sz="3600" dirty="0">
                <a:solidFill>
                  <a:srgbClr val="1C528D"/>
                </a:solidFill>
              </a:rPr>
              <a:t>Road Safety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1962" y="1005461"/>
            <a:ext cx="8220075" cy="258532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b="1" dirty="0" smtClean="0"/>
              <a:t>Unfortunately some people do not always follow the Green Cross Code and these people can get hurt. </a:t>
            </a:r>
          </a:p>
          <a:p>
            <a:r>
              <a:rPr lang="en-GB" sz="2400" b="1" dirty="0" smtClean="0"/>
              <a:t>To remind people to be careful when crossing the roads, we are going to make a road safety sign to remind people to stay safe when crossing the road. </a:t>
            </a:r>
          </a:p>
          <a:p>
            <a:r>
              <a:rPr lang="en-GB" sz="2400" b="1" dirty="0" smtClean="0"/>
              <a:t>Here are some warning signs for drivers that you might have seen. Some signs have words, numbers or pictures.</a:t>
            </a:r>
            <a:endParaRPr lang="en-GB" sz="24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891" y="4389147"/>
            <a:ext cx="1776270" cy="16278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3923" y="4364960"/>
            <a:ext cx="1730646" cy="16762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1331" y="4377242"/>
            <a:ext cx="1779012" cy="16038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7105" y="4377242"/>
            <a:ext cx="1768811" cy="1579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7234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207098"/>
            <a:ext cx="8220075" cy="994306"/>
          </a:xfrm>
        </p:spPr>
        <p:txBody>
          <a:bodyPr/>
          <a:lstStyle/>
          <a:p>
            <a:r>
              <a:rPr lang="en-GB" sz="2800" dirty="0">
                <a:solidFill>
                  <a:srgbClr val="1C528D"/>
                </a:solidFill>
              </a:rPr>
              <a:t>Road </a:t>
            </a:r>
            <a:r>
              <a:rPr lang="en-GB" sz="2800" dirty="0" smtClean="0">
                <a:solidFill>
                  <a:srgbClr val="1C528D"/>
                </a:solidFill>
              </a:rPr>
              <a:t>Safety – Sign</a:t>
            </a:r>
            <a:endParaRPr lang="en-GB" sz="28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61702" y="1005461"/>
            <a:ext cx="5003074" cy="57861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dirty="0" smtClean="0"/>
              <a:t>For your activity today you need to make a road safety sign. </a:t>
            </a:r>
          </a:p>
          <a:p>
            <a:endParaRPr lang="en-GB" sz="800" dirty="0"/>
          </a:p>
          <a:p>
            <a:r>
              <a:rPr lang="en-GB" sz="2400" dirty="0" smtClean="0"/>
              <a:t>On your sign you </a:t>
            </a:r>
            <a:r>
              <a:rPr lang="en-GB" sz="2400" dirty="0" smtClean="0"/>
              <a:t>could write some words like:</a:t>
            </a:r>
          </a:p>
          <a:p>
            <a:r>
              <a:rPr lang="en-GB" sz="2400" dirty="0">
                <a:solidFill>
                  <a:srgbClr val="002060"/>
                </a:solidFill>
              </a:rPr>
              <a:t>-</a:t>
            </a:r>
            <a:r>
              <a:rPr lang="en-GB" sz="2400" dirty="0" smtClean="0">
                <a:solidFill>
                  <a:srgbClr val="002060"/>
                </a:solidFill>
              </a:rPr>
              <a:t>Stop</a:t>
            </a:r>
            <a:r>
              <a:rPr lang="en-GB" sz="2400" dirty="0" smtClean="0">
                <a:solidFill>
                  <a:srgbClr val="002060"/>
                </a:solidFill>
              </a:rPr>
              <a:t>, Look and </a:t>
            </a:r>
            <a:r>
              <a:rPr lang="en-GB" sz="2400" dirty="0" smtClean="0">
                <a:solidFill>
                  <a:srgbClr val="002060"/>
                </a:solidFill>
              </a:rPr>
              <a:t>Listen</a:t>
            </a:r>
          </a:p>
          <a:p>
            <a:r>
              <a:rPr lang="en-GB" sz="2400" dirty="0" smtClean="0">
                <a:solidFill>
                  <a:srgbClr val="002060"/>
                </a:solidFill>
              </a:rPr>
              <a:t>-Don’t play near the road</a:t>
            </a:r>
          </a:p>
          <a:p>
            <a:r>
              <a:rPr lang="en-GB" sz="2400" dirty="0" smtClean="0">
                <a:solidFill>
                  <a:srgbClr val="002060"/>
                </a:solidFill>
              </a:rPr>
              <a:t>-Look both ways</a:t>
            </a:r>
          </a:p>
          <a:p>
            <a:r>
              <a:rPr lang="en-GB" sz="2400" dirty="0" smtClean="0"/>
              <a:t>and </a:t>
            </a:r>
            <a:r>
              <a:rPr lang="en-GB" sz="2400" dirty="0" smtClean="0"/>
              <a:t>then draw a picture to go with </a:t>
            </a:r>
            <a:r>
              <a:rPr lang="en-GB" sz="2400" dirty="0" smtClean="0"/>
              <a:t>your writing.</a:t>
            </a:r>
            <a:endParaRPr lang="en-GB" sz="2400" dirty="0" smtClean="0"/>
          </a:p>
          <a:p>
            <a:endParaRPr lang="en-GB" sz="800" dirty="0" smtClean="0"/>
          </a:p>
          <a:p>
            <a:r>
              <a:rPr lang="en-GB" sz="2400" dirty="0" smtClean="0"/>
              <a:t>When you are designing your sign make sure that it is eye catching and that you make it bright and colourful so that people will look at it.</a:t>
            </a:r>
          </a:p>
          <a:p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4776" y="1005461"/>
            <a:ext cx="3579223" cy="554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418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165</TotalTime>
  <Words>291</Words>
  <Application>Microsoft Office PowerPoint</Application>
  <PresentationFormat>On-screen Show (4:3)</PresentationFormat>
  <Paragraphs>32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Twinkl</vt:lpstr>
      <vt:lpstr>Calibri</vt:lpstr>
      <vt:lpstr>Office Theme</vt:lpstr>
      <vt:lpstr>PowerPoint Presentation</vt:lpstr>
      <vt:lpstr>Road Safety</vt:lpstr>
      <vt:lpstr>Road Safety</vt:lpstr>
      <vt:lpstr>Road Safety</vt:lpstr>
      <vt:lpstr>Road Safety</vt:lpstr>
      <vt:lpstr>Road Safety</vt:lpstr>
      <vt:lpstr>Road Safety</vt:lpstr>
      <vt:lpstr>Road Safety</vt:lpstr>
      <vt:lpstr>Road Safety</vt:lpstr>
      <vt:lpstr>Road Safety – Sign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Thomas Becker</dc:creator>
  <cp:lastModifiedBy>Rachael Smith</cp:lastModifiedBy>
  <cp:revision>28</cp:revision>
  <dcterms:created xsi:type="dcterms:W3CDTF">2020-02-14T16:40:40Z</dcterms:created>
  <dcterms:modified xsi:type="dcterms:W3CDTF">2021-03-02T20:33:13Z</dcterms:modified>
</cp:coreProperties>
</file>