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61" r:id="rId4"/>
    <p:sldId id="263" r:id="rId5"/>
    <p:sldId id="258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280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93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82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782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5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713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234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48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355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712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78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9525C-E643-4414-9361-D3C9E30CE52D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0EEF2-4068-474F-85A4-78F3362F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736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2569029"/>
            <a:ext cx="93029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/>
              <a:t>LG: To write a character description.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97916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5428" y="647123"/>
            <a:ext cx="11425646" cy="5332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 the first two pages and answer these questions.</a:t>
            </a:r>
            <a:endParaRPr lang="en-GB" sz="1600" b="1" u="sng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</a:t>
            </a:r>
            <a:r>
              <a:rPr lang="en-GB" sz="24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Jub’s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job is? 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she keep in her big, green sack? 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colour is the air? 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Why was she good at shaking out the happy endings? 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On page 2, what simile is used to describe how the endings ‘fluttered upwards’?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two words are used to describe how </a:t>
            </a:r>
            <a:r>
              <a:rPr lang="en-GB" sz="24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Jub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moves when all of the happy endings are out of the sack?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sometimes makes her jump?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skims her head like a Frisbee?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words describe </a:t>
            </a:r>
            <a:r>
              <a:rPr lang="en-GB" sz="24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Jub’s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home?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time of day is this piece of writing set? How do you know?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763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820" y="161652"/>
            <a:ext cx="9305517" cy="659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158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5428" y="647123"/>
            <a:ext cx="11425646" cy="5332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 the first two pages and answer these questions.</a:t>
            </a:r>
            <a:endParaRPr lang="en-GB" sz="1600" b="1" u="sng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</a:t>
            </a:r>
            <a:r>
              <a:rPr lang="en-GB" sz="24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Jub’s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job is? 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she keep in her big, green sack? 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colour is the air? 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Why was she good at shaking out the happy endings? 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On page 2, what simile is used to describe how the endings ‘fluttered upwards’?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two words are used to describe how </a:t>
            </a:r>
            <a:r>
              <a:rPr lang="en-GB" sz="24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Jub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moves when all of the happy endings are out of the sack?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sometimes makes her jump?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skims her head like a Frisbee?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words describe </a:t>
            </a:r>
            <a:r>
              <a:rPr lang="en-GB" sz="24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Jub’s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home?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time of day is this piece of writing set? How do you know?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23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02080" y="2079788"/>
            <a:ext cx="338763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How can we describe this picture? </a:t>
            </a:r>
            <a:endParaRPr lang="en-GB" sz="44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7748" y="383719"/>
            <a:ext cx="4467634" cy="601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408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22514" y="1444062"/>
            <a:ext cx="58173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/>
              <a:t>Jub</a:t>
            </a:r>
            <a:r>
              <a:rPr lang="en-GB" sz="2400" dirty="0" smtClean="0"/>
              <a:t> is a young girl with big responsibilities. She has huge brown eyes and chestnut brown hair. The girl, who wears a red hat, is always busy. If you look closely, she has six fingers that wear a pink coloured glove. Her scarf is multi-coloured and is dances in the cold breeze. She has rosy pink cheeks and faint freckles that sit upon her nose. </a:t>
            </a:r>
            <a:r>
              <a:rPr lang="en-GB" sz="2400" dirty="0" err="1" smtClean="0"/>
              <a:t>Jub’s</a:t>
            </a:r>
            <a:r>
              <a:rPr lang="en-GB" sz="2400" dirty="0" smtClean="0"/>
              <a:t> clothes are a patchwork of unusual green and brown materials all stitched together. </a:t>
            </a:r>
            <a:endParaRPr lang="en-GB" sz="24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560" y="409845"/>
            <a:ext cx="4467634" cy="601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954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346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r.knox</dc:creator>
  <cp:lastModifiedBy>r.knox</cp:lastModifiedBy>
  <cp:revision>3</cp:revision>
  <dcterms:created xsi:type="dcterms:W3CDTF">2021-01-26T16:34:47Z</dcterms:created>
  <dcterms:modified xsi:type="dcterms:W3CDTF">2021-01-26T16:46:04Z</dcterms:modified>
</cp:coreProperties>
</file>