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17" y="209006"/>
            <a:ext cx="11870872" cy="642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6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65759"/>
            <a:ext cx="11277600" cy="616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943" y="404949"/>
            <a:ext cx="11678194" cy="6074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87383"/>
            <a:ext cx="11734800" cy="627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10</cp:revision>
  <dcterms:created xsi:type="dcterms:W3CDTF">2020-11-16T19:36:17Z</dcterms:created>
  <dcterms:modified xsi:type="dcterms:W3CDTF">2021-01-17T12:38:37Z</dcterms:modified>
</cp:coreProperties>
</file>