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</p:sldIdLst>
  <p:sldSz cx="9144000" cy="6858000" type="screen4x3"/>
  <p:notesSz cx="6858000" cy="9144000"/>
  <p:embeddedFontLst>
    <p:embeddedFont>
      <p:font typeface="Twinkl" panose="020B0604020202020204" charset="0"/>
      <p:regular r:id="rId17"/>
      <p:bold r:id="rId18"/>
    </p:embeddedFont>
    <p:embeddedFont>
      <p:font typeface="Calibri" panose="020F0502020204030204" pitchFamily="34" charset="0"/>
      <p:regular r:id="rId19"/>
      <p:bold r:id="rId20"/>
      <p:italic r:id="rId21"/>
      <p:boldItalic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C528D"/>
    <a:srgbClr val="18A0DB"/>
    <a:srgbClr val="DE1E5A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135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110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m/resources/kindergarten-usa/themes-kindergarten-usa/safety-themes-kindergarten-usa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m/resources/kindergarten-usa/themes-kindergarten-usa/safety-themes-kindergarten-usa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6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1C528D"/>
                </a:solidFill>
                <a:latin typeface="+mn-lt"/>
              </a:rPr>
              <a:t>Road Safety</a:t>
            </a:r>
          </a:p>
        </p:txBody>
      </p:sp>
      <p:sp>
        <p:nvSpPr>
          <p:cNvPr id="5" name="Rectangle 4"/>
          <p:cNvSpPr/>
          <p:nvPr/>
        </p:nvSpPr>
        <p:spPr>
          <a:xfrm>
            <a:off x="696607" y="1513946"/>
            <a:ext cx="7750787" cy="63940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GB" dirty="0"/>
              <a:t>Crossing the road can be very dangerous. Adults can help you, and there are some special rules to follow to make sure you can cross the roads safely.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8742" y="2746643"/>
            <a:ext cx="6006517" cy="3454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1C528D"/>
                </a:solidFill>
              </a:rPr>
              <a:t>Road Safety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On some roads, there are things to help you cross, like </a:t>
            </a:r>
            <a:r>
              <a:rPr lang="en-GB" dirty="0" smtClean="0"/>
              <a:t>zebra crossings.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527" y="2172748"/>
            <a:ext cx="5446946" cy="3851620"/>
          </a:xfrm>
          <a:prstGeom prst="roundRect">
            <a:avLst>
              <a:gd name="adj" fmla="val 6866"/>
            </a:avLst>
          </a:prstGeom>
        </p:spPr>
      </p:pic>
    </p:spTree>
    <p:extLst>
      <p:ext uri="{BB962C8B-B14F-4D97-AF65-F5344CB8AC3E}">
        <p14:creationId xmlns:p14="http://schemas.microsoft.com/office/powerpoint/2010/main" val="41341346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1C528D"/>
                </a:solidFill>
              </a:rPr>
              <a:t>Road Safety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3690515" cy="163660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GB" dirty="0"/>
              <a:t>On some roads there are people to help you cross. The </a:t>
            </a:r>
            <a:r>
              <a:rPr lang="en-GB" dirty="0" smtClean="0"/>
              <a:t>lollypop lady or man will </a:t>
            </a:r>
            <a:r>
              <a:rPr lang="en-GB" dirty="0"/>
              <a:t>hold up a special sign to ask cars to stop so that people can cross the road safely.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8712" y="1249960"/>
            <a:ext cx="4119587" cy="4995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4034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1C528D"/>
                </a:solidFill>
              </a:rPr>
              <a:t>Road Safety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3413679" cy="9971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GB" dirty="0"/>
              <a:t>When walking with an adult, hold their hand – especially when you need to cross a road.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7875" y="1298037"/>
            <a:ext cx="4801473" cy="4939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31451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1C528D"/>
                </a:solidFill>
              </a:rPr>
              <a:t>Road Safety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13849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There are some special rules to follow to help you keep safe around roads.</a:t>
            </a:r>
          </a:p>
          <a:p>
            <a:endParaRPr lang="en-GB" dirty="0"/>
          </a:p>
          <a:p>
            <a:r>
              <a:rPr lang="en-GB" b="1" dirty="0"/>
              <a:t>Think</a:t>
            </a:r>
            <a:r>
              <a:rPr lang="en-GB" dirty="0"/>
              <a:t> about where you should cross.</a:t>
            </a:r>
          </a:p>
          <a:p>
            <a:endParaRPr lang="en-GB" dirty="0"/>
          </a:p>
          <a:p>
            <a:r>
              <a:rPr lang="en-GB" dirty="0"/>
              <a:t>Make sure you can </a:t>
            </a:r>
            <a:r>
              <a:rPr lang="en-GB" b="1" dirty="0"/>
              <a:t>see both ways </a:t>
            </a:r>
            <a:r>
              <a:rPr lang="en-GB" dirty="0"/>
              <a:t>along the road.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3142151"/>
            <a:ext cx="4362276" cy="3084633"/>
          </a:xfrm>
          <a:prstGeom prst="roundRect">
            <a:avLst>
              <a:gd name="adj" fmla="val 10140"/>
            </a:avLst>
          </a:prstGeom>
        </p:spPr>
      </p:pic>
    </p:spTree>
    <p:extLst>
      <p:ext uri="{BB962C8B-B14F-4D97-AF65-F5344CB8AC3E}">
        <p14:creationId xmlns:p14="http://schemas.microsoft.com/office/powerpoint/2010/main" val="9495113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1C528D"/>
                </a:solidFill>
              </a:rPr>
              <a:t>Road Safety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b="1" dirty="0"/>
              <a:t>Stop</a:t>
            </a:r>
            <a:r>
              <a:rPr lang="en-GB" dirty="0"/>
              <a:t> at the side of the road.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964" y="4169329"/>
            <a:ext cx="7868073" cy="2033880"/>
          </a:xfrm>
          <a:prstGeom prst="round2SameRect">
            <a:avLst>
              <a:gd name="adj1" fmla="val 0"/>
              <a:gd name="adj2" fmla="val 13731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87612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1C528D"/>
                </a:solidFill>
              </a:rPr>
              <a:t>Road Safety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b="1" dirty="0"/>
              <a:t>Look and listen </a:t>
            </a:r>
            <a:r>
              <a:rPr lang="en-GB" dirty="0"/>
              <a:t>to see and hear if any vehicles are coming.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76"/>
          <a:stretch/>
        </p:blipFill>
        <p:spPr>
          <a:xfrm>
            <a:off x="655969" y="2285280"/>
            <a:ext cx="3452770" cy="412390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3710" y="2285281"/>
            <a:ext cx="4814640" cy="4123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42391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1C528D"/>
                </a:solidFill>
              </a:rPr>
              <a:t>Road Safety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b="1" dirty="0"/>
              <a:t>Wait</a:t>
            </a:r>
            <a:r>
              <a:rPr lang="en-GB" dirty="0"/>
              <a:t> until any vehicles have passed.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1237377" y="2612961"/>
            <a:ext cx="6669247" cy="3644664"/>
            <a:chOff x="1237377" y="2612961"/>
            <a:chExt cx="6669247" cy="3644664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37377" y="2612961"/>
              <a:ext cx="6669247" cy="3644664"/>
            </a:xfrm>
            <a:prstGeom prst="roundRect">
              <a:avLst>
                <a:gd name="adj" fmla="val 6079"/>
              </a:avLst>
            </a:prstGeom>
          </p:spPr>
        </p:pic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61876" y="2877425"/>
              <a:ext cx="673752" cy="1774272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68135" y="2877425"/>
              <a:ext cx="493741" cy="194205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116920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1C528D"/>
                </a:solidFill>
              </a:rPr>
              <a:t>Road Safety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b="1" dirty="0"/>
              <a:t>Look and listen again </a:t>
            </a:r>
            <a:r>
              <a:rPr lang="en-GB" dirty="0"/>
              <a:t>to see and hear if any more vehicles are coming.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76"/>
          <a:stretch/>
        </p:blipFill>
        <p:spPr>
          <a:xfrm>
            <a:off x="655969" y="2285280"/>
            <a:ext cx="3452770" cy="412390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3710" y="2285281"/>
            <a:ext cx="4814640" cy="4123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76855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1C528D"/>
                </a:solidFill>
              </a:rPr>
              <a:t>Road Safety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b="1" dirty="0"/>
              <a:t>Cross</a:t>
            </a:r>
            <a:r>
              <a:rPr lang="en-GB" dirty="0"/>
              <a:t> the road – but keep looking and listening.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237377" y="2612961"/>
            <a:ext cx="6669247" cy="3644664"/>
            <a:chOff x="1237377" y="2612961"/>
            <a:chExt cx="6669247" cy="3644664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37377" y="2612961"/>
              <a:ext cx="6669247" cy="3644664"/>
            </a:xfrm>
            <a:prstGeom prst="roundRect">
              <a:avLst>
                <a:gd name="adj" fmla="val 6079"/>
              </a:avLst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14507" y="3078761"/>
              <a:ext cx="673752" cy="1774272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20766" y="3078761"/>
              <a:ext cx="493741" cy="194205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4224901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207098"/>
            <a:ext cx="8220075" cy="994306"/>
          </a:xfrm>
        </p:spPr>
        <p:txBody>
          <a:bodyPr/>
          <a:lstStyle/>
          <a:p>
            <a:r>
              <a:rPr lang="en-GB" sz="3600" dirty="0">
                <a:solidFill>
                  <a:srgbClr val="1C528D"/>
                </a:solidFill>
              </a:rPr>
              <a:t>Road Safety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61962" y="1005461"/>
            <a:ext cx="8220075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b="1" dirty="0" smtClean="0"/>
              <a:t>All of those things that you have to do when crossing the road </a:t>
            </a:r>
            <a:r>
              <a:rPr lang="en-GB" sz="2000" b="1" dirty="0" smtClean="0"/>
              <a:t>mean </a:t>
            </a:r>
            <a:r>
              <a:rPr lang="en-GB" sz="2000" b="1" dirty="0" smtClean="0"/>
              <a:t>that you are following The Green Cross Code. Let’s have a look again at what we have to do when we cross the road.</a:t>
            </a:r>
            <a:endParaRPr lang="en-GB" sz="2000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1975" y="1928791"/>
            <a:ext cx="6900048" cy="4929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69386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207098"/>
            <a:ext cx="8220075" cy="994306"/>
          </a:xfrm>
        </p:spPr>
        <p:txBody>
          <a:bodyPr/>
          <a:lstStyle/>
          <a:p>
            <a:r>
              <a:rPr lang="en-GB" sz="2800" dirty="0">
                <a:solidFill>
                  <a:srgbClr val="1C528D"/>
                </a:solidFill>
              </a:rPr>
              <a:t>Road </a:t>
            </a:r>
            <a:r>
              <a:rPr lang="en-GB" sz="2800" dirty="0" smtClean="0">
                <a:solidFill>
                  <a:srgbClr val="1C528D"/>
                </a:solidFill>
              </a:rPr>
              <a:t>Safety – The Green Cross Code</a:t>
            </a:r>
            <a:endParaRPr lang="en-GB" sz="28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61702" y="1005461"/>
            <a:ext cx="4585063" cy="541686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b="1" dirty="0" smtClean="0"/>
              <a:t>For your activity today you need to make your own version of The Green Cross Code.</a:t>
            </a:r>
          </a:p>
          <a:p>
            <a:endParaRPr lang="en-GB" sz="800" b="1" dirty="0" smtClean="0"/>
          </a:p>
          <a:p>
            <a:r>
              <a:rPr lang="en-GB" sz="2000" b="1" dirty="0" smtClean="0"/>
              <a:t>On the worksheet the sentences which tell you what to do when crossing the road are there but the pictures have fallen off!</a:t>
            </a:r>
          </a:p>
          <a:p>
            <a:endParaRPr lang="en-GB" sz="800" b="1" dirty="0" smtClean="0"/>
          </a:p>
          <a:p>
            <a:r>
              <a:rPr lang="en-GB" sz="2000" b="1" dirty="0" smtClean="0"/>
              <a:t>Can you draw the pictures to go with the writing to make a fantastic Green Cross Code poster?</a:t>
            </a:r>
          </a:p>
          <a:p>
            <a:endParaRPr lang="en-GB" sz="800" b="1" dirty="0" smtClean="0"/>
          </a:p>
          <a:p>
            <a:r>
              <a:rPr lang="en-GB" sz="2000" b="1" dirty="0" smtClean="0"/>
              <a:t>For the people in the pictures why don’t you draw yourself and a friend or your family.</a:t>
            </a:r>
          </a:p>
          <a:p>
            <a:endParaRPr lang="en-GB" sz="800" b="1" dirty="0"/>
          </a:p>
          <a:p>
            <a:r>
              <a:rPr lang="en-GB" sz="2000" b="1" dirty="0"/>
              <a:t>C</a:t>
            </a:r>
            <a:r>
              <a:rPr lang="en-GB" sz="2000" b="1" dirty="0" smtClean="0"/>
              <a:t>an you then go with an adult outside and follow the Green Cross Code and practise safely crossing the road?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56284" y="3975063"/>
            <a:ext cx="3887715" cy="2447266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6764" y="1005461"/>
            <a:ext cx="3997235" cy="2848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14189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144</TotalTime>
  <Words>356</Words>
  <Application>Microsoft Office PowerPoint</Application>
  <PresentationFormat>On-screen Show (4:3)</PresentationFormat>
  <Paragraphs>36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Twinkl</vt:lpstr>
      <vt:lpstr>Arial</vt:lpstr>
      <vt:lpstr>Calibri</vt:lpstr>
      <vt:lpstr>Office Theme</vt:lpstr>
      <vt:lpstr>PowerPoint Presentation</vt:lpstr>
      <vt:lpstr>Road Safety</vt:lpstr>
      <vt:lpstr>Road Safety</vt:lpstr>
      <vt:lpstr>Road Safety</vt:lpstr>
      <vt:lpstr>Road Safety</vt:lpstr>
      <vt:lpstr>Road Safety</vt:lpstr>
      <vt:lpstr>Road Safety</vt:lpstr>
      <vt:lpstr>Road Safety</vt:lpstr>
      <vt:lpstr>Road Safety</vt:lpstr>
      <vt:lpstr>Road Safety</vt:lpstr>
      <vt:lpstr>Road Safety</vt:lpstr>
      <vt:lpstr>Road Safety</vt:lpstr>
      <vt:lpstr>Road Safety – The Green Cross Code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Thomas Becker</dc:creator>
  <cp:lastModifiedBy>Rachael Smith</cp:lastModifiedBy>
  <cp:revision>24</cp:revision>
  <dcterms:created xsi:type="dcterms:W3CDTF">2020-02-14T16:40:40Z</dcterms:created>
  <dcterms:modified xsi:type="dcterms:W3CDTF">2021-02-24T21:29:08Z</dcterms:modified>
</cp:coreProperties>
</file>