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029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031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099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870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608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327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5306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686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344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817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398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D2CAFD-9602-4464-82F1-1685251A0883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9D0F0-1E11-4DE6-B0EF-0C9F24C04A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546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8837" y="180225"/>
            <a:ext cx="6784953" cy="13241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96362" y="1177902"/>
            <a:ext cx="8718746" cy="315896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87802" y="3672840"/>
            <a:ext cx="9017414" cy="28324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26704" y="3672840"/>
            <a:ext cx="2088404" cy="1866730"/>
          </a:xfrm>
          <a:prstGeom prst="rect">
            <a:avLst/>
          </a:prstGeom>
        </p:spPr>
      </p:pic>
      <p:pic>
        <p:nvPicPr>
          <p:cNvPr id="2" name="Cuantos Anos Tien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641042" y="420630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07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8595" y="305753"/>
            <a:ext cx="7248525" cy="18573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4373" y="2163128"/>
            <a:ext cx="1343025" cy="18859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1121" y="2548890"/>
            <a:ext cx="2257425" cy="11144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5298" y="4309927"/>
            <a:ext cx="1562100" cy="2000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1120" y="4752839"/>
            <a:ext cx="2257425" cy="11144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1577" y="1728652"/>
            <a:ext cx="1323975" cy="25812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75552" y="2594883"/>
            <a:ext cx="2286000" cy="11144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942511" y="4309927"/>
            <a:ext cx="1352550" cy="24098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989990" y="4857342"/>
            <a:ext cx="2914650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352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680" y="0"/>
            <a:ext cx="7248525" cy="12096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179" y="1401808"/>
            <a:ext cx="1343025" cy="18859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9204" y="1787570"/>
            <a:ext cx="2428875" cy="11144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641" y="3865653"/>
            <a:ext cx="1562100" cy="2000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39204" y="4251416"/>
            <a:ext cx="2381250" cy="11144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11104" y="1332547"/>
            <a:ext cx="1323975" cy="25812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54141" y="2065971"/>
            <a:ext cx="2447925" cy="11144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54141" y="4486546"/>
            <a:ext cx="2971800" cy="11144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50603" y="4036692"/>
            <a:ext cx="1352550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539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049" y="235402"/>
            <a:ext cx="10885180" cy="577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36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689" y="111169"/>
            <a:ext cx="11112481" cy="53621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4129" y="4276725"/>
            <a:ext cx="2209800" cy="258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521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Widescreen</PresentationFormat>
  <Paragraphs>0</Paragraphs>
  <Slides>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c.taylor</dc:creator>
  <cp:lastModifiedBy>c.taylor</cp:lastModifiedBy>
  <cp:revision>5</cp:revision>
  <dcterms:created xsi:type="dcterms:W3CDTF">2021-01-27T13:23:59Z</dcterms:created>
  <dcterms:modified xsi:type="dcterms:W3CDTF">2021-01-27T14:29:58Z</dcterms:modified>
</cp:coreProperties>
</file>