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445" r:id="rId2"/>
    <p:sldId id="470" r:id="rId3"/>
    <p:sldId id="486" r:id="rId4"/>
    <p:sldId id="487" r:id="rId5"/>
    <p:sldId id="473" r:id="rId6"/>
    <p:sldId id="488" r:id="rId7"/>
    <p:sldId id="474" r:id="rId8"/>
    <p:sldId id="489" r:id="rId9"/>
    <p:sldId id="471" r:id="rId10"/>
    <p:sldId id="472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BAE1"/>
    <a:srgbClr val="87BCE4"/>
    <a:srgbClr val="86BAE2"/>
    <a:srgbClr val="7EB0D5"/>
    <a:srgbClr val="F6F9FB"/>
    <a:srgbClr val="EDF1F9"/>
    <a:srgbClr val="00FF00"/>
    <a:srgbClr val="FF33CC"/>
    <a:srgbClr val="E2EBF2"/>
    <a:srgbClr val="6E99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55" autoAdjust="0"/>
    <p:restoredTop sz="94638" autoAdjust="0"/>
  </p:normalViewPr>
  <p:slideViewPr>
    <p:cSldViewPr snapToGrid="0">
      <p:cViewPr varScale="1">
        <p:scale>
          <a:sx n="69" d="100"/>
          <a:sy n="69" d="100"/>
        </p:scale>
        <p:origin x="67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C3808-2524-4AD8-852C-544220036A44}" type="datetimeFigureOut">
              <a:rPr lang="en-GB" smtClean="0"/>
              <a:t>04/02/2021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B0004-C0C3-417A-B892-C0421AE8029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8725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39740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55822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54596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45018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17912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197934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01214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83484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166967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FF928-20CF-4D82-A9A4-AAA17C4670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4D6E63-82DB-4075-BF7A-920F3F0BF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91660-1E72-4E51-B10A-00D1D3F61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E156E7-EFC2-415E-821F-88D6CF0BF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9F91B-0B56-4EEA-A26D-F2C6825A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41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77837-CC74-4C94-A911-EC6E2EE09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5BE1AF-0C58-4C7A-9562-CB849D7A0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1DC36-4EAD-479B-8DFB-0C446B88D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771BE-6B80-4FE0-BA25-E768F46EA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D9E2A-58D5-4B6F-A54D-85327E927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344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2E900-CD6E-4E7E-BF4E-C7B94B8B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918C6C-AC41-4B61-9FB3-CE0CECC08A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6B35F-FB0C-43B7-BF26-53E4E365F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E8ED4-013B-4F62-B6D7-CBB145C53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5092D-42D0-4414-8E18-65F946015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594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89B3-082D-415E-999F-85D1EBEEC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76136-613F-431C-95EB-D7826EDBE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324164-BF6F-4898-B6F5-457C0C9D1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01DA34-3ED2-467F-B31B-AFC50FBB5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04/02/2021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B4433-59D8-4980-A4BF-61D8E3581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3375BD-9081-4EF1-8BF2-D3E70AA95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692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B5EBB-CF66-4897-97E8-204A233E1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E7AC3-1C33-494A-ABBD-C1C0964AD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C1CA56-61A2-46C9-B951-34AF4D7C0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D5976D-329B-47D0-ADEC-DB33EEC77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B5D662-A082-4C72-9115-D59E844B10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2C8F08-889E-45BF-B2B9-A6FB18A1E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04/02/2021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4C17A0-A5C6-41A7-8377-95C822921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E98536-684A-4B34-898A-05FFECF9E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4135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DF97D-AFB2-4FC9-A89D-27DEF8C38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AFF3C8-740D-491D-8472-6146BFBE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04/02/2021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552725-1B22-4598-B11D-C694395FA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C80A26-5E68-4951-9718-2C87F678E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189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6CD47E-C912-483E-A5B9-01EF3BFD2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04/02/2021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42E0BA-F27A-4AA0-9D3B-01C3EC4DF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8FEE6-AFB6-48C5-8229-BAA7AFBB3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5380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01F59-DCA9-459C-A4D1-4BB7EACA2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40162-D431-4D70-B067-9B9E95C5C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DE4A55-4463-44D5-B9FE-1FE6301190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81996F-C3B4-4FC2-9149-BFC8C7E8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04/02/2021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A3DCFC-9EAD-4BD4-931E-8719AED2F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24FBCB-85E0-4FA9-90BE-1A2652A7E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5038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80897-EAEE-4EC8-811E-8E60E46DD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3A58C9-627F-4CD9-899E-3464EBFA5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02ABC2-BB1F-447E-9E37-4EC9034264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F74E5E-88CF-4369-927F-B5B8C3330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04/02/2021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D8479-45F5-47D7-875B-AF4FB5063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C445A1-B939-4373-89FC-686B54566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6927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B36A6-C5A4-4C58-9792-ACA3617B3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972F64-6FAC-4216-AFA5-1AA4ADF4B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495B4-6735-409D-8881-FD508A940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705C4-D641-457C-A00F-6694444FB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68D46-BEE3-40A5-ADE4-84875972A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118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F42E17-DCCF-4A92-9A76-94DB87A3F3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A0EFDD-F8D4-4773-AB8B-026DEC68AC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22601-1C23-4AFF-B3EA-1D8FD821C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4A5E9-37ED-488B-8EB5-43B108B55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31C0F-BBBD-42A8-B71F-7D311ACE1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3417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F31F7F-D1E8-4D4C-8BA0-678A4D05E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F3A87-B4A4-4C5C-9ED7-5CEE6DCFF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638B4-81E2-4F9B-87DD-DE1776CA81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E2181-1FFF-4F27-A05B-1BCC0A338C54}" type="datetimeFigureOut">
              <a:rPr lang="en-GB" smtClean="0"/>
              <a:t>04/02/2021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A6E54-8871-4F77-9E4A-5AC694137A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A17602-F27F-42A3-81C6-51E9A26ABB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532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BD8AF0-6CBF-4231-A01C-E94E6629E590}"/>
              </a:ext>
            </a:extLst>
          </p:cNvPr>
          <p:cNvSpPr txBox="1"/>
          <p:nvPr/>
        </p:nvSpPr>
        <p:spPr>
          <a:xfrm>
            <a:off x="206476" y="3173095"/>
            <a:ext cx="11749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Step: Divide by 10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D9B7228-DCD2-4E4F-92B3-6837A4E4321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144" y="334056"/>
            <a:ext cx="1211287" cy="121128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3913800" y="1977647"/>
            <a:ext cx="4334899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 smtClean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Tuesday</a:t>
            </a:r>
            <a:endParaRPr lang="en-GB" sz="6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911742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5C3FF19-38DC-41E7-B19E-BEDBAC5EB6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DC3F4124-2BD6-4CA7-9A6A-745B30F5B1BF}"/>
              </a:ext>
            </a:extLst>
          </p:cNvPr>
          <p:cNvSpPr txBox="1"/>
          <p:nvPr/>
        </p:nvSpPr>
        <p:spPr>
          <a:xfrm>
            <a:off x="7123178" y="4077169"/>
            <a:ext cx="785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BC377635-5A0D-4626-8AEC-905F660711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4423009"/>
              </p:ext>
            </p:extLst>
          </p:nvPr>
        </p:nvGraphicFramePr>
        <p:xfrm>
          <a:off x="1925667" y="5263329"/>
          <a:ext cx="8128000" cy="10658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3301929171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779420651"/>
                    </a:ext>
                  </a:extLst>
                </a:gridCol>
              </a:tblGrid>
              <a:tr h="532912"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20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51845593"/>
                  </a:ext>
                </a:extLst>
              </a:tr>
              <a:tr h="532912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9211690"/>
                  </a:ext>
                </a:extLst>
              </a:tr>
            </a:tbl>
          </a:graphicData>
        </a:graphic>
      </p:graphicFrame>
      <p:sp>
        <p:nvSpPr>
          <p:cNvPr id="37" name="TextBox 36">
            <a:extLst>
              <a:ext uri="{FF2B5EF4-FFF2-40B4-BE49-F238E27FC236}">
                <a16:creationId xmlns:a16="http://schemas.microsoft.com/office/drawing/2014/main" id="{E2E80B79-AA6B-4C47-B54D-BE9D66F2682D}"/>
              </a:ext>
            </a:extLst>
          </p:cNvPr>
          <p:cNvSpPr txBox="1"/>
          <p:nvPr/>
        </p:nvSpPr>
        <p:spPr>
          <a:xfrm>
            <a:off x="3531480" y="5806536"/>
            <a:ext cx="785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81638DC8-1D50-4ED2-B655-EDD100421686}"/>
              </a:ext>
            </a:extLst>
          </p:cNvPr>
          <p:cNvSpPr txBox="1"/>
          <p:nvPr/>
        </p:nvSpPr>
        <p:spPr>
          <a:xfrm>
            <a:off x="7656839" y="5805933"/>
            <a:ext cx="785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2E53CA4-2DFF-4F4F-8D0D-0E37706E6591}"/>
              </a:ext>
            </a:extLst>
          </p:cNvPr>
          <p:cNvSpPr txBox="1"/>
          <p:nvPr/>
        </p:nvSpPr>
        <p:spPr>
          <a:xfrm>
            <a:off x="343155" y="229306"/>
            <a:ext cx="587853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Bananas can be sold in packs of 10.</a:t>
            </a:r>
            <a:b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packs can be made?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D45BF4A-A932-404A-8B06-74CCA9819DBD}"/>
              </a:ext>
            </a:extLst>
          </p:cNvPr>
          <p:cNvSpPr txBox="1"/>
          <p:nvPr/>
        </p:nvSpPr>
        <p:spPr>
          <a:xfrm>
            <a:off x="343155" y="4086918"/>
            <a:ext cx="115717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When 20 bananas are sold in packs of 10, _____ packs of bananas can be made. </a:t>
            </a:r>
          </a:p>
        </p:txBody>
      </p:sp>
    </p:spTree>
    <p:extLst>
      <p:ext uri="{BB962C8B-B14F-4D97-AF65-F5344CB8AC3E}">
        <p14:creationId xmlns:p14="http://schemas.microsoft.com/office/powerpoint/2010/main" val="1459713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3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B071130-237D-4C38-9639-33110C85D8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6" name="TextBox 65">
            <a:extLst>
              <a:ext uri="{FF2B5EF4-FFF2-40B4-BE49-F238E27FC236}">
                <a16:creationId xmlns:a16="http://schemas.microsoft.com/office/drawing/2014/main" id="{5EB96DEE-7E52-47E5-B82B-664646340A5E}"/>
              </a:ext>
            </a:extLst>
          </p:cNvPr>
          <p:cNvSpPr txBox="1"/>
          <p:nvPr/>
        </p:nvSpPr>
        <p:spPr>
          <a:xfrm>
            <a:off x="7081138" y="4077169"/>
            <a:ext cx="785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3D3B2A3D-C316-431C-81FA-F5D022947F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6464987"/>
              </p:ext>
            </p:extLst>
          </p:nvPr>
        </p:nvGraphicFramePr>
        <p:xfrm>
          <a:off x="1925667" y="5263329"/>
          <a:ext cx="8128000" cy="10658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3301929171"/>
                    </a:ext>
                  </a:extLst>
                </a:gridCol>
                <a:gridCol w="2709334">
                  <a:extLst>
                    <a:ext uri="{9D8B030D-6E8A-4147-A177-3AD203B41FA5}">
                      <a16:colId xmlns:a16="http://schemas.microsoft.com/office/drawing/2014/main" val="1583404157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1556311063"/>
                    </a:ext>
                  </a:extLst>
                </a:gridCol>
              </a:tblGrid>
              <a:tr h="532912">
                <a:tc gridSpan="3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30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1845593"/>
                  </a:ext>
                </a:extLst>
              </a:tr>
              <a:tr h="532912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9211690"/>
                  </a:ext>
                </a:extLst>
              </a:tr>
            </a:tbl>
          </a:graphicData>
        </a:graphic>
      </p:graphicFrame>
      <p:sp>
        <p:nvSpPr>
          <p:cNvPr id="67" name="TextBox 66">
            <a:extLst>
              <a:ext uri="{FF2B5EF4-FFF2-40B4-BE49-F238E27FC236}">
                <a16:creationId xmlns:a16="http://schemas.microsoft.com/office/drawing/2014/main" id="{CCFE5B4B-EDD0-48F7-9E0B-0EA77E43008C}"/>
              </a:ext>
            </a:extLst>
          </p:cNvPr>
          <p:cNvSpPr txBox="1"/>
          <p:nvPr/>
        </p:nvSpPr>
        <p:spPr>
          <a:xfrm>
            <a:off x="2869328" y="5805933"/>
            <a:ext cx="785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AD0E2778-0636-4986-BFF7-F2C8A61F0097}"/>
              </a:ext>
            </a:extLst>
          </p:cNvPr>
          <p:cNvSpPr txBox="1"/>
          <p:nvPr/>
        </p:nvSpPr>
        <p:spPr>
          <a:xfrm>
            <a:off x="5607328" y="5805330"/>
            <a:ext cx="785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615D6246-92D6-48ED-97B9-D909C7F876AB}"/>
              </a:ext>
            </a:extLst>
          </p:cNvPr>
          <p:cNvSpPr txBox="1"/>
          <p:nvPr/>
        </p:nvSpPr>
        <p:spPr>
          <a:xfrm>
            <a:off x="8345328" y="5813252"/>
            <a:ext cx="785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1E935DD-D7C1-47BB-9443-75A36E99928D}"/>
              </a:ext>
            </a:extLst>
          </p:cNvPr>
          <p:cNvSpPr txBox="1"/>
          <p:nvPr/>
        </p:nvSpPr>
        <p:spPr>
          <a:xfrm>
            <a:off x="343155" y="229306"/>
            <a:ext cx="580158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Oranges can be sold in packs of 10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packs can be made?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4ED51A4-08C7-4108-9A79-35063E9F843B}"/>
              </a:ext>
            </a:extLst>
          </p:cNvPr>
          <p:cNvSpPr txBox="1"/>
          <p:nvPr/>
        </p:nvSpPr>
        <p:spPr>
          <a:xfrm>
            <a:off x="343155" y="4086918"/>
            <a:ext cx="912140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When 30 oranges are sold in packs of 10, _____ packs of</a:t>
            </a:r>
          </a:p>
          <a:p>
            <a:r>
              <a:rPr lang="en-GB" sz="2800" b="1" smtClean="0">
                <a:latin typeface="Yu Gothic UI" panose="020B0500000000000000" pitchFamily="34" charset="-128"/>
                <a:ea typeface="Yu Gothic UI" panose="020B0500000000000000" pitchFamily="34" charset="-128"/>
              </a:rPr>
              <a:t>oranges </a:t>
            </a: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can be made. Complete the bar model.</a:t>
            </a:r>
          </a:p>
        </p:txBody>
      </p:sp>
    </p:spTree>
    <p:extLst>
      <p:ext uri="{BB962C8B-B14F-4D97-AF65-F5344CB8AC3E}">
        <p14:creationId xmlns:p14="http://schemas.microsoft.com/office/powerpoint/2010/main" val="171885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  <p:bldP spid="67" grpId="0"/>
      <p:bldP spid="68" grpId="0"/>
      <p:bldP spid="6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D938814-BFDB-482E-BE16-55240BAD0B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7" name="TextBox 116">
            <a:extLst>
              <a:ext uri="{FF2B5EF4-FFF2-40B4-BE49-F238E27FC236}">
                <a16:creationId xmlns:a16="http://schemas.microsoft.com/office/drawing/2014/main" id="{537FE85D-719E-427D-91B0-448F8190A027}"/>
              </a:ext>
            </a:extLst>
          </p:cNvPr>
          <p:cNvSpPr txBox="1"/>
          <p:nvPr/>
        </p:nvSpPr>
        <p:spPr>
          <a:xfrm>
            <a:off x="7923337" y="4016825"/>
            <a:ext cx="4548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CD868233-0ABC-457E-B3E0-8ACA18E834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1463575"/>
              </p:ext>
            </p:extLst>
          </p:nvPr>
        </p:nvGraphicFramePr>
        <p:xfrm>
          <a:off x="1925667" y="5263329"/>
          <a:ext cx="8128000" cy="10658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5600">
                  <a:extLst>
                    <a:ext uri="{9D8B030D-6E8A-4147-A177-3AD203B41FA5}">
                      <a16:colId xmlns:a16="http://schemas.microsoft.com/office/drawing/2014/main" val="3301929171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1177178018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3791540416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945741121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744086542"/>
                    </a:ext>
                  </a:extLst>
                </a:gridCol>
              </a:tblGrid>
              <a:tr h="532912">
                <a:tc gridSpan="5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50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1845593"/>
                  </a:ext>
                </a:extLst>
              </a:tr>
              <a:tr h="532912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9211690"/>
                  </a:ext>
                </a:extLst>
              </a:tr>
            </a:tbl>
          </a:graphicData>
        </a:graphic>
      </p:graphicFrame>
      <p:sp>
        <p:nvSpPr>
          <p:cNvPr id="118" name="TextBox 117">
            <a:extLst>
              <a:ext uri="{FF2B5EF4-FFF2-40B4-BE49-F238E27FC236}">
                <a16:creationId xmlns:a16="http://schemas.microsoft.com/office/drawing/2014/main" id="{ED480048-ED03-409F-B813-548658452543}"/>
              </a:ext>
            </a:extLst>
          </p:cNvPr>
          <p:cNvSpPr txBox="1"/>
          <p:nvPr/>
        </p:nvSpPr>
        <p:spPr>
          <a:xfrm>
            <a:off x="2333300" y="5797952"/>
            <a:ext cx="785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id="{9BDE7A79-3C27-4449-81B8-A666172940F7}"/>
              </a:ext>
            </a:extLst>
          </p:cNvPr>
          <p:cNvSpPr txBox="1"/>
          <p:nvPr/>
        </p:nvSpPr>
        <p:spPr>
          <a:xfrm>
            <a:off x="5596878" y="5805933"/>
            <a:ext cx="785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6D111F2B-9050-436A-BF21-7D9271C68D9C}"/>
              </a:ext>
            </a:extLst>
          </p:cNvPr>
          <p:cNvSpPr txBox="1"/>
          <p:nvPr/>
        </p:nvSpPr>
        <p:spPr>
          <a:xfrm>
            <a:off x="8860456" y="5797074"/>
            <a:ext cx="785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2B248F1B-7154-4EAC-9AF3-A170CD37A01C}"/>
              </a:ext>
            </a:extLst>
          </p:cNvPr>
          <p:cNvSpPr txBox="1"/>
          <p:nvPr/>
        </p:nvSpPr>
        <p:spPr>
          <a:xfrm>
            <a:off x="7228667" y="5806751"/>
            <a:ext cx="785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122" name="TextBox 121">
            <a:extLst>
              <a:ext uri="{FF2B5EF4-FFF2-40B4-BE49-F238E27FC236}">
                <a16:creationId xmlns:a16="http://schemas.microsoft.com/office/drawing/2014/main" id="{D2AD2DE9-1E83-4DB0-92F3-D916A9E4C254}"/>
              </a:ext>
            </a:extLst>
          </p:cNvPr>
          <p:cNvSpPr txBox="1"/>
          <p:nvPr/>
        </p:nvSpPr>
        <p:spPr>
          <a:xfrm>
            <a:off x="3965089" y="5797074"/>
            <a:ext cx="785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EE25641-AB13-4AE8-AEAA-15C7C610770D}"/>
              </a:ext>
            </a:extLst>
          </p:cNvPr>
          <p:cNvSpPr txBox="1"/>
          <p:nvPr/>
        </p:nvSpPr>
        <p:spPr>
          <a:xfrm>
            <a:off x="343155" y="229306"/>
            <a:ext cx="646843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Strawberries can be sold in packs of 10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packs can be made?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DFDE7A9-9BD3-4C2D-83E6-B3018E5230E5}"/>
              </a:ext>
            </a:extLst>
          </p:cNvPr>
          <p:cNvSpPr txBox="1"/>
          <p:nvPr/>
        </p:nvSpPr>
        <p:spPr>
          <a:xfrm>
            <a:off x="343155" y="4017643"/>
            <a:ext cx="980428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When 50 strawberries are sold in packs of 10, _____ packs of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bananas can be made. Complete the bar model.</a:t>
            </a:r>
          </a:p>
        </p:txBody>
      </p:sp>
    </p:spTree>
    <p:extLst>
      <p:ext uri="{BB962C8B-B14F-4D97-AF65-F5344CB8AC3E}">
        <p14:creationId xmlns:p14="http://schemas.microsoft.com/office/powerpoint/2010/main" val="4128536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" grpId="0"/>
      <p:bldP spid="118" grpId="0"/>
      <p:bldP spid="119" grpId="0"/>
      <p:bldP spid="120" grpId="0"/>
      <p:bldP spid="121" grpId="0"/>
      <p:bldP spid="1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5DCD69E-3670-4A4E-B367-13D4DB14AD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23C7230F-2315-47CD-A3C4-5B28AB2FBD31}"/>
              </a:ext>
            </a:extLst>
          </p:cNvPr>
          <p:cNvSpPr txBox="1"/>
          <p:nvPr/>
        </p:nvSpPr>
        <p:spPr>
          <a:xfrm>
            <a:off x="6090442" y="1997071"/>
            <a:ext cx="900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515C919B-1961-4F49-99BF-2874561B07A0}"/>
              </a:ext>
            </a:extLst>
          </p:cNvPr>
          <p:cNvSpPr txBox="1"/>
          <p:nvPr/>
        </p:nvSpPr>
        <p:spPr>
          <a:xfrm>
            <a:off x="6070343" y="4703485"/>
            <a:ext cx="900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346950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171BB60-4E9B-4B63-B718-90E80DA1C0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FA9C200A-060B-4008-A0C8-0658A8DD1AD8}"/>
              </a:ext>
            </a:extLst>
          </p:cNvPr>
          <p:cNvSpPr txBox="1"/>
          <p:nvPr/>
        </p:nvSpPr>
        <p:spPr>
          <a:xfrm>
            <a:off x="7435770" y="1997071"/>
            <a:ext cx="900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5B99EE28-1EEE-4AE5-BB76-CB4605D94780}"/>
              </a:ext>
            </a:extLst>
          </p:cNvPr>
          <p:cNvSpPr txBox="1"/>
          <p:nvPr/>
        </p:nvSpPr>
        <p:spPr>
          <a:xfrm>
            <a:off x="7415671" y="4703485"/>
            <a:ext cx="900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2071647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43155" y="229306"/>
            <a:ext cx="1003511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Use the multiplication calculation to create a division</a:t>
            </a:r>
          </a:p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calculation.</a:t>
            </a:r>
          </a:p>
        </p:txBody>
      </p:sp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68BC2F-33AF-4F3F-B464-5A8C06E8C20E}"/>
              </a:ext>
            </a:extLst>
          </p:cNvPr>
          <p:cNvSpPr txBox="1"/>
          <p:nvPr/>
        </p:nvSpPr>
        <p:spPr>
          <a:xfrm>
            <a:off x="1950652" y="4053231"/>
            <a:ext cx="497845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÷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91FC14C-6E64-44F4-ACD5-3450925C2B37}"/>
              </a:ext>
            </a:extLst>
          </p:cNvPr>
          <p:cNvSpPr txBox="1"/>
          <p:nvPr/>
        </p:nvSpPr>
        <p:spPr>
          <a:xfrm>
            <a:off x="2711668" y="2286248"/>
            <a:ext cx="802968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10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BEBE2D8-B81B-49EB-83C0-1B0AD33E6DF9}"/>
              </a:ext>
            </a:extLst>
          </p:cNvPr>
          <p:cNvSpPr txBox="1"/>
          <p:nvPr/>
        </p:nvSpPr>
        <p:spPr>
          <a:xfrm>
            <a:off x="3707338" y="4062296"/>
            <a:ext cx="497845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=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539D56F-CFEF-450D-B2D8-D15EC1BF31B8}"/>
              </a:ext>
            </a:extLst>
          </p:cNvPr>
          <p:cNvSpPr/>
          <p:nvPr/>
        </p:nvSpPr>
        <p:spPr>
          <a:xfrm>
            <a:off x="4446149" y="3984368"/>
            <a:ext cx="900000" cy="90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6EED67E-4F87-43D8-B2B7-BC517BD5EEAE}"/>
              </a:ext>
            </a:extLst>
          </p:cNvPr>
          <p:cNvSpPr txBox="1"/>
          <p:nvPr/>
        </p:nvSpPr>
        <p:spPr>
          <a:xfrm>
            <a:off x="3591579" y="2286248"/>
            <a:ext cx="497845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=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6BD35BE-9E53-41EC-BE58-2C90AAE3681D}"/>
              </a:ext>
            </a:extLst>
          </p:cNvPr>
          <p:cNvSpPr txBox="1"/>
          <p:nvPr/>
        </p:nvSpPr>
        <p:spPr>
          <a:xfrm>
            <a:off x="4397633" y="2286248"/>
            <a:ext cx="802968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30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C0119BB-CD3B-4FE5-BC2A-7C319DF1D25C}"/>
              </a:ext>
            </a:extLst>
          </p:cNvPr>
          <p:cNvSpPr txBox="1"/>
          <p:nvPr/>
        </p:nvSpPr>
        <p:spPr>
          <a:xfrm>
            <a:off x="1905614" y="2286248"/>
            <a:ext cx="497845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x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B0F99DF-279C-4628-AD45-B198D7805685}"/>
              </a:ext>
            </a:extLst>
          </p:cNvPr>
          <p:cNvSpPr txBox="1"/>
          <p:nvPr/>
        </p:nvSpPr>
        <p:spPr>
          <a:xfrm>
            <a:off x="801637" y="2286248"/>
            <a:ext cx="802968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3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AB5271D-3E25-4B65-B53C-330D10D012BA}"/>
              </a:ext>
            </a:extLst>
          </p:cNvPr>
          <p:cNvSpPr/>
          <p:nvPr/>
        </p:nvSpPr>
        <p:spPr>
          <a:xfrm>
            <a:off x="801637" y="3984368"/>
            <a:ext cx="900000" cy="90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F1177EB-4377-42E0-8FC2-EDC56385FFB0}"/>
              </a:ext>
            </a:extLst>
          </p:cNvPr>
          <p:cNvSpPr/>
          <p:nvPr/>
        </p:nvSpPr>
        <p:spPr>
          <a:xfrm>
            <a:off x="2663152" y="3984368"/>
            <a:ext cx="900000" cy="90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2064A9E-3426-403F-9810-ED862EAE8AFB}"/>
              </a:ext>
            </a:extLst>
          </p:cNvPr>
          <p:cNvSpPr txBox="1"/>
          <p:nvPr/>
        </p:nvSpPr>
        <p:spPr>
          <a:xfrm>
            <a:off x="7950805" y="4053231"/>
            <a:ext cx="497845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÷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8053BA7-285F-484A-A1B9-E4B26048BEB8}"/>
              </a:ext>
            </a:extLst>
          </p:cNvPr>
          <p:cNvSpPr txBox="1"/>
          <p:nvPr/>
        </p:nvSpPr>
        <p:spPr>
          <a:xfrm>
            <a:off x="8711821" y="2286248"/>
            <a:ext cx="802968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10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0588DC6-1B1E-438A-8A96-3AF30EDB3FE2}"/>
              </a:ext>
            </a:extLst>
          </p:cNvPr>
          <p:cNvSpPr txBox="1"/>
          <p:nvPr/>
        </p:nvSpPr>
        <p:spPr>
          <a:xfrm>
            <a:off x="9707491" y="4062296"/>
            <a:ext cx="497845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=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EBE6E59-D318-412C-9959-9DDA2486807B}"/>
              </a:ext>
            </a:extLst>
          </p:cNvPr>
          <p:cNvSpPr/>
          <p:nvPr/>
        </p:nvSpPr>
        <p:spPr>
          <a:xfrm>
            <a:off x="10446302" y="3984368"/>
            <a:ext cx="900000" cy="90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E62DA35-53A8-4EA9-9117-BFC9E7A8826B}"/>
              </a:ext>
            </a:extLst>
          </p:cNvPr>
          <p:cNvSpPr txBox="1"/>
          <p:nvPr/>
        </p:nvSpPr>
        <p:spPr>
          <a:xfrm>
            <a:off x="9591732" y="2286248"/>
            <a:ext cx="497845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=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612562E-8B3E-4761-AFBB-44C25654D93B}"/>
              </a:ext>
            </a:extLst>
          </p:cNvPr>
          <p:cNvSpPr txBox="1"/>
          <p:nvPr/>
        </p:nvSpPr>
        <p:spPr>
          <a:xfrm>
            <a:off x="10397786" y="2286248"/>
            <a:ext cx="802968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90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17CB8A4-C3B4-4031-9947-2143685DA2C0}"/>
              </a:ext>
            </a:extLst>
          </p:cNvPr>
          <p:cNvSpPr txBox="1"/>
          <p:nvPr/>
        </p:nvSpPr>
        <p:spPr>
          <a:xfrm>
            <a:off x="7905767" y="2286248"/>
            <a:ext cx="497845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x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23652C8-495F-48AC-9A1E-10447F77BE10}"/>
              </a:ext>
            </a:extLst>
          </p:cNvPr>
          <p:cNvSpPr txBox="1"/>
          <p:nvPr/>
        </p:nvSpPr>
        <p:spPr>
          <a:xfrm>
            <a:off x="6801790" y="2286248"/>
            <a:ext cx="802968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9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BB133F3B-59FA-46D9-A556-F509CEB96299}"/>
              </a:ext>
            </a:extLst>
          </p:cNvPr>
          <p:cNvSpPr/>
          <p:nvPr/>
        </p:nvSpPr>
        <p:spPr>
          <a:xfrm>
            <a:off x="6801790" y="3984368"/>
            <a:ext cx="900000" cy="90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A8C62A0D-7F7A-4498-A4AE-B66DA2D68AF8}"/>
              </a:ext>
            </a:extLst>
          </p:cNvPr>
          <p:cNvSpPr/>
          <p:nvPr/>
        </p:nvSpPr>
        <p:spPr>
          <a:xfrm>
            <a:off x="8663305" y="3984368"/>
            <a:ext cx="900000" cy="90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20C46CDE-1A16-48AE-B764-7D365B6A09F0}"/>
              </a:ext>
            </a:extLst>
          </p:cNvPr>
          <p:cNvCxnSpPr/>
          <p:nvPr/>
        </p:nvCxnSpPr>
        <p:spPr>
          <a:xfrm>
            <a:off x="6096000" y="1306524"/>
            <a:ext cx="0" cy="518886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E2677972-ED87-4513-8914-8A86B9572BDA}"/>
              </a:ext>
            </a:extLst>
          </p:cNvPr>
          <p:cNvSpPr txBox="1"/>
          <p:nvPr/>
        </p:nvSpPr>
        <p:spPr>
          <a:xfrm>
            <a:off x="6850306" y="4080425"/>
            <a:ext cx="802968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90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B87EC74-5FF0-4C43-9610-78B50F05B1AB}"/>
              </a:ext>
            </a:extLst>
          </p:cNvPr>
          <p:cNvSpPr txBox="1"/>
          <p:nvPr/>
        </p:nvSpPr>
        <p:spPr>
          <a:xfrm>
            <a:off x="8705905" y="4062296"/>
            <a:ext cx="802968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10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A4A1C53-85AF-4EA2-86B5-371D3466C7B8}"/>
              </a:ext>
            </a:extLst>
          </p:cNvPr>
          <p:cNvSpPr txBox="1"/>
          <p:nvPr/>
        </p:nvSpPr>
        <p:spPr>
          <a:xfrm>
            <a:off x="10494818" y="4080425"/>
            <a:ext cx="802968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9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8F3EDFA-C177-4E56-8225-4A6884A0F05E}"/>
              </a:ext>
            </a:extLst>
          </p:cNvPr>
          <p:cNvSpPr txBox="1"/>
          <p:nvPr/>
        </p:nvSpPr>
        <p:spPr>
          <a:xfrm>
            <a:off x="870129" y="4080425"/>
            <a:ext cx="802968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30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E23CC2A3-3B30-49BC-B61C-5A9C41434FE8}"/>
              </a:ext>
            </a:extLst>
          </p:cNvPr>
          <p:cNvSpPr txBox="1"/>
          <p:nvPr/>
        </p:nvSpPr>
        <p:spPr>
          <a:xfrm>
            <a:off x="2725728" y="4062296"/>
            <a:ext cx="802968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10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C79725AB-D420-463F-8FAD-A1AB22DE9BAF}"/>
              </a:ext>
            </a:extLst>
          </p:cNvPr>
          <p:cNvSpPr txBox="1"/>
          <p:nvPr/>
        </p:nvSpPr>
        <p:spPr>
          <a:xfrm>
            <a:off x="4514641" y="4080425"/>
            <a:ext cx="802968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3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68054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43155" y="229306"/>
            <a:ext cx="1003511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Use the multiplication calculation to create a division</a:t>
            </a:r>
          </a:p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calculation.</a:t>
            </a:r>
          </a:p>
        </p:txBody>
      </p:sp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68BC2F-33AF-4F3F-B464-5A8C06E8C20E}"/>
              </a:ext>
            </a:extLst>
          </p:cNvPr>
          <p:cNvSpPr txBox="1"/>
          <p:nvPr/>
        </p:nvSpPr>
        <p:spPr>
          <a:xfrm>
            <a:off x="1950652" y="4053231"/>
            <a:ext cx="497845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÷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91FC14C-6E64-44F4-ACD5-3450925C2B37}"/>
              </a:ext>
            </a:extLst>
          </p:cNvPr>
          <p:cNvSpPr txBox="1"/>
          <p:nvPr/>
        </p:nvSpPr>
        <p:spPr>
          <a:xfrm>
            <a:off x="2711668" y="2286248"/>
            <a:ext cx="802968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10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BEBE2D8-B81B-49EB-83C0-1B0AD33E6DF9}"/>
              </a:ext>
            </a:extLst>
          </p:cNvPr>
          <p:cNvSpPr txBox="1"/>
          <p:nvPr/>
        </p:nvSpPr>
        <p:spPr>
          <a:xfrm>
            <a:off x="3707338" y="4062296"/>
            <a:ext cx="497845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=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539D56F-CFEF-450D-B2D8-D15EC1BF31B8}"/>
              </a:ext>
            </a:extLst>
          </p:cNvPr>
          <p:cNvSpPr/>
          <p:nvPr/>
        </p:nvSpPr>
        <p:spPr>
          <a:xfrm>
            <a:off x="4446149" y="3984368"/>
            <a:ext cx="900000" cy="90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6EED67E-4F87-43D8-B2B7-BC517BD5EEAE}"/>
              </a:ext>
            </a:extLst>
          </p:cNvPr>
          <p:cNvSpPr txBox="1"/>
          <p:nvPr/>
        </p:nvSpPr>
        <p:spPr>
          <a:xfrm>
            <a:off x="3591579" y="2286248"/>
            <a:ext cx="497845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=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6BD35BE-9E53-41EC-BE58-2C90AAE3681D}"/>
              </a:ext>
            </a:extLst>
          </p:cNvPr>
          <p:cNvSpPr txBox="1"/>
          <p:nvPr/>
        </p:nvSpPr>
        <p:spPr>
          <a:xfrm>
            <a:off x="4397633" y="2286248"/>
            <a:ext cx="802968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10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C0119BB-CD3B-4FE5-BC2A-7C319DF1D25C}"/>
              </a:ext>
            </a:extLst>
          </p:cNvPr>
          <p:cNvSpPr txBox="1"/>
          <p:nvPr/>
        </p:nvSpPr>
        <p:spPr>
          <a:xfrm>
            <a:off x="1905614" y="2286248"/>
            <a:ext cx="497845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x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B0F99DF-279C-4628-AD45-B198D7805685}"/>
              </a:ext>
            </a:extLst>
          </p:cNvPr>
          <p:cNvSpPr txBox="1"/>
          <p:nvPr/>
        </p:nvSpPr>
        <p:spPr>
          <a:xfrm>
            <a:off x="801637" y="2286248"/>
            <a:ext cx="802968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AB5271D-3E25-4B65-B53C-330D10D012BA}"/>
              </a:ext>
            </a:extLst>
          </p:cNvPr>
          <p:cNvSpPr/>
          <p:nvPr/>
        </p:nvSpPr>
        <p:spPr>
          <a:xfrm>
            <a:off x="801637" y="3984368"/>
            <a:ext cx="900000" cy="90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F1177EB-4377-42E0-8FC2-EDC56385FFB0}"/>
              </a:ext>
            </a:extLst>
          </p:cNvPr>
          <p:cNvSpPr/>
          <p:nvPr/>
        </p:nvSpPr>
        <p:spPr>
          <a:xfrm>
            <a:off x="2663152" y="3984368"/>
            <a:ext cx="900000" cy="90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2064A9E-3426-403F-9810-ED862EAE8AFB}"/>
              </a:ext>
            </a:extLst>
          </p:cNvPr>
          <p:cNvSpPr txBox="1"/>
          <p:nvPr/>
        </p:nvSpPr>
        <p:spPr>
          <a:xfrm>
            <a:off x="7950805" y="4053231"/>
            <a:ext cx="497845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÷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8053BA7-285F-484A-A1B9-E4B26048BEB8}"/>
              </a:ext>
            </a:extLst>
          </p:cNvPr>
          <p:cNvSpPr txBox="1"/>
          <p:nvPr/>
        </p:nvSpPr>
        <p:spPr>
          <a:xfrm>
            <a:off x="8711821" y="2286248"/>
            <a:ext cx="802968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10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0588DC6-1B1E-438A-8A96-3AF30EDB3FE2}"/>
              </a:ext>
            </a:extLst>
          </p:cNvPr>
          <p:cNvSpPr txBox="1"/>
          <p:nvPr/>
        </p:nvSpPr>
        <p:spPr>
          <a:xfrm>
            <a:off x="9707491" y="4062296"/>
            <a:ext cx="497845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=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EBE6E59-D318-412C-9959-9DDA2486807B}"/>
              </a:ext>
            </a:extLst>
          </p:cNvPr>
          <p:cNvSpPr/>
          <p:nvPr/>
        </p:nvSpPr>
        <p:spPr>
          <a:xfrm>
            <a:off x="10446302" y="3984368"/>
            <a:ext cx="900000" cy="90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E62DA35-53A8-4EA9-9117-BFC9E7A8826B}"/>
              </a:ext>
            </a:extLst>
          </p:cNvPr>
          <p:cNvSpPr txBox="1"/>
          <p:nvPr/>
        </p:nvSpPr>
        <p:spPr>
          <a:xfrm>
            <a:off x="9591732" y="2286248"/>
            <a:ext cx="497845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=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612562E-8B3E-4761-AFBB-44C25654D93B}"/>
              </a:ext>
            </a:extLst>
          </p:cNvPr>
          <p:cNvSpPr txBox="1"/>
          <p:nvPr/>
        </p:nvSpPr>
        <p:spPr>
          <a:xfrm>
            <a:off x="10397785" y="2286248"/>
            <a:ext cx="1068997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100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17CB8A4-C3B4-4031-9947-2143685DA2C0}"/>
              </a:ext>
            </a:extLst>
          </p:cNvPr>
          <p:cNvSpPr txBox="1"/>
          <p:nvPr/>
        </p:nvSpPr>
        <p:spPr>
          <a:xfrm>
            <a:off x="7905767" y="2286248"/>
            <a:ext cx="497845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x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23652C8-495F-48AC-9A1E-10447F77BE10}"/>
              </a:ext>
            </a:extLst>
          </p:cNvPr>
          <p:cNvSpPr txBox="1"/>
          <p:nvPr/>
        </p:nvSpPr>
        <p:spPr>
          <a:xfrm>
            <a:off x="6801790" y="2286248"/>
            <a:ext cx="802968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10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BB133F3B-59FA-46D9-A556-F509CEB96299}"/>
              </a:ext>
            </a:extLst>
          </p:cNvPr>
          <p:cNvSpPr/>
          <p:nvPr/>
        </p:nvSpPr>
        <p:spPr>
          <a:xfrm>
            <a:off x="6801790" y="3984368"/>
            <a:ext cx="900000" cy="90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A8C62A0D-7F7A-4498-A4AE-B66DA2D68AF8}"/>
              </a:ext>
            </a:extLst>
          </p:cNvPr>
          <p:cNvSpPr/>
          <p:nvPr/>
        </p:nvSpPr>
        <p:spPr>
          <a:xfrm>
            <a:off x="8663305" y="3984368"/>
            <a:ext cx="900000" cy="90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20C46CDE-1A16-48AE-B764-7D365B6A09F0}"/>
              </a:ext>
            </a:extLst>
          </p:cNvPr>
          <p:cNvCxnSpPr/>
          <p:nvPr/>
        </p:nvCxnSpPr>
        <p:spPr>
          <a:xfrm>
            <a:off x="6096000" y="1306524"/>
            <a:ext cx="0" cy="518886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E2677972-ED87-4513-8914-8A86B9572BDA}"/>
              </a:ext>
            </a:extLst>
          </p:cNvPr>
          <p:cNvSpPr txBox="1"/>
          <p:nvPr/>
        </p:nvSpPr>
        <p:spPr>
          <a:xfrm>
            <a:off x="6738031" y="4062296"/>
            <a:ext cx="995670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100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B87EC74-5FF0-4C43-9610-78B50F05B1AB}"/>
              </a:ext>
            </a:extLst>
          </p:cNvPr>
          <p:cNvSpPr txBox="1"/>
          <p:nvPr/>
        </p:nvSpPr>
        <p:spPr>
          <a:xfrm>
            <a:off x="8705905" y="4062296"/>
            <a:ext cx="802968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10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A4A1C53-85AF-4EA2-86B5-371D3466C7B8}"/>
              </a:ext>
            </a:extLst>
          </p:cNvPr>
          <p:cNvSpPr txBox="1"/>
          <p:nvPr/>
        </p:nvSpPr>
        <p:spPr>
          <a:xfrm>
            <a:off x="10494818" y="4053162"/>
            <a:ext cx="802968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10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8F3EDFA-C177-4E56-8225-4A6884A0F05E}"/>
              </a:ext>
            </a:extLst>
          </p:cNvPr>
          <p:cNvSpPr txBox="1"/>
          <p:nvPr/>
        </p:nvSpPr>
        <p:spPr>
          <a:xfrm>
            <a:off x="870129" y="4080425"/>
            <a:ext cx="802968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10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E23CC2A3-3B30-49BC-B61C-5A9C41434FE8}"/>
              </a:ext>
            </a:extLst>
          </p:cNvPr>
          <p:cNvSpPr txBox="1"/>
          <p:nvPr/>
        </p:nvSpPr>
        <p:spPr>
          <a:xfrm>
            <a:off x="2725728" y="4062296"/>
            <a:ext cx="802968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1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C79725AB-D420-463F-8FAD-A1AB22DE9BAF}"/>
              </a:ext>
            </a:extLst>
          </p:cNvPr>
          <p:cNvSpPr txBox="1"/>
          <p:nvPr/>
        </p:nvSpPr>
        <p:spPr>
          <a:xfrm>
            <a:off x="4514641" y="4080425"/>
            <a:ext cx="802968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10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267981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C151A67-352C-4150-876A-3426C3036F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69DE8A31-6FE1-480B-B7ED-B6A26D54E623}"/>
              </a:ext>
            </a:extLst>
          </p:cNvPr>
          <p:cNvSpPr/>
          <p:nvPr/>
        </p:nvSpPr>
        <p:spPr>
          <a:xfrm>
            <a:off x="542160" y="5217696"/>
            <a:ext cx="6873998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D is incorrect.</a:t>
            </a:r>
            <a:b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Forty divided by ten is 4 (not 3).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6A07423-BF84-46BE-8D59-ACFD65D2F9AF}"/>
              </a:ext>
            </a:extLst>
          </p:cNvPr>
          <p:cNvSpPr/>
          <p:nvPr/>
        </p:nvSpPr>
        <p:spPr>
          <a:xfrm>
            <a:off x="3326754" y="2531951"/>
            <a:ext cx="5650822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A)   4 x 10 = 40</a:t>
            </a:r>
          </a:p>
          <a:p>
            <a:r>
              <a:rPr lang="en-GB" sz="3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B)   4 lots of 10 = 40</a:t>
            </a:r>
          </a:p>
          <a:p>
            <a:r>
              <a:rPr lang="en-GB" sz="3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C)   40 ÷ 10 = 4</a:t>
            </a:r>
          </a:p>
          <a:p>
            <a:r>
              <a:rPr lang="en-GB" sz="3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D)  Forty ÷ ten = three</a:t>
            </a:r>
          </a:p>
        </p:txBody>
      </p:sp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id="{E88CF59D-35F7-408F-99DE-FEB135437110}"/>
              </a:ext>
            </a:extLst>
          </p:cNvPr>
          <p:cNvSpPr/>
          <p:nvPr/>
        </p:nvSpPr>
        <p:spPr>
          <a:xfrm>
            <a:off x="3326754" y="805231"/>
            <a:ext cx="7174075" cy="1483567"/>
          </a:xfrm>
          <a:prstGeom prst="wedgeRoundRectCallout">
            <a:avLst>
              <a:gd name="adj1" fmla="val -59885"/>
              <a:gd name="adj2" fmla="val 34101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Which number sentence is incorrect and how do you know?</a:t>
            </a:r>
          </a:p>
        </p:txBody>
      </p:sp>
    </p:spTree>
    <p:extLst>
      <p:ext uri="{BB962C8B-B14F-4D97-AF65-F5344CB8AC3E}">
        <p14:creationId xmlns:p14="http://schemas.microsoft.com/office/powerpoint/2010/main" val="2150637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88707" y="290608"/>
            <a:ext cx="1135351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multiplication and division calculations can</a:t>
            </a:r>
            <a:b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you make?</a:t>
            </a:r>
          </a:p>
          <a:p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/>
            </a:r>
            <a:b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List your calculations.</a:t>
            </a:r>
          </a:p>
        </p:txBody>
      </p:sp>
      <p:sp>
        <p:nvSpPr>
          <p:cNvPr id="19" name="Teardrop 18">
            <a:extLst>
              <a:ext uri="{FF2B5EF4-FFF2-40B4-BE49-F238E27FC236}">
                <a16:creationId xmlns:a16="http://schemas.microsoft.com/office/drawing/2014/main" id="{93EA6C46-450F-40A0-A879-4DB9E6DF13C3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solving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AD6E34DE-AEDC-4BAE-B93A-4D211CA022D4}"/>
              </a:ext>
            </a:extLst>
          </p:cNvPr>
          <p:cNvSpPr/>
          <p:nvPr/>
        </p:nvSpPr>
        <p:spPr>
          <a:xfrm>
            <a:off x="2771189" y="1603013"/>
            <a:ext cx="1539551" cy="200608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66C9491-5F4B-426E-A167-F7E91ECE8647}"/>
              </a:ext>
            </a:extLst>
          </p:cNvPr>
          <p:cNvSpPr/>
          <p:nvPr/>
        </p:nvSpPr>
        <p:spPr>
          <a:xfrm>
            <a:off x="416417" y="5050110"/>
            <a:ext cx="2998237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400" b="1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40 </a:t>
            </a:r>
            <a:r>
              <a:rPr lang="en-GB" sz="3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÷ 10 </a:t>
            </a:r>
            <a:r>
              <a:rPr lang="en-GB" sz="3400" b="1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= 4</a:t>
            </a:r>
            <a:br>
              <a:rPr lang="en-GB" sz="3400" b="1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3400" b="1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40 ÷ 4 = 10 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17096DE4-56A2-46DD-A515-035875FDC613}"/>
              </a:ext>
            </a:extLst>
          </p:cNvPr>
          <p:cNvSpPr/>
          <p:nvPr/>
        </p:nvSpPr>
        <p:spPr>
          <a:xfrm>
            <a:off x="5053411" y="1603013"/>
            <a:ext cx="1539551" cy="200608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8CC2D316-113B-4FCC-9BE4-B4555EDB585D}"/>
              </a:ext>
            </a:extLst>
          </p:cNvPr>
          <p:cNvSpPr/>
          <p:nvPr/>
        </p:nvSpPr>
        <p:spPr>
          <a:xfrm>
            <a:off x="7335633" y="1603013"/>
            <a:ext cx="1539551" cy="200608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40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925EDC1-F92D-4806-B70A-89B08FD1AD85}"/>
              </a:ext>
            </a:extLst>
          </p:cNvPr>
          <p:cNvSpPr/>
          <p:nvPr/>
        </p:nvSpPr>
        <p:spPr>
          <a:xfrm>
            <a:off x="3831070" y="5050110"/>
            <a:ext cx="2998237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 x 10 = 40 </a:t>
            </a:r>
          </a:p>
          <a:p>
            <a:r>
              <a:rPr lang="en-GB" sz="3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 x 4 = 40 </a:t>
            </a:r>
          </a:p>
        </p:txBody>
      </p:sp>
    </p:spTree>
    <p:extLst>
      <p:ext uri="{BB962C8B-B14F-4D97-AF65-F5344CB8AC3E}">
        <p14:creationId xmlns:p14="http://schemas.microsoft.com/office/powerpoint/2010/main" val="447656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9823</TotalTime>
  <Words>271</Words>
  <Application>Microsoft Office PowerPoint</Application>
  <PresentationFormat>Widescreen</PresentationFormat>
  <Paragraphs>107</Paragraphs>
  <Slides>10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Yu Gothic UI</vt:lpstr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2 - PRESENTATION - Multiplication and division - Week 4</dc:title>
  <dc:creator>PRIMARY STARS EDUCATION</dc:creator>
  <cp:lastModifiedBy>V.Malpass</cp:lastModifiedBy>
  <cp:revision>430</cp:revision>
  <dcterms:created xsi:type="dcterms:W3CDTF">2018-08-10T10:44:35Z</dcterms:created>
  <dcterms:modified xsi:type="dcterms:W3CDTF">2021-02-04T14:40:58Z</dcterms:modified>
</cp:coreProperties>
</file>