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3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3386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04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506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306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1339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545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004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500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20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0782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950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0C28A5-11C0-4E80-861E-BA5FEDD96216}" type="datetimeFigureOut">
              <a:rPr lang="en-GB" smtClean="0"/>
              <a:t>10/01/2021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D085C7-D2E3-4374-B312-512E568E85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746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75" y="182880"/>
            <a:ext cx="11906250" cy="6413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6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" y="117566"/>
            <a:ext cx="12077700" cy="6622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10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" y="143691"/>
            <a:ext cx="12172950" cy="6570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40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" y="130628"/>
            <a:ext cx="12087225" cy="6479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3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0</Words>
  <Application>Microsoft Office PowerPoint</Application>
  <PresentationFormat>Widescreen</PresentationFormat>
  <Paragraphs>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Rachael Smith</dc:creator>
  <cp:lastModifiedBy>Rachael Smith</cp:lastModifiedBy>
  <cp:revision>7</cp:revision>
  <dcterms:created xsi:type="dcterms:W3CDTF">2020-11-16T19:36:17Z</dcterms:created>
  <dcterms:modified xsi:type="dcterms:W3CDTF">2021-01-10T15:21:54Z</dcterms:modified>
</cp:coreProperties>
</file>