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8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CA2B-E90A-451A-85BA-80736E5B0FBA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2C91-CB2A-433F-9754-459F228E94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503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CA2B-E90A-451A-85BA-80736E5B0FBA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2C91-CB2A-433F-9754-459F228E94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799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CA2B-E90A-451A-85BA-80736E5B0FBA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2C91-CB2A-433F-9754-459F228E94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232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CA2B-E90A-451A-85BA-80736E5B0FBA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2C91-CB2A-433F-9754-459F228E94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786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CA2B-E90A-451A-85BA-80736E5B0FBA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2C91-CB2A-433F-9754-459F228E94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199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CA2B-E90A-451A-85BA-80736E5B0FBA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2C91-CB2A-433F-9754-459F228E94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945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CA2B-E90A-451A-85BA-80736E5B0FBA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2C91-CB2A-433F-9754-459F228E94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0863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CA2B-E90A-451A-85BA-80736E5B0FBA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2C91-CB2A-433F-9754-459F228E94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9434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CA2B-E90A-451A-85BA-80736E5B0FBA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2C91-CB2A-433F-9754-459F228E94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125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CA2B-E90A-451A-85BA-80736E5B0FBA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2C91-CB2A-433F-9754-459F228E94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216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CA2B-E90A-451A-85BA-80736E5B0FBA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2C91-CB2A-433F-9754-459F228E94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863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5CA2B-E90A-451A-85BA-80736E5B0FBA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52C91-CB2A-433F-9754-459F228E94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064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3322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9346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964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6695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467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Rachael Smith</dc:creator>
  <cp:lastModifiedBy>Rachael Smith</cp:lastModifiedBy>
  <cp:revision>1</cp:revision>
  <dcterms:created xsi:type="dcterms:W3CDTF">2021-01-06T21:13:32Z</dcterms:created>
  <dcterms:modified xsi:type="dcterms:W3CDTF">2021-01-06T21:14:33Z</dcterms:modified>
</cp:coreProperties>
</file>