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8" r:id="rId3"/>
    <p:sldId id="269" r:id="rId4"/>
    <p:sldId id="257" r:id="rId5"/>
    <p:sldId id="267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386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04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506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30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339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545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004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500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20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078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50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C28A5-11C0-4E80-861E-BA5FEDD96216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746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2" y="130629"/>
            <a:ext cx="11306175" cy="6635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1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65" y="99753"/>
            <a:ext cx="11999915" cy="6633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34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67" y="118934"/>
            <a:ext cx="11885198" cy="659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10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88" y="103393"/>
            <a:ext cx="11970327" cy="6654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71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34" y="82364"/>
            <a:ext cx="11885506" cy="659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0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67" y="97609"/>
            <a:ext cx="11859153" cy="6652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26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Smith</dc:creator>
  <cp:lastModifiedBy>Rachael Smith</cp:lastModifiedBy>
  <cp:revision>14</cp:revision>
  <dcterms:created xsi:type="dcterms:W3CDTF">2020-11-16T19:36:17Z</dcterms:created>
  <dcterms:modified xsi:type="dcterms:W3CDTF">2021-01-06T17:04:43Z</dcterms:modified>
</cp:coreProperties>
</file>