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60" r:id="rId3"/>
    <p:sldId id="257" r:id="rId4"/>
    <p:sldId id="258" r:id="rId5"/>
    <p:sldId id="259" r:id="rId6"/>
    <p:sldId id="266" r:id="rId7"/>
    <p:sldId id="261" r:id="rId8"/>
    <p:sldId id="263" r:id="rId9"/>
  </p:sldIdLst>
  <p:sldSz cx="9144000" cy="6858000" type="screen4x3"/>
  <p:notesSz cx="67976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3E653-38CC-4D55-83DD-7B869092B6D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81538"/>
            <a:ext cx="5438775" cy="44354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148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6148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B7A4D-AECD-473E-975D-26D2E3329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641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https://youtu.be/7xH35pa8L1k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B7A4D-AECD-473E-975D-26D2E332930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567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https://youtu.be/7xH35pa8L1k</a:t>
            </a:r>
          </a:p>
          <a:p>
            <a:r>
              <a:rPr lang="en-GB" smtClean="0"/>
              <a:t>https://youtu.be/DiMUYnhDYDo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B7A4D-AECD-473E-975D-26D2E332930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60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youtube.com/watch?v=o7PX-O_Xi2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DiMUYnhDYD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2800" y="537681"/>
            <a:ext cx="4038600" cy="106776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u="sng" dirty="0" smtClean="0"/>
              <a:t>The Mezuzah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77" y="2438400"/>
            <a:ext cx="6324600" cy="119970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Aim: To investigate the purpose and symbolism of the Mezuzah.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8372"/>
            <a:ext cx="4267200" cy="2839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2590800"/>
            <a:ext cx="24003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7" y="0"/>
            <a:ext cx="2857500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89991" y="609600"/>
            <a:ext cx="746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Gill Sans MT" panose="020B0502020104020203" pitchFamily="34" charset="0"/>
              </a:rPr>
              <a:t>Q. When </a:t>
            </a:r>
            <a:r>
              <a:rPr lang="en-GB" sz="4800" dirty="0">
                <a:latin typeface="Gill Sans MT" panose="020B0502020104020203" pitchFamily="34" charset="0"/>
              </a:rPr>
              <a:t>you visit a friends house. What do you do before you go in?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6712"/>
            <a:ext cx="3581400" cy="376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ezuza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92554" y="823532"/>
            <a:ext cx="2359061" cy="2604403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043289"/>
            <a:ext cx="334141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890354"/>
            <a:ext cx="48006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Gill Sans MT" panose="020B0502020104020203" pitchFamily="34" charset="0"/>
              </a:rPr>
              <a:t>The Mezuzah is a decorated box which Jewish people attach to their door posts.</a:t>
            </a:r>
          </a:p>
          <a:p>
            <a:endParaRPr lang="en-GB" sz="3200" dirty="0">
              <a:latin typeface="Gill Sans MT" panose="020B0502020104020203" pitchFamily="34" charset="0"/>
            </a:endParaRPr>
          </a:p>
          <a:p>
            <a:r>
              <a:rPr lang="en-GB" sz="3200" dirty="0">
                <a:latin typeface="Gill Sans MT" panose="020B0502020104020203" pitchFamily="34" charset="0"/>
              </a:rPr>
              <a:t>It contains the ‘Shema’ a very important Jewish Prayer.</a:t>
            </a:r>
          </a:p>
          <a:p>
            <a:endParaRPr lang="en-GB" sz="3200" dirty="0">
              <a:latin typeface="Gill Sans MT" panose="020B0502020104020203" pitchFamily="34" charset="0"/>
            </a:endParaRPr>
          </a:p>
          <a:p>
            <a:r>
              <a:rPr lang="en-GB" sz="3200" dirty="0">
                <a:latin typeface="Gill Sans MT" panose="020B0502020104020203" pitchFamily="34" charset="0"/>
              </a:rPr>
              <a:t>Jewish people will touch it when entering their homes</a:t>
            </a:r>
            <a:r>
              <a:rPr lang="en-GB" dirty="0"/>
              <a:t>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76400" y="76200"/>
            <a:ext cx="8229600" cy="1143000"/>
          </a:xfrm>
        </p:spPr>
        <p:txBody>
          <a:bodyPr/>
          <a:lstStyle/>
          <a:p>
            <a:r>
              <a:rPr lang="en-GB" dirty="0" smtClean="0"/>
              <a:t>What is a Mezuzah?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930" y="914400"/>
            <a:ext cx="8229600" cy="4525963"/>
          </a:xfrm>
        </p:spPr>
        <p:txBody>
          <a:bodyPr/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Hear, O Israel, the Lord is our God, the Lord is one. You shall love the Lord, your God, with all your heart, with all your soul.</a:t>
            </a:r>
          </a:p>
          <a:p>
            <a:endParaRPr lang="en-GB" dirty="0"/>
          </a:p>
        </p:txBody>
      </p:sp>
      <p:pic>
        <p:nvPicPr>
          <p:cNvPr id="4" name="Picture 3" descr="Mezuzah-02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2869500"/>
            <a:ext cx="3962400" cy="39624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880051"/>
            <a:ext cx="4126117" cy="40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14400" y="231913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What is inside a Mezuzah? </a:t>
            </a:r>
            <a:endParaRPr lang="en-GB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3" descr="Mezuzah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36631" y="1143001"/>
            <a:ext cx="1173369" cy="129539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latin typeface="Gill Sans MT" panose="020B0502020104020203" pitchFamily="34" charset="0"/>
              </a:rPr>
              <a:t>The Mezuzah attaches to the door post.</a:t>
            </a:r>
            <a:endParaRPr lang="en-GB" sz="3600" dirty="0">
              <a:latin typeface="Gill Sans MT" panose="020B05020201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810000" y="1371600"/>
            <a:ext cx="502920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tchbtw\AppData\Local\Microsoft\Windows\Temporary Internet Files\Content.IE5\5LEVQMIG\MC9003301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551398"/>
            <a:ext cx="1972690" cy="329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3471497"/>
            <a:ext cx="4572000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GB" sz="2400" dirty="0"/>
              <a:t>The mezuzah can be found on the door frames of many Jewish homes. It is placed on a slight angle on the right-hand side of every door frame in the house. The only door frame in the house that it is not placed on is the bathroom door.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</p:cNvPr>
          <p:cNvSpPr/>
          <p:nvPr/>
        </p:nvSpPr>
        <p:spPr>
          <a:xfrm>
            <a:off x="3106104" y="5181600"/>
            <a:ext cx="3236592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https://youtu.be/DiMUYnhDYDo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609600" y="381000"/>
            <a:ext cx="822960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dirty="0" smtClean="0"/>
              <a:t>Let’s find out more…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696" y="1576754"/>
            <a:ext cx="350520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80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565"/>
            <a:ext cx="8229600" cy="1020762"/>
          </a:xfrm>
        </p:spPr>
        <p:txBody>
          <a:bodyPr/>
          <a:lstStyle/>
          <a:p>
            <a:pPr algn="ctr"/>
            <a:r>
              <a:rPr lang="en-GB" u="sng" dirty="0" smtClean="0"/>
              <a:t>Make your own Mezuzah</a:t>
            </a:r>
            <a:endParaRPr lang="en-GB" u="sng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15312"/>
            <a:ext cx="3822723" cy="544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724400" y="1828800"/>
            <a:ext cx="35052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>
                <a:latin typeface="Gill Sans MT" panose="020B0502020104020203" pitchFamily="34" charset="0"/>
              </a:rPr>
              <a:t>Follow the instructions on the sheet to create your own Mezuzah. </a:t>
            </a:r>
          </a:p>
          <a:p>
            <a:pPr marL="342900" indent="-342900">
              <a:buAutoNum type="arabicPeriod"/>
            </a:pPr>
            <a:r>
              <a:rPr lang="en-GB" sz="2800" dirty="0" smtClean="0">
                <a:latin typeface="Gill Sans MT" panose="020B0502020104020203" pitchFamily="34" charset="0"/>
              </a:rPr>
              <a:t>Decorate it with Jewish symbols.</a:t>
            </a:r>
          </a:p>
          <a:p>
            <a:pPr marL="342900" indent="-342900">
              <a:buAutoNum type="arabicPeriod"/>
            </a:pPr>
            <a:r>
              <a:rPr lang="en-GB" sz="2800" dirty="0" smtClean="0">
                <a:latin typeface="Gill Sans MT" panose="020B0502020104020203" pitchFamily="34" charset="0"/>
              </a:rPr>
              <a:t>Put the Shema scroll inside the Mezuzah before you glue it together. 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ezuza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95800" y="3108582"/>
            <a:ext cx="3200400" cy="353324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048000"/>
            <a:ext cx="1381125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76200"/>
            <a:ext cx="3200400" cy="2708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495800"/>
            <a:ext cx="2180216" cy="2180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82025"/>
            <a:ext cx="4631169" cy="152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565" y="4343400"/>
            <a:ext cx="2146852" cy="2146852"/>
          </a:xfrm>
          <a:prstGeom prst="rect">
            <a:avLst/>
          </a:prstGeom>
        </p:spPr>
      </p:pic>
      <p:sp>
        <p:nvSpPr>
          <p:cNvPr id="9" name="Title 4"/>
          <p:cNvSpPr txBox="1">
            <a:spLocks/>
          </p:cNvSpPr>
          <p:nvPr/>
        </p:nvSpPr>
        <p:spPr>
          <a:xfrm>
            <a:off x="80962" y="96715"/>
            <a:ext cx="822960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dirty="0" smtClean="0"/>
              <a:t>Ideas how to </a:t>
            </a:r>
          </a:p>
          <a:p>
            <a:r>
              <a:rPr lang="en-GB" dirty="0" smtClean="0"/>
              <a:t>decorate your </a:t>
            </a:r>
          </a:p>
          <a:p>
            <a:r>
              <a:rPr lang="en-GB" dirty="0" err="1"/>
              <a:t>M</a:t>
            </a:r>
            <a:r>
              <a:rPr lang="en-GB" dirty="0" err="1" smtClean="0"/>
              <a:t>ezzuah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839</TotalTime>
  <Words>234</Words>
  <Application>Microsoft Office PowerPoint</Application>
  <PresentationFormat>On-screen Show (4:3)</PresentationFormat>
  <Paragraphs>27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Gill Sans MT</vt:lpstr>
      <vt:lpstr>Lucida Sans Unicode</vt:lpstr>
      <vt:lpstr>Times New Roman</vt:lpstr>
      <vt:lpstr>Verdana</vt:lpstr>
      <vt:lpstr>Wingdings 2</vt:lpstr>
      <vt:lpstr>Wingdings 3</vt:lpstr>
      <vt:lpstr>Concourse</vt:lpstr>
      <vt:lpstr>The Mezuzah</vt:lpstr>
      <vt:lpstr>PowerPoint Presentation</vt:lpstr>
      <vt:lpstr>What is a Mezuzah?</vt:lpstr>
      <vt:lpstr>PowerPoint Presentation</vt:lpstr>
      <vt:lpstr>The Mezuzah attaches to the door post.</vt:lpstr>
      <vt:lpstr>PowerPoint Presentation</vt:lpstr>
      <vt:lpstr>Make your own Mezuzah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Mezuzah</dc:title>
  <dc:creator>Vicky Malpass</dc:creator>
  <cp:lastModifiedBy>V.Malpass</cp:lastModifiedBy>
  <cp:revision>47</cp:revision>
  <cp:lastPrinted>2013-10-21T07:22:15Z</cp:lastPrinted>
  <dcterms:created xsi:type="dcterms:W3CDTF">2006-08-16T00:00:00Z</dcterms:created>
  <dcterms:modified xsi:type="dcterms:W3CDTF">2021-02-18T16:52:18Z</dcterms:modified>
</cp:coreProperties>
</file>