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50"/>
  </p:notesMasterIdLst>
  <p:sldIdLst>
    <p:sldId id="256" r:id="rId5"/>
    <p:sldId id="258" r:id="rId6"/>
    <p:sldId id="259" r:id="rId7"/>
    <p:sldId id="260" r:id="rId8"/>
    <p:sldId id="263" r:id="rId9"/>
    <p:sldId id="264" r:id="rId10"/>
    <p:sldId id="266" r:id="rId11"/>
    <p:sldId id="265" r:id="rId12"/>
    <p:sldId id="271" r:id="rId13"/>
    <p:sldId id="268" r:id="rId14"/>
    <p:sldId id="269" r:id="rId15"/>
    <p:sldId id="273" r:id="rId16"/>
    <p:sldId id="294" r:id="rId17"/>
    <p:sldId id="276" r:id="rId18"/>
    <p:sldId id="302" r:id="rId19"/>
    <p:sldId id="303" r:id="rId20"/>
    <p:sldId id="275" r:id="rId21"/>
    <p:sldId id="291" r:id="rId22"/>
    <p:sldId id="292" r:id="rId23"/>
    <p:sldId id="309" r:id="rId24"/>
    <p:sldId id="284" r:id="rId25"/>
    <p:sldId id="281" r:id="rId26"/>
    <p:sldId id="282" r:id="rId27"/>
    <p:sldId id="283" r:id="rId28"/>
    <p:sldId id="288" r:id="rId29"/>
    <p:sldId id="289" r:id="rId30"/>
    <p:sldId id="290" r:id="rId31"/>
    <p:sldId id="278" r:id="rId32"/>
    <p:sldId id="287" r:id="rId33"/>
    <p:sldId id="297" r:id="rId34"/>
    <p:sldId id="295" r:id="rId35"/>
    <p:sldId id="296" r:id="rId36"/>
    <p:sldId id="299" r:id="rId37"/>
    <p:sldId id="301" r:id="rId38"/>
    <p:sldId id="286" r:id="rId39"/>
    <p:sldId id="310" r:id="rId40"/>
    <p:sldId id="311" r:id="rId41"/>
    <p:sldId id="313" r:id="rId42"/>
    <p:sldId id="312" r:id="rId43"/>
    <p:sldId id="298" r:id="rId44"/>
    <p:sldId id="304" r:id="rId45"/>
    <p:sldId id="306" r:id="rId46"/>
    <p:sldId id="305" r:id="rId47"/>
    <p:sldId id="307" r:id="rId48"/>
    <p:sldId id="308"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FF6600"/>
    <a:srgbClr val="FF33CC"/>
    <a:srgbClr val="9933FF"/>
    <a:srgbClr val="00FF00"/>
    <a:srgbClr val="FF0066"/>
    <a:srgbClr val="33CCFF"/>
    <a:srgbClr val="CC99FF"/>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31" autoAdjust="0"/>
    <p:restoredTop sz="94660"/>
  </p:normalViewPr>
  <p:slideViewPr>
    <p:cSldViewPr>
      <p:cViewPr varScale="1">
        <p:scale>
          <a:sx n="109" d="100"/>
          <a:sy n="109" d="100"/>
        </p:scale>
        <p:origin x="154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B5A7FD-B156-4D32-B96D-57E31DF0953E}" type="datetimeFigureOut">
              <a:rPr lang="en-GB" smtClean="0"/>
              <a:pPr/>
              <a:t>26/02/2021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A41BB4-9212-4938-9224-E9F984BA141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2A41BB4-9212-4938-9224-E9F984BA141F}" type="slidenum">
              <a:rPr lang="en-GB" smtClean="0"/>
              <a:pPr/>
              <a:t>29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pPr/>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DB4513-2392-4B22-9287-6F174FF578B8}"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1258C4-20BD-47B2-B901-0BAFB04722B3}" type="datetimeFigureOut">
              <a:rPr lang="en-GB" smtClean="0"/>
              <a:pPr/>
              <a:t>26/02/2021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B4513-2392-4B22-9287-6F174FF578B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1258C4-20BD-47B2-B901-0BAFB04722B3}" type="datetimeFigureOut">
              <a:rPr lang="en-GB" smtClean="0">
                <a:solidFill>
                  <a:prstClr val="black">
                    <a:tint val="75000"/>
                  </a:prstClr>
                </a:solidFill>
              </a:rPr>
              <a:pPr/>
              <a:t>26/02/2021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B4513-2392-4B22-9287-6F174FF578B8}" type="slidenum">
              <a:rPr lang="en-GB" smtClean="0">
                <a:solidFill>
                  <a:prstClr val="black">
                    <a:tint val="75000"/>
                  </a:prstClr>
                </a:solidFill>
              </a:rPr>
              <a:pPr/>
              <a:t>‹#›</a:t>
            </a:fld>
            <a:endParaRPr lang="en-GB">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4.xml"/><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4.xml"/><Relationship Id="rId5" Type="http://schemas.openxmlformats.org/officeDocument/2006/relationships/image" Target="../media/image13.wmf"/><Relationship Id="rId4" Type="http://schemas.openxmlformats.org/officeDocument/2006/relationships/image" Target="../media/image12.wmf"/></Relationships>
</file>

<file path=ppt/slides/_rels/slide7.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image" Target="../media/image14.jpeg"/><Relationship Id="rId7" Type="http://schemas.openxmlformats.org/officeDocument/2006/relationships/image" Target="../media/image13.wmf"/><Relationship Id="rId2" Type="http://schemas.openxmlformats.org/officeDocument/2006/relationships/image" Target="../media/image5.wmf"/><Relationship Id="rId1" Type="http://schemas.openxmlformats.org/officeDocument/2006/relationships/slideLayout" Target="../slideLayouts/slideLayout4.xml"/><Relationship Id="rId6" Type="http://schemas.openxmlformats.org/officeDocument/2006/relationships/image" Target="../media/image12.wmf"/><Relationship Id="rId5" Type="http://schemas.openxmlformats.org/officeDocument/2006/relationships/image" Target="../media/image15.jpeg"/><Relationship Id="rId4" Type="http://schemas.openxmlformats.org/officeDocument/2006/relationships/hyperlink" Target="http://en.wikipedia.org/wiki/File:Portrait_of_Philip_II_of_Spain_by_Sofonisba_Anguissola_-_002b.jpg"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upload.wikimedia.org/wikipedia/commons/3/3e/Soleil-Royal_mp3h9369.jpg" TargetMode="External"/><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 Id="rId5" Type="http://schemas.openxmlformats.org/officeDocument/2006/relationships/image" Target="../media/image28.jpe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8.xml"/><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slideLayout" Target="../slideLayouts/slideLayout2.xml"/><Relationship Id="rId4" Type="http://schemas.openxmlformats.org/officeDocument/2006/relationships/image" Target="../media/image44.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10.wmf"/></Relationships>
</file>

<file path=ppt/slides/_rels/slide32.x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4.wmf"/><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62.wmf"/><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14338" name="Picture 2" descr="http://downloads.bbc.co.uk/apps/vision/gallery/assets/orig/schoolradio/history/tudors/map_960x540.jpg"/>
          <p:cNvPicPr>
            <a:picLocks noChangeAspect="1" noChangeArrowheads="1"/>
          </p:cNvPicPr>
          <p:nvPr/>
        </p:nvPicPr>
        <p:blipFill>
          <a:blip r:embed="rId2" cstate="print"/>
          <a:srcRect/>
          <a:stretch>
            <a:fillRect/>
          </a:stretch>
        </p:blipFill>
        <p:spPr bwMode="auto">
          <a:xfrm>
            <a:off x="-39528" y="0"/>
            <a:ext cx="9183528" cy="5157192"/>
          </a:xfrm>
          <a:prstGeom prst="rect">
            <a:avLst/>
          </a:prstGeom>
          <a:noFill/>
        </p:spPr>
      </p:pic>
      <p:sp>
        <p:nvSpPr>
          <p:cNvPr id="4" name="TextBox 3"/>
          <p:cNvSpPr txBox="1"/>
          <p:nvPr/>
        </p:nvSpPr>
        <p:spPr>
          <a:xfrm>
            <a:off x="539552" y="5301208"/>
            <a:ext cx="7920880" cy="769441"/>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4400" b="1" smtClean="0">
                <a:latin typeface="Comic Sans MS" pitchFamily="66" charset="0"/>
              </a:rPr>
              <a:t>Tudor </a:t>
            </a:r>
            <a:r>
              <a:rPr lang="en-GB" sz="4400" b="1" smtClean="0">
                <a:latin typeface="Comic Sans MS" pitchFamily="66" charset="0"/>
              </a:rPr>
              <a:t>Exploration</a:t>
            </a:r>
            <a:endParaRPr lang="en-GB" sz="4400" b="1" dirty="0" smtClean="0">
              <a:latin typeface="Comic Sans MS"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pic>
        <p:nvPicPr>
          <p:cNvPr id="2050" name="Picture 2" descr="http://news.bbc.co.uk/media/images/48798000/jpg/_48798507_matthew1.jpg"/>
          <p:cNvPicPr>
            <a:picLocks noChangeAspect="1" noChangeArrowheads="1"/>
          </p:cNvPicPr>
          <p:nvPr/>
        </p:nvPicPr>
        <p:blipFill>
          <a:blip r:embed="rId2" cstate="print"/>
          <a:srcRect/>
          <a:stretch>
            <a:fillRect/>
          </a:stretch>
        </p:blipFill>
        <p:spPr bwMode="auto">
          <a:xfrm>
            <a:off x="0" y="0"/>
            <a:ext cx="9241923" cy="6165304"/>
          </a:xfrm>
          <a:prstGeom prst="rect">
            <a:avLst/>
          </a:prstGeom>
          <a:noFill/>
        </p:spPr>
      </p:pic>
      <p:sp>
        <p:nvSpPr>
          <p:cNvPr id="3" name="TextBox 2"/>
          <p:cNvSpPr txBox="1"/>
          <p:nvPr/>
        </p:nvSpPr>
        <p:spPr>
          <a:xfrm>
            <a:off x="575048" y="0"/>
            <a:ext cx="8568952" cy="2646878"/>
          </a:xfrm>
          <a:prstGeom prst="rect">
            <a:avLst/>
          </a:prstGeom>
          <a:noFill/>
        </p:spPr>
        <p:txBody>
          <a:bodyPr wrap="square" rtlCol="0">
            <a:spAutoFit/>
          </a:bodyPr>
          <a:lstStyle/>
          <a:p>
            <a:pPr algn="ctr"/>
            <a:r>
              <a:rPr lang="en-GB" sz="16600" b="1" dirty="0" smtClean="0">
                <a:latin typeface="Blackadder ITC" pitchFamily="82" charset="0"/>
              </a:rPr>
              <a:t>Galleons</a:t>
            </a:r>
            <a:endParaRPr lang="en-GB" sz="16600" b="1" dirty="0">
              <a:latin typeface="Blackadder ITC" pitchFamily="8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pic>
        <p:nvPicPr>
          <p:cNvPr id="1026" name="Picture 2" descr="http://www.woodlands-junior.kent.sch.uk/Homework/tudors/images/explorer/map.jpg"/>
          <p:cNvPicPr>
            <a:picLocks noChangeAspect="1" noChangeArrowheads="1"/>
          </p:cNvPicPr>
          <p:nvPr/>
        </p:nvPicPr>
        <p:blipFill>
          <a:blip r:embed="rId2" cstate="print"/>
          <a:srcRect/>
          <a:stretch>
            <a:fillRect/>
          </a:stretch>
        </p:blipFill>
        <p:spPr bwMode="auto">
          <a:xfrm>
            <a:off x="0" y="0"/>
            <a:ext cx="9144000" cy="5460745"/>
          </a:xfrm>
          <a:prstGeom prst="rect">
            <a:avLst/>
          </a:prstGeom>
          <a:noFill/>
        </p:spPr>
      </p:pic>
      <p:sp>
        <p:nvSpPr>
          <p:cNvPr id="1027" name="Rectangle 3"/>
          <p:cNvSpPr>
            <a:spLocks noChangeArrowheads="1"/>
          </p:cNvSpPr>
          <p:nvPr/>
        </p:nvSpPr>
        <p:spPr bwMode="auto">
          <a:xfrm>
            <a:off x="0" y="5657671"/>
            <a:ext cx="9144000" cy="1200329"/>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Comic Sans MS" pitchFamily="66" charset="0"/>
                <a:ea typeface="Calibri" pitchFamily="34" charset="0"/>
                <a:cs typeface="Gisha" pitchFamily="34" charset="-79"/>
              </a:rPr>
              <a:t>In around 1500 European sailors started to explore oceans and lands that were new to the people of Europe.  They sailed around Africa to India and across the Atlantic to America.  Sometimes they traded in a friendly way with the people they met.  Sometimes they fought, they turned these foreign lands into colonies.</a:t>
            </a:r>
            <a:endParaRPr kumimoji="0" lang="en-GB" sz="2400" b="0" i="0" u="none" strike="noStrike" cap="none" normalizeH="0" baseline="0" dirty="0" smtClean="0">
              <a:ln>
                <a:noFill/>
              </a:ln>
              <a:solidFill>
                <a:schemeClr val="tx1"/>
              </a:solidFill>
              <a:effectLst/>
              <a:latin typeface="Comic Sans MS" pitchFamily="66" charset="0"/>
              <a:cs typeface="Arial" pitchFamily="34" charset="0"/>
            </a:endParaRPr>
          </a:p>
        </p:txBody>
      </p:sp>
      <p:grpSp>
        <p:nvGrpSpPr>
          <p:cNvPr id="1031" name="Group 7"/>
          <p:cNvGrpSpPr>
            <a:grpSpLocks noChangeAspect="1"/>
          </p:cNvGrpSpPr>
          <p:nvPr/>
        </p:nvGrpSpPr>
        <p:grpSpPr bwMode="auto">
          <a:xfrm flipH="1">
            <a:off x="3491880" y="1124744"/>
            <a:ext cx="936104" cy="1058629"/>
            <a:chOff x="1964" y="1216"/>
            <a:chExt cx="1832" cy="1888"/>
          </a:xfrm>
        </p:grpSpPr>
        <p:sp>
          <p:nvSpPr>
            <p:cNvPr id="1030" name="AutoShape 6"/>
            <p:cNvSpPr>
              <a:spLocks noChangeAspect="1" noChangeArrowheads="1" noTextEdit="1"/>
            </p:cNvSpPr>
            <p:nvPr/>
          </p:nvSpPr>
          <p:spPr bwMode="auto">
            <a:xfrm>
              <a:off x="1964" y="1216"/>
              <a:ext cx="1832" cy="18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32" name="Freeform 8"/>
            <p:cNvSpPr>
              <a:spLocks/>
            </p:cNvSpPr>
            <p:nvPr/>
          </p:nvSpPr>
          <p:spPr bwMode="auto">
            <a:xfrm>
              <a:off x="2531" y="1280"/>
              <a:ext cx="291" cy="179"/>
            </a:xfrm>
            <a:custGeom>
              <a:avLst/>
              <a:gdLst/>
              <a:ahLst/>
              <a:cxnLst>
                <a:cxn ang="0">
                  <a:pos x="28" y="172"/>
                </a:cxn>
                <a:cxn ang="0">
                  <a:pos x="70" y="172"/>
                </a:cxn>
                <a:cxn ang="0">
                  <a:pos x="114" y="172"/>
                </a:cxn>
                <a:cxn ang="0">
                  <a:pos x="153" y="166"/>
                </a:cxn>
                <a:cxn ang="0">
                  <a:pos x="191" y="162"/>
                </a:cxn>
                <a:cxn ang="0">
                  <a:pos x="229" y="154"/>
                </a:cxn>
                <a:cxn ang="0">
                  <a:pos x="268" y="147"/>
                </a:cxn>
                <a:cxn ang="0">
                  <a:pos x="300" y="135"/>
                </a:cxn>
                <a:cxn ang="0">
                  <a:pos x="332" y="126"/>
                </a:cxn>
                <a:cxn ang="0">
                  <a:pos x="363" y="114"/>
                </a:cxn>
                <a:cxn ang="0">
                  <a:pos x="395" y="105"/>
                </a:cxn>
                <a:cxn ang="0">
                  <a:pos x="444" y="80"/>
                </a:cxn>
                <a:cxn ang="0">
                  <a:pos x="490" y="57"/>
                </a:cxn>
                <a:cxn ang="0">
                  <a:pos x="522" y="37"/>
                </a:cxn>
                <a:cxn ang="0">
                  <a:pos x="549" y="19"/>
                </a:cxn>
                <a:cxn ang="0">
                  <a:pos x="568" y="0"/>
                </a:cxn>
                <a:cxn ang="0">
                  <a:pos x="575" y="19"/>
                </a:cxn>
                <a:cxn ang="0">
                  <a:pos x="577" y="46"/>
                </a:cxn>
                <a:cxn ang="0">
                  <a:pos x="579" y="80"/>
                </a:cxn>
                <a:cxn ang="0">
                  <a:pos x="579" y="120"/>
                </a:cxn>
                <a:cxn ang="0">
                  <a:pos x="579" y="162"/>
                </a:cxn>
                <a:cxn ang="0">
                  <a:pos x="579" y="200"/>
                </a:cxn>
                <a:cxn ang="0">
                  <a:pos x="579" y="238"/>
                </a:cxn>
                <a:cxn ang="0">
                  <a:pos x="577" y="265"/>
                </a:cxn>
                <a:cxn ang="0">
                  <a:pos x="577" y="286"/>
                </a:cxn>
                <a:cxn ang="0">
                  <a:pos x="554" y="295"/>
                </a:cxn>
                <a:cxn ang="0">
                  <a:pos x="526" y="310"/>
                </a:cxn>
                <a:cxn ang="0">
                  <a:pos x="482" y="324"/>
                </a:cxn>
                <a:cxn ang="0">
                  <a:pos x="446" y="333"/>
                </a:cxn>
                <a:cxn ang="0">
                  <a:pos x="418" y="341"/>
                </a:cxn>
                <a:cxn ang="0">
                  <a:pos x="389" y="348"/>
                </a:cxn>
                <a:cxn ang="0">
                  <a:pos x="353" y="352"/>
                </a:cxn>
                <a:cxn ang="0">
                  <a:pos x="323" y="354"/>
                </a:cxn>
                <a:cxn ang="0">
                  <a:pos x="296" y="358"/>
                </a:cxn>
                <a:cxn ang="0">
                  <a:pos x="268" y="360"/>
                </a:cxn>
                <a:cxn ang="0">
                  <a:pos x="220" y="356"/>
                </a:cxn>
                <a:cxn ang="0">
                  <a:pos x="178" y="348"/>
                </a:cxn>
                <a:cxn ang="0">
                  <a:pos x="138" y="331"/>
                </a:cxn>
                <a:cxn ang="0">
                  <a:pos x="106" y="305"/>
                </a:cxn>
                <a:cxn ang="0">
                  <a:pos x="72" y="268"/>
                </a:cxn>
                <a:cxn ang="0">
                  <a:pos x="41" y="230"/>
                </a:cxn>
                <a:cxn ang="0">
                  <a:pos x="15" y="196"/>
                </a:cxn>
                <a:cxn ang="0">
                  <a:pos x="0" y="172"/>
                </a:cxn>
              </a:cxnLst>
              <a:rect l="0" t="0" r="r" b="b"/>
              <a:pathLst>
                <a:path w="581" h="360">
                  <a:moveTo>
                    <a:pt x="0" y="172"/>
                  </a:moveTo>
                  <a:lnTo>
                    <a:pt x="13" y="172"/>
                  </a:lnTo>
                  <a:lnTo>
                    <a:pt x="28" y="172"/>
                  </a:lnTo>
                  <a:lnTo>
                    <a:pt x="41" y="172"/>
                  </a:lnTo>
                  <a:lnTo>
                    <a:pt x="57" y="172"/>
                  </a:lnTo>
                  <a:lnTo>
                    <a:pt x="70" y="172"/>
                  </a:lnTo>
                  <a:lnTo>
                    <a:pt x="85" y="172"/>
                  </a:lnTo>
                  <a:lnTo>
                    <a:pt x="98" y="172"/>
                  </a:lnTo>
                  <a:lnTo>
                    <a:pt x="114" y="172"/>
                  </a:lnTo>
                  <a:lnTo>
                    <a:pt x="125" y="170"/>
                  </a:lnTo>
                  <a:lnTo>
                    <a:pt x="140" y="168"/>
                  </a:lnTo>
                  <a:lnTo>
                    <a:pt x="153" y="166"/>
                  </a:lnTo>
                  <a:lnTo>
                    <a:pt x="167" y="166"/>
                  </a:lnTo>
                  <a:lnTo>
                    <a:pt x="180" y="162"/>
                  </a:lnTo>
                  <a:lnTo>
                    <a:pt x="191" y="162"/>
                  </a:lnTo>
                  <a:lnTo>
                    <a:pt x="205" y="160"/>
                  </a:lnTo>
                  <a:lnTo>
                    <a:pt x="220" y="158"/>
                  </a:lnTo>
                  <a:lnTo>
                    <a:pt x="229" y="154"/>
                  </a:lnTo>
                  <a:lnTo>
                    <a:pt x="243" y="152"/>
                  </a:lnTo>
                  <a:lnTo>
                    <a:pt x="254" y="149"/>
                  </a:lnTo>
                  <a:lnTo>
                    <a:pt x="268" y="147"/>
                  </a:lnTo>
                  <a:lnTo>
                    <a:pt x="277" y="143"/>
                  </a:lnTo>
                  <a:lnTo>
                    <a:pt x="288" y="141"/>
                  </a:lnTo>
                  <a:lnTo>
                    <a:pt x="300" y="135"/>
                  </a:lnTo>
                  <a:lnTo>
                    <a:pt x="313" y="133"/>
                  </a:lnTo>
                  <a:lnTo>
                    <a:pt x="323" y="130"/>
                  </a:lnTo>
                  <a:lnTo>
                    <a:pt x="332" y="126"/>
                  </a:lnTo>
                  <a:lnTo>
                    <a:pt x="342" y="124"/>
                  </a:lnTo>
                  <a:lnTo>
                    <a:pt x="353" y="120"/>
                  </a:lnTo>
                  <a:lnTo>
                    <a:pt x="363" y="114"/>
                  </a:lnTo>
                  <a:lnTo>
                    <a:pt x="374" y="113"/>
                  </a:lnTo>
                  <a:lnTo>
                    <a:pt x="383" y="109"/>
                  </a:lnTo>
                  <a:lnTo>
                    <a:pt x="395" y="105"/>
                  </a:lnTo>
                  <a:lnTo>
                    <a:pt x="410" y="95"/>
                  </a:lnTo>
                  <a:lnTo>
                    <a:pt x="427" y="88"/>
                  </a:lnTo>
                  <a:lnTo>
                    <a:pt x="444" y="80"/>
                  </a:lnTo>
                  <a:lnTo>
                    <a:pt x="461" y="75"/>
                  </a:lnTo>
                  <a:lnTo>
                    <a:pt x="475" y="65"/>
                  </a:lnTo>
                  <a:lnTo>
                    <a:pt x="490" y="57"/>
                  </a:lnTo>
                  <a:lnTo>
                    <a:pt x="501" y="50"/>
                  </a:lnTo>
                  <a:lnTo>
                    <a:pt x="513" y="44"/>
                  </a:lnTo>
                  <a:lnTo>
                    <a:pt x="522" y="37"/>
                  </a:lnTo>
                  <a:lnTo>
                    <a:pt x="532" y="29"/>
                  </a:lnTo>
                  <a:lnTo>
                    <a:pt x="539" y="23"/>
                  </a:lnTo>
                  <a:lnTo>
                    <a:pt x="549" y="19"/>
                  </a:lnTo>
                  <a:lnTo>
                    <a:pt x="558" y="10"/>
                  </a:lnTo>
                  <a:lnTo>
                    <a:pt x="568" y="4"/>
                  </a:lnTo>
                  <a:lnTo>
                    <a:pt x="568" y="0"/>
                  </a:lnTo>
                  <a:lnTo>
                    <a:pt x="572" y="8"/>
                  </a:lnTo>
                  <a:lnTo>
                    <a:pt x="573" y="10"/>
                  </a:lnTo>
                  <a:lnTo>
                    <a:pt x="575" y="19"/>
                  </a:lnTo>
                  <a:lnTo>
                    <a:pt x="577" y="27"/>
                  </a:lnTo>
                  <a:lnTo>
                    <a:pt x="577" y="37"/>
                  </a:lnTo>
                  <a:lnTo>
                    <a:pt x="577" y="46"/>
                  </a:lnTo>
                  <a:lnTo>
                    <a:pt x="577" y="56"/>
                  </a:lnTo>
                  <a:lnTo>
                    <a:pt x="577" y="67"/>
                  </a:lnTo>
                  <a:lnTo>
                    <a:pt x="579" y="80"/>
                  </a:lnTo>
                  <a:lnTo>
                    <a:pt x="579" y="94"/>
                  </a:lnTo>
                  <a:lnTo>
                    <a:pt x="579" y="105"/>
                  </a:lnTo>
                  <a:lnTo>
                    <a:pt x="579" y="120"/>
                  </a:lnTo>
                  <a:lnTo>
                    <a:pt x="581" y="133"/>
                  </a:lnTo>
                  <a:lnTo>
                    <a:pt x="579" y="147"/>
                  </a:lnTo>
                  <a:lnTo>
                    <a:pt x="579" y="162"/>
                  </a:lnTo>
                  <a:lnTo>
                    <a:pt x="579" y="173"/>
                  </a:lnTo>
                  <a:lnTo>
                    <a:pt x="579" y="189"/>
                  </a:lnTo>
                  <a:lnTo>
                    <a:pt x="579" y="200"/>
                  </a:lnTo>
                  <a:lnTo>
                    <a:pt x="579" y="213"/>
                  </a:lnTo>
                  <a:lnTo>
                    <a:pt x="579" y="225"/>
                  </a:lnTo>
                  <a:lnTo>
                    <a:pt x="579" y="238"/>
                  </a:lnTo>
                  <a:lnTo>
                    <a:pt x="577" y="248"/>
                  </a:lnTo>
                  <a:lnTo>
                    <a:pt x="577" y="257"/>
                  </a:lnTo>
                  <a:lnTo>
                    <a:pt x="577" y="265"/>
                  </a:lnTo>
                  <a:lnTo>
                    <a:pt x="577" y="272"/>
                  </a:lnTo>
                  <a:lnTo>
                    <a:pt x="577" y="282"/>
                  </a:lnTo>
                  <a:lnTo>
                    <a:pt x="577" y="286"/>
                  </a:lnTo>
                  <a:lnTo>
                    <a:pt x="573" y="286"/>
                  </a:lnTo>
                  <a:lnTo>
                    <a:pt x="564" y="293"/>
                  </a:lnTo>
                  <a:lnTo>
                    <a:pt x="554" y="295"/>
                  </a:lnTo>
                  <a:lnTo>
                    <a:pt x="547" y="301"/>
                  </a:lnTo>
                  <a:lnTo>
                    <a:pt x="535" y="305"/>
                  </a:lnTo>
                  <a:lnTo>
                    <a:pt x="526" y="310"/>
                  </a:lnTo>
                  <a:lnTo>
                    <a:pt x="511" y="314"/>
                  </a:lnTo>
                  <a:lnTo>
                    <a:pt x="497" y="320"/>
                  </a:lnTo>
                  <a:lnTo>
                    <a:pt x="482" y="324"/>
                  </a:lnTo>
                  <a:lnTo>
                    <a:pt x="465" y="331"/>
                  </a:lnTo>
                  <a:lnTo>
                    <a:pt x="456" y="333"/>
                  </a:lnTo>
                  <a:lnTo>
                    <a:pt x="446" y="333"/>
                  </a:lnTo>
                  <a:lnTo>
                    <a:pt x="437" y="335"/>
                  </a:lnTo>
                  <a:lnTo>
                    <a:pt x="427" y="339"/>
                  </a:lnTo>
                  <a:lnTo>
                    <a:pt x="418" y="341"/>
                  </a:lnTo>
                  <a:lnTo>
                    <a:pt x="408" y="343"/>
                  </a:lnTo>
                  <a:lnTo>
                    <a:pt x="399" y="345"/>
                  </a:lnTo>
                  <a:lnTo>
                    <a:pt x="389" y="348"/>
                  </a:lnTo>
                  <a:lnTo>
                    <a:pt x="376" y="348"/>
                  </a:lnTo>
                  <a:lnTo>
                    <a:pt x="364" y="350"/>
                  </a:lnTo>
                  <a:lnTo>
                    <a:pt x="353" y="352"/>
                  </a:lnTo>
                  <a:lnTo>
                    <a:pt x="344" y="352"/>
                  </a:lnTo>
                  <a:lnTo>
                    <a:pt x="332" y="352"/>
                  </a:lnTo>
                  <a:lnTo>
                    <a:pt x="323" y="354"/>
                  </a:lnTo>
                  <a:lnTo>
                    <a:pt x="313" y="356"/>
                  </a:lnTo>
                  <a:lnTo>
                    <a:pt x="304" y="358"/>
                  </a:lnTo>
                  <a:lnTo>
                    <a:pt x="296" y="358"/>
                  </a:lnTo>
                  <a:lnTo>
                    <a:pt x="287" y="358"/>
                  </a:lnTo>
                  <a:lnTo>
                    <a:pt x="277" y="358"/>
                  </a:lnTo>
                  <a:lnTo>
                    <a:pt x="268" y="360"/>
                  </a:lnTo>
                  <a:lnTo>
                    <a:pt x="250" y="360"/>
                  </a:lnTo>
                  <a:lnTo>
                    <a:pt x="237" y="360"/>
                  </a:lnTo>
                  <a:lnTo>
                    <a:pt x="220" y="356"/>
                  </a:lnTo>
                  <a:lnTo>
                    <a:pt x="205" y="354"/>
                  </a:lnTo>
                  <a:lnTo>
                    <a:pt x="191" y="352"/>
                  </a:lnTo>
                  <a:lnTo>
                    <a:pt x="178" y="348"/>
                  </a:lnTo>
                  <a:lnTo>
                    <a:pt x="163" y="343"/>
                  </a:lnTo>
                  <a:lnTo>
                    <a:pt x="152" y="339"/>
                  </a:lnTo>
                  <a:lnTo>
                    <a:pt x="138" y="331"/>
                  </a:lnTo>
                  <a:lnTo>
                    <a:pt x="129" y="324"/>
                  </a:lnTo>
                  <a:lnTo>
                    <a:pt x="115" y="314"/>
                  </a:lnTo>
                  <a:lnTo>
                    <a:pt x="106" y="305"/>
                  </a:lnTo>
                  <a:lnTo>
                    <a:pt x="95" y="293"/>
                  </a:lnTo>
                  <a:lnTo>
                    <a:pt x="85" y="282"/>
                  </a:lnTo>
                  <a:lnTo>
                    <a:pt x="72" y="268"/>
                  </a:lnTo>
                  <a:lnTo>
                    <a:pt x="60" y="257"/>
                  </a:lnTo>
                  <a:lnTo>
                    <a:pt x="51" y="242"/>
                  </a:lnTo>
                  <a:lnTo>
                    <a:pt x="41" y="230"/>
                  </a:lnTo>
                  <a:lnTo>
                    <a:pt x="32" y="217"/>
                  </a:lnTo>
                  <a:lnTo>
                    <a:pt x="22" y="208"/>
                  </a:lnTo>
                  <a:lnTo>
                    <a:pt x="15" y="196"/>
                  </a:lnTo>
                  <a:lnTo>
                    <a:pt x="11" y="189"/>
                  </a:lnTo>
                  <a:lnTo>
                    <a:pt x="1" y="173"/>
                  </a:lnTo>
                  <a:lnTo>
                    <a:pt x="0" y="172"/>
                  </a:lnTo>
                  <a:lnTo>
                    <a:pt x="0" y="172"/>
                  </a:lnTo>
                  <a:close/>
                </a:path>
              </a:pathLst>
            </a:custGeom>
            <a:solidFill>
              <a:srgbClr val="FF8791"/>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3" name="Freeform 9"/>
            <p:cNvSpPr>
              <a:spLocks/>
            </p:cNvSpPr>
            <p:nvPr/>
          </p:nvSpPr>
          <p:spPr bwMode="auto">
            <a:xfrm>
              <a:off x="2586" y="2341"/>
              <a:ext cx="545" cy="424"/>
            </a:xfrm>
            <a:custGeom>
              <a:avLst/>
              <a:gdLst/>
              <a:ahLst/>
              <a:cxnLst>
                <a:cxn ang="0">
                  <a:pos x="24" y="156"/>
                </a:cxn>
                <a:cxn ang="0">
                  <a:pos x="68" y="143"/>
                </a:cxn>
                <a:cxn ang="0">
                  <a:pos x="114" y="133"/>
                </a:cxn>
                <a:cxn ang="0">
                  <a:pos x="159" y="122"/>
                </a:cxn>
                <a:cxn ang="0">
                  <a:pos x="209" y="111"/>
                </a:cxn>
                <a:cxn ang="0">
                  <a:pos x="256" y="101"/>
                </a:cxn>
                <a:cxn ang="0">
                  <a:pos x="306" y="92"/>
                </a:cxn>
                <a:cxn ang="0">
                  <a:pos x="353" y="80"/>
                </a:cxn>
                <a:cxn ang="0">
                  <a:pos x="401" y="71"/>
                </a:cxn>
                <a:cxn ang="0">
                  <a:pos x="446" y="61"/>
                </a:cxn>
                <a:cxn ang="0">
                  <a:pos x="494" y="53"/>
                </a:cxn>
                <a:cxn ang="0">
                  <a:pos x="534" y="42"/>
                </a:cxn>
                <a:cxn ang="0">
                  <a:pos x="574" y="34"/>
                </a:cxn>
                <a:cxn ang="0">
                  <a:pos x="612" y="27"/>
                </a:cxn>
                <a:cxn ang="0">
                  <a:pos x="648" y="21"/>
                </a:cxn>
                <a:cxn ang="0">
                  <a:pos x="680" y="15"/>
                </a:cxn>
                <a:cxn ang="0">
                  <a:pos x="722" y="6"/>
                </a:cxn>
                <a:cxn ang="0">
                  <a:pos x="758" y="0"/>
                </a:cxn>
                <a:cxn ang="0">
                  <a:pos x="771" y="0"/>
                </a:cxn>
                <a:cxn ang="0">
                  <a:pos x="1085" y="259"/>
                </a:cxn>
                <a:cxn ang="0">
                  <a:pos x="1079" y="282"/>
                </a:cxn>
                <a:cxn ang="0">
                  <a:pos x="1072" y="318"/>
                </a:cxn>
                <a:cxn ang="0">
                  <a:pos x="1062" y="360"/>
                </a:cxn>
                <a:cxn ang="0">
                  <a:pos x="1053" y="407"/>
                </a:cxn>
                <a:cxn ang="0">
                  <a:pos x="1043" y="453"/>
                </a:cxn>
                <a:cxn ang="0">
                  <a:pos x="1032" y="500"/>
                </a:cxn>
                <a:cxn ang="0">
                  <a:pos x="1024" y="542"/>
                </a:cxn>
                <a:cxn ang="0">
                  <a:pos x="1016" y="576"/>
                </a:cxn>
                <a:cxn ang="0">
                  <a:pos x="1015" y="603"/>
                </a:cxn>
                <a:cxn ang="0">
                  <a:pos x="1001" y="616"/>
                </a:cxn>
                <a:cxn ang="0">
                  <a:pos x="961" y="633"/>
                </a:cxn>
                <a:cxn ang="0">
                  <a:pos x="929" y="647"/>
                </a:cxn>
                <a:cxn ang="0">
                  <a:pos x="887" y="662"/>
                </a:cxn>
                <a:cxn ang="0">
                  <a:pos x="840" y="675"/>
                </a:cxn>
                <a:cxn ang="0">
                  <a:pos x="788" y="689"/>
                </a:cxn>
                <a:cxn ang="0">
                  <a:pos x="733" y="706"/>
                </a:cxn>
                <a:cxn ang="0">
                  <a:pos x="674" y="719"/>
                </a:cxn>
                <a:cxn ang="0">
                  <a:pos x="616" y="736"/>
                </a:cxn>
                <a:cxn ang="0">
                  <a:pos x="553" y="751"/>
                </a:cxn>
                <a:cxn ang="0">
                  <a:pos x="494" y="766"/>
                </a:cxn>
                <a:cxn ang="0">
                  <a:pos x="435" y="780"/>
                </a:cxn>
                <a:cxn ang="0">
                  <a:pos x="378" y="793"/>
                </a:cxn>
                <a:cxn ang="0">
                  <a:pos x="325" y="803"/>
                </a:cxn>
                <a:cxn ang="0">
                  <a:pos x="279" y="816"/>
                </a:cxn>
                <a:cxn ang="0">
                  <a:pos x="234" y="824"/>
                </a:cxn>
                <a:cxn ang="0">
                  <a:pos x="197" y="833"/>
                </a:cxn>
                <a:cxn ang="0">
                  <a:pos x="171" y="841"/>
                </a:cxn>
                <a:cxn ang="0">
                  <a:pos x="152" y="844"/>
                </a:cxn>
                <a:cxn ang="0">
                  <a:pos x="0" y="164"/>
                </a:cxn>
              </a:cxnLst>
              <a:rect l="0" t="0" r="r" b="b"/>
              <a:pathLst>
                <a:path w="1089" h="848">
                  <a:moveTo>
                    <a:pt x="0" y="164"/>
                  </a:moveTo>
                  <a:lnTo>
                    <a:pt x="13" y="158"/>
                  </a:lnTo>
                  <a:lnTo>
                    <a:pt x="24" y="156"/>
                  </a:lnTo>
                  <a:lnTo>
                    <a:pt x="40" y="150"/>
                  </a:lnTo>
                  <a:lnTo>
                    <a:pt x="53" y="149"/>
                  </a:lnTo>
                  <a:lnTo>
                    <a:pt x="68" y="143"/>
                  </a:lnTo>
                  <a:lnTo>
                    <a:pt x="83" y="139"/>
                  </a:lnTo>
                  <a:lnTo>
                    <a:pt x="99" y="137"/>
                  </a:lnTo>
                  <a:lnTo>
                    <a:pt x="114" y="133"/>
                  </a:lnTo>
                  <a:lnTo>
                    <a:pt x="129" y="130"/>
                  </a:lnTo>
                  <a:lnTo>
                    <a:pt x="144" y="126"/>
                  </a:lnTo>
                  <a:lnTo>
                    <a:pt x="159" y="122"/>
                  </a:lnTo>
                  <a:lnTo>
                    <a:pt x="177" y="120"/>
                  </a:lnTo>
                  <a:lnTo>
                    <a:pt x="192" y="114"/>
                  </a:lnTo>
                  <a:lnTo>
                    <a:pt x="209" y="111"/>
                  </a:lnTo>
                  <a:lnTo>
                    <a:pt x="224" y="109"/>
                  </a:lnTo>
                  <a:lnTo>
                    <a:pt x="241" y="105"/>
                  </a:lnTo>
                  <a:lnTo>
                    <a:pt x="256" y="101"/>
                  </a:lnTo>
                  <a:lnTo>
                    <a:pt x="273" y="97"/>
                  </a:lnTo>
                  <a:lnTo>
                    <a:pt x="289" y="93"/>
                  </a:lnTo>
                  <a:lnTo>
                    <a:pt x="306" y="92"/>
                  </a:lnTo>
                  <a:lnTo>
                    <a:pt x="321" y="86"/>
                  </a:lnTo>
                  <a:lnTo>
                    <a:pt x="336" y="82"/>
                  </a:lnTo>
                  <a:lnTo>
                    <a:pt x="353" y="80"/>
                  </a:lnTo>
                  <a:lnTo>
                    <a:pt x="370" y="76"/>
                  </a:lnTo>
                  <a:lnTo>
                    <a:pt x="384" y="72"/>
                  </a:lnTo>
                  <a:lnTo>
                    <a:pt x="401" y="71"/>
                  </a:lnTo>
                  <a:lnTo>
                    <a:pt x="416" y="65"/>
                  </a:lnTo>
                  <a:lnTo>
                    <a:pt x="431" y="63"/>
                  </a:lnTo>
                  <a:lnTo>
                    <a:pt x="446" y="61"/>
                  </a:lnTo>
                  <a:lnTo>
                    <a:pt x="462" y="57"/>
                  </a:lnTo>
                  <a:lnTo>
                    <a:pt x="477" y="53"/>
                  </a:lnTo>
                  <a:lnTo>
                    <a:pt x="494" y="53"/>
                  </a:lnTo>
                  <a:lnTo>
                    <a:pt x="505" y="48"/>
                  </a:lnTo>
                  <a:lnTo>
                    <a:pt x="520" y="46"/>
                  </a:lnTo>
                  <a:lnTo>
                    <a:pt x="534" y="42"/>
                  </a:lnTo>
                  <a:lnTo>
                    <a:pt x="549" y="40"/>
                  </a:lnTo>
                  <a:lnTo>
                    <a:pt x="562" y="36"/>
                  </a:lnTo>
                  <a:lnTo>
                    <a:pt x="574" y="34"/>
                  </a:lnTo>
                  <a:lnTo>
                    <a:pt x="587" y="33"/>
                  </a:lnTo>
                  <a:lnTo>
                    <a:pt x="600" y="31"/>
                  </a:lnTo>
                  <a:lnTo>
                    <a:pt x="612" y="27"/>
                  </a:lnTo>
                  <a:lnTo>
                    <a:pt x="625" y="25"/>
                  </a:lnTo>
                  <a:lnTo>
                    <a:pt x="636" y="23"/>
                  </a:lnTo>
                  <a:lnTo>
                    <a:pt x="648" y="21"/>
                  </a:lnTo>
                  <a:lnTo>
                    <a:pt x="659" y="17"/>
                  </a:lnTo>
                  <a:lnTo>
                    <a:pt x="671" y="17"/>
                  </a:lnTo>
                  <a:lnTo>
                    <a:pt x="680" y="15"/>
                  </a:lnTo>
                  <a:lnTo>
                    <a:pt x="692" y="15"/>
                  </a:lnTo>
                  <a:lnTo>
                    <a:pt x="707" y="10"/>
                  </a:lnTo>
                  <a:lnTo>
                    <a:pt x="722" y="6"/>
                  </a:lnTo>
                  <a:lnTo>
                    <a:pt x="737" y="4"/>
                  </a:lnTo>
                  <a:lnTo>
                    <a:pt x="750" y="4"/>
                  </a:lnTo>
                  <a:lnTo>
                    <a:pt x="758" y="0"/>
                  </a:lnTo>
                  <a:lnTo>
                    <a:pt x="766" y="0"/>
                  </a:lnTo>
                  <a:lnTo>
                    <a:pt x="769" y="0"/>
                  </a:lnTo>
                  <a:lnTo>
                    <a:pt x="771" y="0"/>
                  </a:lnTo>
                  <a:lnTo>
                    <a:pt x="1089" y="246"/>
                  </a:lnTo>
                  <a:lnTo>
                    <a:pt x="1087" y="249"/>
                  </a:lnTo>
                  <a:lnTo>
                    <a:pt x="1085" y="259"/>
                  </a:lnTo>
                  <a:lnTo>
                    <a:pt x="1081" y="263"/>
                  </a:lnTo>
                  <a:lnTo>
                    <a:pt x="1081" y="272"/>
                  </a:lnTo>
                  <a:lnTo>
                    <a:pt x="1079" y="282"/>
                  </a:lnTo>
                  <a:lnTo>
                    <a:pt x="1077" y="295"/>
                  </a:lnTo>
                  <a:lnTo>
                    <a:pt x="1074" y="304"/>
                  </a:lnTo>
                  <a:lnTo>
                    <a:pt x="1072" y="318"/>
                  </a:lnTo>
                  <a:lnTo>
                    <a:pt x="1068" y="331"/>
                  </a:lnTo>
                  <a:lnTo>
                    <a:pt x="1064" y="346"/>
                  </a:lnTo>
                  <a:lnTo>
                    <a:pt x="1062" y="360"/>
                  </a:lnTo>
                  <a:lnTo>
                    <a:pt x="1058" y="375"/>
                  </a:lnTo>
                  <a:lnTo>
                    <a:pt x="1055" y="390"/>
                  </a:lnTo>
                  <a:lnTo>
                    <a:pt x="1053" y="407"/>
                  </a:lnTo>
                  <a:lnTo>
                    <a:pt x="1049" y="422"/>
                  </a:lnTo>
                  <a:lnTo>
                    <a:pt x="1045" y="439"/>
                  </a:lnTo>
                  <a:lnTo>
                    <a:pt x="1043" y="453"/>
                  </a:lnTo>
                  <a:lnTo>
                    <a:pt x="1039" y="472"/>
                  </a:lnTo>
                  <a:lnTo>
                    <a:pt x="1034" y="485"/>
                  </a:lnTo>
                  <a:lnTo>
                    <a:pt x="1032" y="500"/>
                  </a:lnTo>
                  <a:lnTo>
                    <a:pt x="1028" y="514"/>
                  </a:lnTo>
                  <a:lnTo>
                    <a:pt x="1026" y="529"/>
                  </a:lnTo>
                  <a:lnTo>
                    <a:pt x="1024" y="542"/>
                  </a:lnTo>
                  <a:lnTo>
                    <a:pt x="1022" y="555"/>
                  </a:lnTo>
                  <a:lnTo>
                    <a:pt x="1018" y="565"/>
                  </a:lnTo>
                  <a:lnTo>
                    <a:pt x="1016" y="576"/>
                  </a:lnTo>
                  <a:lnTo>
                    <a:pt x="1015" y="586"/>
                  </a:lnTo>
                  <a:lnTo>
                    <a:pt x="1015" y="595"/>
                  </a:lnTo>
                  <a:lnTo>
                    <a:pt x="1015" y="603"/>
                  </a:lnTo>
                  <a:lnTo>
                    <a:pt x="1015" y="609"/>
                  </a:lnTo>
                  <a:lnTo>
                    <a:pt x="1009" y="612"/>
                  </a:lnTo>
                  <a:lnTo>
                    <a:pt x="1001" y="616"/>
                  </a:lnTo>
                  <a:lnTo>
                    <a:pt x="986" y="624"/>
                  </a:lnTo>
                  <a:lnTo>
                    <a:pt x="973" y="631"/>
                  </a:lnTo>
                  <a:lnTo>
                    <a:pt x="961" y="633"/>
                  </a:lnTo>
                  <a:lnTo>
                    <a:pt x="950" y="637"/>
                  </a:lnTo>
                  <a:lnTo>
                    <a:pt x="939" y="643"/>
                  </a:lnTo>
                  <a:lnTo>
                    <a:pt x="929" y="647"/>
                  </a:lnTo>
                  <a:lnTo>
                    <a:pt x="914" y="652"/>
                  </a:lnTo>
                  <a:lnTo>
                    <a:pt x="902" y="656"/>
                  </a:lnTo>
                  <a:lnTo>
                    <a:pt x="887" y="662"/>
                  </a:lnTo>
                  <a:lnTo>
                    <a:pt x="874" y="666"/>
                  </a:lnTo>
                  <a:lnTo>
                    <a:pt x="855" y="670"/>
                  </a:lnTo>
                  <a:lnTo>
                    <a:pt x="840" y="675"/>
                  </a:lnTo>
                  <a:lnTo>
                    <a:pt x="823" y="679"/>
                  </a:lnTo>
                  <a:lnTo>
                    <a:pt x="807" y="685"/>
                  </a:lnTo>
                  <a:lnTo>
                    <a:pt x="788" y="689"/>
                  </a:lnTo>
                  <a:lnTo>
                    <a:pt x="769" y="694"/>
                  </a:lnTo>
                  <a:lnTo>
                    <a:pt x="750" y="700"/>
                  </a:lnTo>
                  <a:lnTo>
                    <a:pt x="733" y="706"/>
                  </a:lnTo>
                  <a:lnTo>
                    <a:pt x="712" y="709"/>
                  </a:lnTo>
                  <a:lnTo>
                    <a:pt x="693" y="715"/>
                  </a:lnTo>
                  <a:lnTo>
                    <a:pt x="674" y="719"/>
                  </a:lnTo>
                  <a:lnTo>
                    <a:pt x="655" y="725"/>
                  </a:lnTo>
                  <a:lnTo>
                    <a:pt x="635" y="728"/>
                  </a:lnTo>
                  <a:lnTo>
                    <a:pt x="616" y="736"/>
                  </a:lnTo>
                  <a:lnTo>
                    <a:pt x="595" y="740"/>
                  </a:lnTo>
                  <a:lnTo>
                    <a:pt x="576" y="747"/>
                  </a:lnTo>
                  <a:lnTo>
                    <a:pt x="553" y="751"/>
                  </a:lnTo>
                  <a:lnTo>
                    <a:pt x="534" y="757"/>
                  </a:lnTo>
                  <a:lnTo>
                    <a:pt x="513" y="761"/>
                  </a:lnTo>
                  <a:lnTo>
                    <a:pt x="494" y="766"/>
                  </a:lnTo>
                  <a:lnTo>
                    <a:pt x="473" y="770"/>
                  </a:lnTo>
                  <a:lnTo>
                    <a:pt x="454" y="774"/>
                  </a:lnTo>
                  <a:lnTo>
                    <a:pt x="435" y="780"/>
                  </a:lnTo>
                  <a:lnTo>
                    <a:pt x="416" y="784"/>
                  </a:lnTo>
                  <a:lnTo>
                    <a:pt x="397" y="787"/>
                  </a:lnTo>
                  <a:lnTo>
                    <a:pt x="378" y="793"/>
                  </a:lnTo>
                  <a:lnTo>
                    <a:pt x="359" y="795"/>
                  </a:lnTo>
                  <a:lnTo>
                    <a:pt x="342" y="801"/>
                  </a:lnTo>
                  <a:lnTo>
                    <a:pt x="325" y="803"/>
                  </a:lnTo>
                  <a:lnTo>
                    <a:pt x="308" y="808"/>
                  </a:lnTo>
                  <a:lnTo>
                    <a:pt x="292" y="812"/>
                  </a:lnTo>
                  <a:lnTo>
                    <a:pt x="279" y="816"/>
                  </a:lnTo>
                  <a:lnTo>
                    <a:pt x="262" y="818"/>
                  </a:lnTo>
                  <a:lnTo>
                    <a:pt x="249" y="824"/>
                  </a:lnTo>
                  <a:lnTo>
                    <a:pt x="234" y="824"/>
                  </a:lnTo>
                  <a:lnTo>
                    <a:pt x="222" y="829"/>
                  </a:lnTo>
                  <a:lnTo>
                    <a:pt x="209" y="831"/>
                  </a:lnTo>
                  <a:lnTo>
                    <a:pt x="197" y="833"/>
                  </a:lnTo>
                  <a:lnTo>
                    <a:pt x="188" y="835"/>
                  </a:lnTo>
                  <a:lnTo>
                    <a:pt x="180" y="839"/>
                  </a:lnTo>
                  <a:lnTo>
                    <a:pt x="171" y="841"/>
                  </a:lnTo>
                  <a:lnTo>
                    <a:pt x="163" y="843"/>
                  </a:lnTo>
                  <a:lnTo>
                    <a:pt x="158" y="843"/>
                  </a:lnTo>
                  <a:lnTo>
                    <a:pt x="152" y="844"/>
                  </a:lnTo>
                  <a:lnTo>
                    <a:pt x="146" y="846"/>
                  </a:lnTo>
                  <a:lnTo>
                    <a:pt x="144" y="848"/>
                  </a:lnTo>
                  <a:lnTo>
                    <a:pt x="0" y="164"/>
                  </a:lnTo>
                  <a:lnTo>
                    <a:pt x="0" y="164"/>
                  </a:lnTo>
                  <a:close/>
                </a:path>
              </a:pathLst>
            </a:custGeom>
            <a:solidFill>
              <a:srgbClr val="A83B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4" name="Freeform 10"/>
            <p:cNvSpPr>
              <a:spLocks/>
            </p:cNvSpPr>
            <p:nvPr/>
          </p:nvSpPr>
          <p:spPr bwMode="auto">
            <a:xfrm>
              <a:off x="2774" y="2427"/>
              <a:ext cx="202" cy="168"/>
            </a:xfrm>
            <a:custGeom>
              <a:avLst/>
              <a:gdLst/>
              <a:ahLst/>
              <a:cxnLst>
                <a:cxn ang="0">
                  <a:pos x="19" y="36"/>
                </a:cxn>
                <a:cxn ang="0">
                  <a:pos x="0" y="270"/>
                </a:cxn>
                <a:cxn ang="0">
                  <a:pos x="2" y="272"/>
                </a:cxn>
                <a:cxn ang="0">
                  <a:pos x="17" y="284"/>
                </a:cxn>
                <a:cxn ang="0">
                  <a:pos x="27" y="289"/>
                </a:cxn>
                <a:cxn ang="0">
                  <a:pos x="38" y="297"/>
                </a:cxn>
                <a:cxn ang="0">
                  <a:pos x="51" y="304"/>
                </a:cxn>
                <a:cxn ang="0">
                  <a:pos x="69" y="312"/>
                </a:cxn>
                <a:cxn ang="0">
                  <a:pos x="74" y="314"/>
                </a:cxn>
                <a:cxn ang="0">
                  <a:pos x="84" y="318"/>
                </a:cxn>
                <a:cxn ang="0">
                  <a:pos x="93" y="320"/>
                </a:cxn>
                <a:cxn ang="0">
                  <a:pos x="103" y="325"/>
                </a:cxn>
                <a:cxn ang="0">
                  <a:pos x="112" y="327"/>
                </a:cxn>
                <a:cxn ang="0">
                  <a:pos x="122" y="329"/>
                </a:cxn>
                <a:cxn ang="0">
                  <a:pos x="131" y="331"/>
                </a:cxn>
                <a:cxn ang="0">
                  <a:pos x="141" y="335"/>
                </a:cxn>
                <a:cxn ang="0">
                  <a:pos x="150" y="335"/>
                </a:cxn>
                <a:cxn ang="0">
                  <a:pos x="160" y="337"/>
                </a:cxn>
                <a:cxn ang="0">
                  <a:pos x="171" y="337"/>
                </a:cxn>
                <a:cxn ang="0">
                  <a:pos x="183" y="337"/>
                </a:cxn>
                <a:cxn ang="0">
                  <a:pos x="192" y="337"/>
                </a:cxn>
                <a:cxn ang="0">
                  <a:pos x="203" y="335"/>
                </a:cxn>
                <a:cxn ang="0">
                  <a:pos x="215" y="333"/>
                </a:cxn>
                <a:cxn ang="0">
                  <a:pos x="226" y="331"/>
                </a:cxn>
                <a:cxn ang="0">
                  <a:pos x="236" y="327"/>
                </a:cxn>
                <a:cxn ang="0">
                  <a:pos x="247" y="323"/>
                </a:cxn>
                <a:cxn ang="0">
                  <a:pos x="257" y="318"/>
                </a:cxn>
                <a:cxn ang="0">
                  <a:pos x="268" y="316"/>
                </a:cxn>
                <a:cxn ang="0">
                  <a:pos x="276" y="310"/>
                </a:cxn>
                <a:cxn ang="0">
                  <a:pos x="285" y="308"/>
                </a:cxn>
                <a:cxn ang="0">
                  <a:pos x="295" y="304"/>
                </a:cxn>
                <a:cxn ang="0">
                  <a:pos x="304" y="301"/>
                </a:cxn>
                <a:cxn ang="0">
                  <a:pos x="319" y="293"/>
                </a:cxn>
                <a:cxn ang="0">
                  <a:pos x="335" y="287"/>
                </a:cxn>
                <a:cxn ang="0">
                  <a:pos x="348" y="280"/>
                </a:cxn>
                <a:cxn ang="0">
                  <a:pos x="359" y="274"/>
                </a:cxn>
                <a:cxn ang="0">
                  <a:pos x="369" y="266"/>
                </a:cxn>
                <a:cxn ang="0">
                  <a:pos x="378" y="261"/>
                </a:cxn>
                <a:cxn ang="0">
                  <a:pos x="386" y="257"/>
                </a:cxn>
                <a:cxn ang="0">
                  <a:pos x="394" y="251"/>
                </a:cxn>
                <a:cxn ang="0">
                  <a:pos x="401" y="246"/>
                </a:cxn>
                <a:cxn ang="0">
                  <a:pos x="405" y="246"/>
                </a:cxn>
                <a:cxn ang="0">
                  <a:pos x="357" y="0"/>
                </a:cxn>
                <a:cxn ang="0">
                  <a:pos x="19" y="36"/>
                </a:cxn>
                <a:cxn ang="0">
                  <a:pos x="19" y="36"/>
                </a:cxn>
              </a:cxnLst>
              <a:rect l="0" t="0" r="r" b="b"/>
              <a:pathLst>
                <a:path w="405" h="337">
                  <a:moveTo>
                    <a:pt x="19" y="36"/>
                  </a:moveTo>
                  <a:lnTo>
                    <a:pt x="0" y="270"/>
                  </a:lnTo>
                  <a:lnTo>
                    <a:pt x="2" y="272"/>
                  </a:lnTo>
                  <a:lnTo>
                    <a:pt x="17" y="284"/>
                  </a:lnTo>
                  <a:lnTo>
                    <a:pt x="27" y="289"/>
                  </a:lnTo>
                  <a:lnTo>
                    <a:pt x="38" y="297"/>
                  </a:lnTo>
                  <a:lnTo>
                    <a:pt x="51" y="304"/>
                  </a:lnTo>
                  <a:lnTo>
                    <a:pt x="69" y="312"/>
                  </a:lnTo>
                  <a:lnTo>
                    <a:pt x="74" y="314"/>
                  </a:lnTo>
                  <a:lnTo>
                    <a:pt x="84" y="318"/>
                  </a:lnTo>
                  <a:lnTo>
                    <a:pt x="93" y="320"/>
                  </a:lnTo>
                  <a:lnTo>
                    <a:pt x="103" y="325"/>
                  </a:lnTo>
                  <a:lnTo>
                    <a:pt x="112" y="327"/>
                  </a:lnTo>
                  <a:lnTo>
                    <a:pt x="122" y="329"/>
                  </a:lnTo>
                  <a:lnTo>
                    <a:pt x="131" y="331"/>
                  </a:lnTo>
                  <a:lnTo>
                    <a:pt x="141" y="335"/>
                  </a:lnTo>
                  <a:lnTo>
                    <a:pt x="150" y="335"/>
                  </a:lnTo>
                  <a:lnTo>
                    <a:pt x="160" y="337"/>
                  </a:lnTo>
                  <a:lnTo>
                    <a:pt x="171" y="337"/>
                  </a:lnTo>
                  <a:lnTo>
                    <a:pt x="183" y="337"/>
                  </a:lnTo>
                  <a:lnTo>
                    <a:pt x="192" y="337"/>
                  </a:lnTo>
                  <a:lnTo>
                    <a:pt x="203" y="335"/>
                  </a:lnTo>
                  <a:lnTo>
                    <a:pt x="215" y="333"/>
                  </a:lnTo>
                  <a:lnTo>
                    <a:pt x="226" y="331"/>
                  </a:lnTo>
                  <a:lnTo>
                    <a:pt x="236" y="327"/>
                  </a:lnTo>
                  <a:lnTo>
                    <a:pt x="247" y="323"/>
                  </a:lnTo>
                  <a:lnTo>
                    <a:pt x="257" y="318"/>
                  </a:lnTo>
                  <a:lnTo>
                    <a:pt x="268" y="316"/>
                  </a:lnTo>
                  <a:lnTo>
                    <a:pt x="276" y="310"/>
                  </a:lnTo>
                  <a:lnTo>
                    <a:pt x="285" y="308"/>
                  </a:lnTo>
                  <a:lnTo>
                    <a:pt x="295" y="304"/>
                  </a:lnTo>
                  <a:lnTo>
                    <a:pt x="304" y="301"/>
                  </a:lnTo>
                  <a:lnTo>
                    <a:pt x="319" y="293"/>
                  </a:lnTo>
                  <a:lnTo>
                    <a:pt x="335" y="287"/>
                  </a:lnTo>
                  <a:lnTo>
                    <a:pt x="348" y="280"/>
                  </a:lnTo>
                  <a:lnTo>
                    <a:pt x="359" y="274"/>
                  </a:lnTo>
                  <a:lnTo>
                    <a:pt x="369" y="266"/>
                  </a:lnTo>
                  <a:lnTo>
                    <a:pt x="378" y="261"/>
                  </a:lnTo>
                  <a:lnTo>
                    <a:pt x="386" y="257"/>
                  </a:lnTo>
                  <a:lnTo>
                    <a:pt x="394" y="251"/>
                  </a:lnTo>
                  <a:lnTo>
                    <a:pt x="401" y="246"/>
                  </a:lnTo>
                  <a:lnTo>
                    <a:pt x="405" y="246"/>
                  </a:lnTo>
                  <a:lnTo>
                    <a:pt x="357" y="0"/>
                  </a:lnTo>
                  <a:lnTo>
                    <a:pt x="19" y="36"/>
                  </a:lnTo>
                  <a:lnTo>
                    <a:pt x="19" y="36"/>
                  </a:lnTo>
                  <a:close/>
                </a:path>
              </a:pathLst>
            </a:custGeom>
            <a:solidFill>
              <a:srgbClr val="917A6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5" name="Freeform 11"/>
            <p:cNvSpPr>
              <a:spLocks/>
            </p:cNvSpPr>
            <p:nvPr/>
          </p:nvSpPr>
          <p:spPr bwMode="auto">
            <a:xfrm>
              <a:off x="2801" y="2394"/>
              <a:ext cx="156" cy="91"/>
            </a:xfrm>
            <a:custGeom>
              <a:avLst/>
              <a:gdLst/>
              <a:ahLst/>
              <a:cxnLst>
                <a:cxn ang="0">
                  <a:pos x="103" y="4"/>
                </a:cxn>
                <a:cxn ang="0">
                  <a:pos x="78" y="11"/>
                </a:cxn>
                <a:cxn ang="0">
                  <a:pos x="59" y="21"/>
                </a:cxn>
                <a:cxn ang="0">
                  <a:pos x="42" y="32"/>
                </a:cxn>
                <a:cxn ang="0">
                  <a:pos x="23" y="49"/>
                </a:cxn>
                <a:cxn ang="0">
                  <a:pos x="6" y="74"/>
                </a:cxn>
                <a:cxn ang="0">
                  <a:pos x="0" y="99"/>
                </a:cxn>
                <a:cxn ang="0">
                  <a:pos x="2" y="125"/>
                </a:cxn>
                <a:cxn ang="0">
                  <a:pos x="14" y="146"/>
                </a:cxn>
                <a:cxn ang="0">
                  <a:pos x="34" y="165"/>
                </a:cxn>
                <a:cxn ang="0">
                  <a:pos x="61" y="175"/>
                </a:cxn>
                <a:cxn ang="0">
                  <a:pos x="93" y="180"/>
                </a:cxn>
                <a:cxn ang="0">
                  <a:pos x="126" y="180"/>
                </a:cxn>
                <a:cxn ang="0">
                  <a:pos x="152" y="178"/>
                </a:cxn>
                <a:cxn ang="0">
                  <a:pos x="169" y="177"/>
                </a:cxn>
                <a:cxn ang="0">
                  <a:pos x="194" y="173"/>
                </a:cxn>
                <a:cxn ang="0">
                  <a:pos x="225" y="163"/>
                </a:cxn>
                <a:cxn ang="0">
                  <a:pos x="249" y="154"/>
                </a:cxn>
                <a:cxn ang="0">
                  <a:pos x="268" y="140"/>
                </a:cxn>
                <a:cxn ang="0">
                  <a:pos x="282" y="127"/>
                </a:cxn>
                <a:cxn ang="0">
                  <a:pos x="291" y="110"/>
                </a:cxn>
                <a:cxn ang="0">
                  <a:pos x="302" y="85"/>
                </a:cxn>
                <a:cxn ang="0">
                  <a:pos x="312" y="61"/>
                </a:cxn>
                <a:cxn ang="0">
                  <a:pos x="312" y="42"/>
                </a:cxn>
                <a:cxn ang="0">
                  <a:pos x="304" y="23"/>
                </a:cxn>
                <a:cxn ang="0">
                  <a:pos x="283" y="13"/>
                </a:cxn>
                <a:cxn ang="0">
                  <a:pos x="257" y="5"/>
                </a:cxn>
                <a:cxn ang="0">
                  <a:pos x="230" y="4"/>
                </a:cxn>
                <a:cxn ang="0">
                  <a:pos x="202" y="2"/>
                </a:cxn>
                <a:cxn ang="0">
                  <a:pos x="171" y="0"/>
                </a:cxn>
                <a:cxn ang="0">
                  <a:pos x="147" y="0"/>
                </a:cxn>
                <a:cxn ang="0">
                  <a:pos x="128" y="0"/>
                </a:cxn>
                <a:cxn ang="0">
                  <a:pos x="116" y="0"/>
                </a:cxn>
                <a:cxn ang="0">
                  <a:pos x="116" y="2"/>
                </a:cxn>
              </a:cxnLst>
              <a:rect l="0" t="0" r="r" b="b"/>
              <a:pathLst>
                <a:path w="312" h="182">
                  <a:moveTo>
                    <a:pt x="116" y="2"/>
                  </a:moveTo>
                  <a:lnTo>
                    <a:pt x="103" y="4"/>
                  </a:lnTo>
                  <a:lnTo>
                    <a:pt x="91" y="5"/>
                  </a:lnTo>
                  <a:lnTo>
                    <a:pt x="78" y="11"/>
                  </a:lnTo>
                  <a:lnTo>
                    <a:pt x="69" y="15"/>
                  </a:lnTo>
                  <a:lnTo>
                    <a:pt x="59" y="21"/>
                  </a:lnTo>
                  <a:lnTo>
                    <a:pt x="50" y="24"/>
                  </a:lnTo>
                  <a:lnTo>
                    <a:pt x="42" y="32"/>
                  </a:lnTo>
                  <a:lnTo>
                    <a:pt x="36" y="38"/>
                  </a:lnTo>
                  <a:lnTo>
                    <a:pt x="23" y="49"/>
                  </a:lnTo>
                  <a:lnTo>
                    <a:pt x="14" y="61"/>
                  </a:lnTo>
                  <a:lnTo>
                    <a:pt x="6" y="74"/>
                  </a:lnTo>
                  <a:lnTo>
                    <a:pt x="2" y="89"/>
                  </a:lnTo>
                  <a:lnTo>
                    <a:pt x="0" y="99"/>
                  </a:lnTo>
                  <a:lnTo>
                    <a:pt x="0" y="112"/>
                  </a:lnTo>
                  <a:lnTo>
                    <a:pt x="2" y="125"/>
                  </a:lnTo>
                  <a:lnTo>
                    <a:pt x="10" y="137"/>
                  </a:lnTo>
                  <a:lnTo>
                    <a:pt x="14" y="146"/>
                  </a:lnTo>
                  <a:lnTo>
                    <a:pt x="23" y="156"/>
                  </a:lnTo>
                  <a:lnTo>
                    <a:pt x="34" y="165"/>
                  </a:lnTo>
                  <a:lnTo>
                    <a:pt x="48" y="173"/>
                  </a:lnTo>
                  <a:lnTo>
                    <a:pt x="61" y="175"/>
                  </a:lnTo>
                  <a:lnTo>
                    <a:pt x="76" y="178"/>
                  </a:lnTo>
                  <a:lnTo>
                    <a:pt x="93" y="180"/>
                  </a:lnTo>
                  <a:lnTo>
                    <a:pt x="110" y="182"/>
                  </a:lnTo>
                  <a:lnTo>
                    <a:pt x="126" y="180"/>
                  </a:lnTo>
                  <a:lnTo>
                    <a:pt x="143" y="180"/>
                  </a:lnTo>
                  <a:lnTo>
                    <a:pt x="152" y="178"/>
                  </a:lnTo>
                  <a:lnTo>
                    <a:pt x="162" y="178"/>
                  </a:lnTo>
                  <a:lnTo>
                    <a:pt x="169" y="177"/>
                  </a:lnTo>
                  <a:lnTo>
                    <a:pt x="179" y="177"/>
                  </a:lnTo>
                  <a:lnTo>
                    <a:pt x="194" y="173"/>
                  </a:lnTo>
                  <a:lnTo>
                    <a:pt x="209" y="167"/>
                  </a:lnTo>
                  <a:lnTo>
                    <a:pt x="225" y="163"/>
                  </a:lnTo>
                  <a:lnTo>
                    <a:pt x="238" y="159"/>
                  </a:lnTo>
                  <a:lnTo>
                    <a:pt x="249" y="154"/>
                  </a:lnTo>
                  <a:lnTo>
                    <a:pt x="261" y="146"/>
                  </a:lnTo>
                  <a:lnTo>
                    <a:pt x="268" y="140"/>
                  </a:lnTo>
                  <a:lnTo>
                    <a:pt x="276" y="137"/>
                  </a:lnTo>
                  <a:lnTo>
                    <a:pt x="282" y="127"/>
                  </a:lnTo>
                  <a:lnTo>
                    <a:pt x="285" y="120"/>
                  </a:lnTo>
                  <a:lnTo>
                    <a:pt x="291" y="110"/>
                  </a:lnTo>
                  <a:lnTo>
                    <a:pt x="295" y="102"/>
                  </a:lnTo>
                  <a:lnTo>
                    <a:pt x="302" y="85"/>
                  </a:lnTo>
                  <a:lnTo>
                    <a:pt x="312" y="70"/>
                  </a:lnTo>
                  <a:lnTo>
                    <a:pt x="312" y="61"/>
                  </a:lnTo>
                  <a:lnTo>
                    <a:pt x="312" y="51"/>
                  </a:lnTo>
                  <a:lnTo>
                    <a:pt x="312" y="42"/>
                  </a:lnTo>
                  <a:lnTo>
                    <a:pt x="312" y="36"/>
                  </a:lnTo>
                  <a:lnTo>
                    <a:pt x="304" y="23"/>
                  </a:lnTo>
                  <a:lnTo>
                    <a:pt x="293" y="17"/>
                  </a:lnTo>
                  <a:lnTo>
                    <a:pt x="283" y="13"/>
                  </a:lnTo>
                  <a:lnTo>
                    <a:pt x="272" y="9"/>
                  </a:lnTo>
                  <a:lnTo>
                    <a:pt x="257" y="5"/>
                  </a:lnTo>
                  <a:lnTo>
                    <a:pt x="245" y="5"/>
                  </a:lnTo>
                  <a:lnTo>
                    <a:pt x="230" y="4"/>
                  </a:lnTo>
                  <a:lnTo>
                    <a:pt x="217" y="2"/>
                  </a:lnTo>
                  <a:lnTo>
                    <a:pt x="202" y="2"/>
                  </a:lnTo>
                  <a:lnTo>
                    <a:pt x="188" y="2"/>
                  </a:lnTo>
                  <a:lnTo>
                    <a:pt x="171" y="0"/>
                  </a:lnTo>
                  <a:lnTo>
                    <a:pt x="160" y="0"/>
                  </a:lnTo>
                  <a:lnTo>
                    <a:pt x="147" y="0"/>
                  </a:lnTo>
                  <a:lnTo>
                    <a:pt x="137" y="0"/>
                  </a:lnTo>
                  <a:lnTo>
                    <a:pt x="128" y="0"/>
                  </a:lnTo>
                  <a:lnTo>
                    <a:pt x="122" y="0"/>
                  </a:lnTo>
                  <a:lnTo>
                    <a:pt x="116" y="0"/>
                  </a:lnTo>
                  <a:lnTo>
                    <a:pt x="116" y="2"/>
                  </a:lnTo>
                  <a:lnTo>
                    <a:pt x="116" y="2"/>
                  </a:lnTo>
                  <a:close/>
                </a:path>
              </a:pathLst>
            </a:custGeom>
            <a:solidFill>
              <a:srgbClr val="A89999"/>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6" name="Freeform 12"/>
            <p:cNvSpPr>
              <a:spLocks/>
            </p:cNvSpPr>
            <p:nvPr/>
          </p:nvSpPr>
          <p:spPr bwMode="auto">
            <a:xfrm>
              <a:off x="2810" y="1245"/>
              <a:ext cx="71" cy="1198"/>
            </a:xfrm>
            <a:custGeom>
              <a:avLst/>
              <a:gdLst/>
              <a:ahLst/>
              <a:cxnLst>
                <a:cxn ang="0">
                  <a:pos x="67" y="112"/>
                </a:cxn>
                <a:cxn ang="0">
                  <a:pos x="67" y="230"/>
                </a:cxn>
                <a:cxn ang="0">
                  <a:pos x="69" y="344"/>
                </a:cxn>
                <a:cxn ang="0">
                  <a:pos x="71" y="456"/>
                </a:cxn>
                <a:cxn ang="0">
                  <a:pos x="74" y="567"/>
                </a:cxn>
                <a:cxn ang="0">
                  <a:pos x="78" y="677"/>
                </a:cxn>
                <a:cxn ang="0">
                  <a:pos x="82" y="781"/>
                </a:cxn>
                <a:cxn ang="0">
                  <a:pos x="88" y="888"/>
                </a:cxn>
                <a:cxn ang="0">
                  <a:pos x="93" y="994"/>
                </a:cxn>
                <a:cxn ang="0">
                  <a:pos x="97" y="1099"/>
                </a:cxn>
                <a:cxn ang="0">
                  <a:pos x="105" y="1205"/>
                </a:cxn>
                <a:cxn ang="0">
                  <a:pos x="107" y="1308"/>
                </a:cxn>
                <a:cxn ang="0">
                  <a:pos x="114" y="1413"/>
                </a:cxn>
                <a:cxn ang="0">
                  <a:pos x="116" y="1517"/>
                </a:cxn>
                <a:cxn ang="0">
                  <a:pos x="124" y="1626"/>
                </a:cxn>
                <a:cxn ang="0">
                  <a:pos x="126" y="1734"/>
                </a:cxn>
                <a:cxn ang="0">
                  <a:pos x="131" y="1844"/>
                </a:cxn>
                <a:cxn ang="0">
                  <a:pos x="133" y="1958"/>
                </a:cxn>
                <a:cxn ang="0">
                  <a:pos x="137" y="2072"/>
                </a:cxn>
                <a:cxn ang="0">
                  <a:pos x="139" y="2190"/>
                </a:cxn>
                <a:cxn ang="0">
                  <a:pos x="141" y="2312"/>
                </a:cxn>
                <a:cxn ang="0">
                  <a:pos x="78" y="2396"/>
                </a:cxn>
                <a:cxn ang="0">
                  <a:pos x="74" y="2272"/>
                </a:cxn>
                <a:cxn ang="0">
                  <a:pos x="73" y="2152"/>
                </a:cxn>
                <a:cxn ang="0">
                  <a:pos x="71" y="2036"/>
                </a:cxn>
                <a:cxn ang="0">
                  <a:pos x="69" y="1924"/>
                </a:cxn>
                <a:cxn ang="0">
                  <a:pos x="63" y="1812"/>
                </a:cxn>
                <a:cxn ang="0">
                  <a:pos x="59" y="1702"/>
                </a:cxn>
                <a:cxn ang="0">
                  <a:pos x="52" y="1593"/>
                </a:cxn>
                <a:cxn ang="0">
                  <a:pos x="50" y="1487"/>
                </a:cxn>
                <a:cxn ang="0">
                  <a:pos x="42" y="1380"/>
                </a:cxn>
                <a:cxn ang="0">
                  <a:pos x="40" y="1276"/>
                </a:cxn>
                <a:cxn ang="0">
                  <a:pos x="33" y="1171"/>
                </a:cxn>
                <a:cxn ang="0">
                  <a:pos x="29" y="1067"/>
                </a:cxn>
                <a:cxn ang="0">
                  <a:pos x="21" y="960"/>
                </a:cxn>
                <a:cxn ang="0">
                  <a:pos x="17" y="854"/>
                </a:cxn>
                <a:cxn ang="0">
                  <a:pos x="14" y="745"/>
                </a:cxn>
                <a:cxn ang="0">
                  <a:pos x="12" y="639"/>
                </a:cxn>
                <a:cxn ang="0">
                  <a:pos x="6" y="529"/>
                </a:cxn>
                <a:cxn ang="0">
                  <a:pos x="2" y="418"/>
                </a:cxn>
                <a:cxn ang="0">
                  <a:pos x="2" y="304"/>
                </a:cxn>
                <a:cxn ang="0">
                  <a:pos x="0" y="190"/>
                </a:cxn>
                <a:cxn ang="0">
                  <a:pos x="0" y="70"/>
                </a:cxn>
                <a:cxn ang="0">
                  <a:pos x="12" y="8"/>
                </a:cxn>
                <a:cxn ang="0">
                  <a:pos x="44" y="2"/>
                </a:cxn>
                <a:cxn ang="0">
                  <a:pos x="67" y="32"/>
                </a:cxn>
              </a:cxnLst>
              <a:rect l="0" t="0" r="r" b="b"/>
              <a:pathLst>
                <a:path w="143" h="2396">
                  <a:moveTo>
                    <a:pt x="67" y="32"/>
                  </a:moveTo>
                  <a:lnTo>
                    <a:pt x="67" y="72"/>
                  </a:lnTo>
                  <a:lnTo>
                    <a:pt x="67" y="112"/>
                  </a:lnTo>
                  <a:lnTo>
                    <a:pt x="67" y="152"/>
                  </a:lnTo>
                  <a:lnTo>
                    <a:pt x="67" y="192"/>
                  </a:lnTo>
                  <a:lnTo>
                    <a:pt x="67" y="230"/>
                  </a:lnTo>
                  <a:lnTo>
                    <a:pt x="67" y="268"/>
                  </a:lnTo>
                  <a:lnTo>
                    <a:pt x="69" y="306"/>
                  </a:lnTo>
                  <a:lnTo>
                    <a:pt x="69" y="344"/>
                  </a:lnTo>
                  <a:lnTo>
                    <a:pt x="69" y="382"/>
                  </a:lnTo>
                  <a:lnTo>
                    <a:pt x="69" y="420"/>
                  </a:lnTo>
                  <a:lnTo>
                    <a:pt x="71" y="456"/>
                  </a:lnTo>
                  <a:lnTo>
                    <a:pt x="73" y="494"/>
                  </a:lnTo>
                  <a:lnTo>
                    <a:pt x="73" y="530"/>
                  </a:lnTo>
                  <a:lnTo>
                    <a:pt x="74" y="567"/>
                  </a:lnTo>
                  <a:lnTo>
                    <a:pt x="76" y="603"/>
                  </a:lnTo>
                  <a:lnTo>
                    <a:pt x="78" y="641"/>
                  </a:lnTo>
                  <a:lnTo>
                    <a:pt x="78" y="677"/>
                  </a:lnTo>
                  <a:lnTo>
                    <a:pt x="78" y="711"/>
                  </a:lnTo>
                  <a:lnTo>
                    <a:pt x="80" y="745"/>
                  </a:lnTo>
                  <a:lnTo>
                    <a:pt x="82" y="781"/>
                  </a:lnTo>
                  <a:lnTo>
                    <a:pt x="84" y="818"/>
                  </a:lnTo>
                  <a:lnTo>
                    <a:pt x="86" y="854"/>
                  </a:lnTo>
                  <a:lnTo>
                    <a:pt x="88" y="888"/>
                  </a:lnTo>
                  <a:lnTo>
                    <a:pt x="90" y="924"/>
                  </a:lnTo>
                  <a:lnTo>
                    <a:pt x="90" y="958"/>
                  </a:lnTo>
                  <a:lnTo>
                    <a:pt x="93" y="994"/>
                  </a:lnTo>
                  <a:lnTo>
                    <a:pt x="93" y="1029"/>
                  </a:lnTo>
                  <a:lnTo>
                    <a:pt x="97" y="1065"/>
                  </a:lnTo>
                  <a:lnTo>
                    <a:pt x="97" y="1099"/>
                  </a:lnTo>
                  <a:lnTo>
                    <a:pt x="99" y="1133"/>
                  </a:lnTo>
                  <a:lnTo>
                    <a:pt x="101" y="1169"/>
                  </a:lnTo>
                  <a:lnTo>
                    <a:pt x="105" y="1205"/>
                  </a:lnTo>
                  <a:lnTo>
                    <a:pt x="105" y="1238"/>
                  </a:lnTo>
                  <a:lnTo>
                    <a:pt x="107" y="1274"/>
                  </a:lnTo>
                  <a:lnTo>
                    <a:pt x="107" y="1308"/>
                  </a:lnTo>
                  <a:lnTo>
                    <a:pt x="111" y="1342"/>
                  </a:lnTo>
                  <a:lnTo>
                    <a:pt x="111" y="1378"/>
                  </a:lnTo>
                  <a:lnTo>
                    <a:pt x="114" y="1413"/>
                  </a:lnTo>
                  <a:lnTo>
                    <a:pt x="114" y="1447"/>
                  </a:lnTo>
                  <a:lnTo>
                    <a:pt x="116" y="1483"/>
                  </a:lnTo>
                  <a:lnTo>
                    <a:pt x="116" y="1517"/>
                  </a:lnTo>
                  <a:lnTo>
                    <a:pt x="120" y="1553"/>
                  </a:lnTo>
                  <a:lnTo>
                    <a:pt x="120" y="1588"/>
                  </a:lnTo>
                  <a:lnTo>
                    <a:pt x="124" y="1626"/>
                  </a:lnTo>
                  <a:lnTo>
                    <a:pt x="124" y="1662"/>
                  </a:lnTo>
                  <a:lnTo>
                    <a:pt x="126" y="1698"/>
                  </a:lnTo>
                  <a:lnTo>
                    <a:pt x="126" y="1734"/>
                  </a:lnTo>
                  <a:lnTo>
                    <a:pt x="130" y="1772"/>
                  </a:lnTo>
                  <a:lnTo>
                    <a:pt x="130" y="1808"/>
                  </a:lnTo>
                  <a:lnTo>
                    <a:pt x="131" y="1844"/>
                  </a:lnTo>
                  <a:lnTo>
                    <a:pt x="131" y="1882"/>
                  </a:lnTo>
                  <a:lnTo>
                    <a:pt x="133" y="1920"/>
                  </a:lnTo>
                  <a:lnTo>
                    <a:pt x="133" y="1958"/>
                  </a:lnTo>
                  <a:lnTo>
                    <a:pt x="135" y="1996"/>
                  </a:lnTo>
                  <a:lnTo>
                    <a:pt x="135" y="2034"/>
                  </a:lnTo>
                  <a:lnTo>
                    <a:pt x="137" y="2072"/>
                  </a:lnTo>
                  <a:lnTo>
                    <a:pt x="137" y="2110"/>
                  </a:lnTo>
                  <a:lnTo>
                    <a:pt x="139" y="2150"/>
                  </a:lnTo>
                  <a:lnTo>
                    <a:pt x="139" y="2190"/>
                  </a:lnTo>
                  <a:lnTo>
                    <a:pt x="141" y="2232"/>
                  </a:lnTo>
                  <a:lnTo>
                    <a:pt x="141" y="2272"/>
                  </a:lnTo>
                  <a:lnTo>
                    <a:pt x="141" y="2312"/>
                  </a:lnTo>
                  <a:lnTo>
                    <a:pt x="141" y="2354"/>
                  </a:lnTo>
                  <a:lnTo>
                    <a:pt x="143" y="2396"/>
                  </a:lnTo>
                  <a:lnTo>
                    <a:pt x="78" y="2396"/>
                  </a:lnTo>
                  <a:lnTo>
                    <a:pt x="76" y="2354"/>
                  </a:lnTo>
                  <a:lnTo>
                    <a:pt x="76" y="2312"/>
                  </a:lnTo>
                  <a:lnTo>
                    <a:pt x="74" y="2272"/>
                  </a:lnTo>
                  <a:lnTo>
                    <a:pt x="74" y="2234"/>
                  </a:lnTo>
                  <a:lnTo>
                    <a:pt x="73" y="2192"/>
                  </a:lnTo>
                  <a:lnTo>
                    <a:pt x="73" y="2152"/>
                  </a:lnTo>
                  <a:lnTo>
                    <a:pt x="73" y="2114"/>
                  </a:lnTo>
                  <a:lnTo>
                    <a:pt x="73" y="2076"/>
                  </a:lnTo>
                  <a:lnTo>
                    <a:pt x="71" y="2036"/>
                  </a:lnTo>
                  <a:lnTo>
                    <a:pt x="69" y="1998"/>
                  </a:lnTo>
                  <a:lnTo>
                    <a:pt x="69" y="1960"/>
                  </a:lnTo>
                  <a:lnTo>
                    <a:pt x="69" y="1924"/>
                  </a:lnTo>
                  <a:lnTo>
                    <a:pt x="67" y="1886"/>
                  </a:lnTo>
                  <a:lnTo>
                    <a:pt x="65" y="1848"/>
                  </a:lnTo>
                  <a:lnTo>
                    <a:pt x="63" y="1812"/>
                  </a:lnTo>
                  <a:lnTo>
                    <a:pt x="63" y="1778"/>
                  </a:lnTo>
                  <a:lnTo>
                    <a:pt x="59" y="1740"/>
                  </a:lnTo>
                  <a:lnTo>
                    <a:pt x="59" y="1702"/>
                  </a:lnTo>
                  <a:lnTo>
                    <a:pt x="57" y="1665"/>
                  </a:lnTo>
                  <a:lnTo>
                    <a:pt x="55" y="1629"/>
                  </a:lnTo>
                  <a:lnTo>
                    <a:pt x="52" y="1593"/>
                  </a:lnTo>
                  <a:lnTo>
                    <a:pt x="52" y="1559"/>
                  </a:lnTo>
                  <a:lnTo>
                    <a:pt x="50" y="1523"/>
                  </a:lnTo>
                  <a:lnTo>
                    <a:pt x="50" y="1487"/>
                  </a:lnTo>
                  <a:lnTo>
                    <a:pt x="46" y="1451"/>
                  </a:lnTo>
                  <a:lnTo>
                    <a:pt x="46" y="1416"/>
                  </a:lnTo>
                  <a:lnTo>
                    <a:pt x="42" y="1380"/>
                  </a:lnTo>
                  <a:lnTo>
                    <a:pt x="42" y="1346"/>
                  </a:lnTo>
                  <a:lnTo>
                    <a:pt x="40" y="1310"/>
                  </a:lnTo>
                  <a:lnTo>
                    <a:pt x="40" y="1276"/>
                  </a:lnTo>
                  <a:lnTo>
                    <a:pt x="36" y="1240"/>
                  </a:lnTo>
                  <a:lnTo>
                    <a:pt x="36" y="1207"/>
                  </a:lnTo>
                  <a:lnTo>
                    <a:pt x="33" y="1171"/>
                  </a:lnTo>
                  <a:lnTo>
                    <a:pt x="31" y="1135"/>
                  </a:lnTo>
                  <a:lnTo>
                    <a:pt x="31" y="1101"/>
                  </a:lnTo>
                  <a:lnTo>
                    <a:pt x="29" y="1067"/>
                  </a:lnTo>
                  <a:lnTo>
                    <a:pt x="25" y="1029"/>
                  </a:lnTo>
                  <a:lnTo>
                    <a:pt x="25" y="994"/>
                  </a:lnTo>
                  <a:lnTo>
                    <a:pt x="21" y="960"/>
                  </a:lnTo>
                  <a:lnTo>
                    <a:pt x="21" y="924"/>
                  </a:lnTo>
                  <a:lnTo>
                    <a:pt x="19" y="888"/>
                  </a:lnTo>
                  <a:lnTo>
                    <a:pt x="17" y="854"/>
                  </a:lnTo>
                  <a:lnTo>
                    <a:pt x="16" y="818"/>
                  </a:lnTo>
                  <a:lnTo>
                    <a:pt x="16" y="781"/>
                  </a:lnTo>
                  <a:lnTo>
                    <a:pt x="14" y="745"/>
                  </a:lnTo>
                  <a:lnTo>
                    <a:pt x="12" y="711"/>
                  </a:lnTo>
                  <a:lnTo>
                    <a:pt x="12" y="675"/>
                  </a:lnTo>
                  <a:lnTo>
                    <a:pt x="12" y="639"/>
                  </a:lnTo>
                  <a:lnTo>
                    <a:pt x="10" y="601"/>
                  </a:lnTo>
                  <a:lnTo>
                    <a:pt x="8" y="565"/>
                  </a:lnTo>
                  <a:lnTo>
                    <a:pt x="6" y="529"/>
                  </a:lnTo>
                  <a:lnTo>
                    <a:pt x="6" y="492"/>
                  </a:lnTo>
                  <a:lnTo>
                    <a:pt x="4" y="454"/>
                  </a:lnTo>
                  <a:lnTo>
                    <a:pt x="2" y="418"/>
                  </a:lnTo>
                  <a:lnTo>
                    <a:pt x="2" y="380"/>
                  </a:lnTo>
                  <a:lnTo>
                    <a:pt x="2" y="344"/>
                  </a:lnTo>
                  <a:lnTo>
                    <a:pt x="2" y="304"/>
                  </a:lnTo>
                  <a:lnTo>
                    <a:pt x="2" y="266"/>
                  </a:lnTo>
                  <a:lnTo>
                    <a:pt x="0" y="228"/>
                  </a:lnTo>
                  <a:lnTo>
                    <a:pt x="0" y="190"/>
                  </a:lnTo>
                  <a:lnTo>
                    <a:pt x="0" y="150"/>
                  </a:lnTo>
                  <a:lnTo>
                    <a:pt x="0" y="110"/>
                  </a:lnTo>
                  <a:lnTo>
                    <a:pt x="0" y="70"/>
                  </a:lnTo>
                  <a:lnTo>
                    <a:pt x="2" y="32"/>
                  </a:lnTo>
                  <a:lnTo>
                    <a:pt x="2" y="17"/>
                  </a:lnTo>
                  <a:lnTo>
                    <a:pt x="12" y="8"/>
                  </a:lnTo>
                  <a:lnTo>
                    <a:pt x="21" y="2"/>
                  </a:lnTo>
                  <a:lnTo>
                    <a:pt x="33" y="0"/>
                  </a:lnTo>
                  <a:lnTo>
                    <a:pt x="44" y="2"/>
                  </a:lnTo>
                  <a:lnTo>
                    <a:pt x="55" y="8"/>
                  </a:lnTo>
                  <a:lnTo>
                    <a:pt x="63" y="17"/>
                  </a:lnTo>
                  <a:lnTo>
                    <a:pt x="67" y="32"/>
                  </a:lnTo>
                  <a:lnTo>
                    <a:pt x="67" y="3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7" name="Freeform 13"/>
            <p:cNvSpPr>
              <a:spLocks/>
            </p:cNvSpPr>
            <p:nvPr/>
          </p:nvSpPr>
          <p:spPr bwMode="auto">
            <a:xfrm>
              <a:off x="2766" y="1526"/>
              <a:ext cx="168" cy="114"/>
            </a:xfrm>
            <a:custGeom>
              <a:avLst/>
              <a:gdLst/>
              <a:ahLst/>
              <a:cxnLst>
                <a:cxn ang="0">
                  <a:pos x="11" y="45"/>
                </a:cxn>
                <a:cxn ang="0">
                  <a:pos x="0" y="199"/>
                </a:cxn>
                <a:cxn ang="0">
                  <a:pos x="2" y="199"/>
                </a:cxn>
                <a:cxn ang="0">
                  <a:pos x="11" y="203"/>
                </a:cxn>
                <a:cxn ang="0">
                  <a:pos x="15" y="205"/>
                </a:cxn>
                <a:cxn ang="0">
                  <a:pos x="25" y="209"/>
                </a:cxn>
                <a:cxn ang="0">
                  <a:pos x="34" y="211"/>
                </a:cxn>
                <a:cxn ang="0">
                  <a:pos x="46" y="217"/>
                </a:cxn>
                <a:cxn ang="0">
                  <a:pos x="55" y="218"/>
                </a:cxn>
                <a:cxn ang="0">
                  <a:pos x="66" y="220"/>
                </a:cxn>
                <a:cxn ang="0">
                  <a:pos x="80" y="222"/>
                </a:cxn>
                <a:cxn ang="0">
                  <a:pos x="93" y="226"/>
                </a:cxn>
                <a:cxn ang="0">
                  <a:pos x="106" y="226"/>
                </a:cxn>
                <a:cxn ang="0">
                  <a:pos x="120" y="228"/>
                </a:cxn>
                <a:cxn ang="0">
                  <a:pos x="135" y="228"/>
                </a:cxn>
                <a:cxn ang="0">
                  <a:pos x="150" y="228"/>
                </a:cxn>
                <a:cxn ang="0">
                  <a:pos x="165" y="224"/>
                </a:cxn>
                <a:cxn ang="0">
                  <a:pos x="180" y="224"/>
                </a:cxn>
                <a:cxn ang="0">
                  <a:pos x="194" y="220"/>
                </a:cxn>
                <a:cxn ang="0">
                  <a:pos x="213" y="220"/>
                </a:cxn>
                <a:cxn ang="0">
                  <a:pos x="226" y="218"/>
                </a:cxn>
                <a:cxn ang="0">
                  <a:pos x="241" y="218"/>
                </a:cxn>
                <a:cxn ang="0">
                  <a:pos x="257" y="215"/>
                </a:cxn>
                <a:cxn ang="0">
                  <a:pos x="272" y="215"/>
                </a:cxn>
                <a:cxn ang="0">
                  <a:pos x="283" y="211"/>
                </a:cxn>
                <a:cxn ang="0">
                  <a:pos x="296" y="211"/>
                </a:cxn>
                <a:cxn ang="0">
                  <a:pos x="306" y="209"/>
                </a:cxn>
                <a:cxn ang="0">
                  <a:pos x="315" y="207"/>
                </a:cxn>
                <a:cxn ang="0">
                  <a:pos x="325" y="203"/>
                </a:cxn>
                <a:cxn ang="0">
                  <a:pos x="331" y="201"/>
                </a:cxn>
                <a:cxn ang="0">
                  <a:pos x="334" y="201"/>
                </a:cxn>
                <a:cxn ang="0">
                  <a:pos x="336" y="199"/>
                </a:cxn>
                <a:cxn ang="0">
                  <a:pos x="336" y="194"/>
                </a:cxn>
                <a:cxn ang="0">
                  <a:pos x="336" y="186"/>
                </a:cxn>
                <a:cxn ang="0">
                  <a:pos x="334" y="173"/>
                </a:cxn>
                <a:cxn ang="0">
                  <a:pos x="334" y="161"/>
                </a:cxn>
                <a:cxn ang="0">
                  <a:pos x="334" y="144"/>
                </a:cxn>
                <a:cxn ang="0">
                  <a:pos x="333" y="129"/>
                </a:cxn>
                <a:cxn ang="0">
                  <a:pos x="331" y="120"/>
                </a:cxn>
                <a:cxn ang="0">
                  <a:pos x="331" y="112"/>
                </a:cxn>
                <a:cxn ang="0">
                  <a:pos x="331" y="102"/>
                </a:cxn>
                <a:cxn ang="0">
                  <a:pos x="331" y="95"/>
                </a:cxn>
                <a:cxn ang="0">
                  <a:pos x="329" y="85"/>
                </a:cxn>
                <a:cxn ang="0">
                  <a:pos x="327" y="76"/>
                </a:cxn>
                <a:cxn ang="0">
                  <a:pos x="325" y="66"/>
                </a:cxn>
                <a:cxn ang="0">
                  <a:pos x="325" y="59"/>
                </a:cxn>
                <a:cxn ang="0">
                  <a:pos x="325" y="40"/>
                </a:cxn>
                <a:cxn ang="0">
                  <a:pos x="323" y="28"/>
                </a:cxn>
                <a:cxn ang="0">
                  <a:pos x="321" y="15"/>
                </a:cxn>
                <a:cxn ang="0">
                  <a:pos x="321" y="6"/>
                </a:cxn>
                <a:cxn ang="0">
                  <a:pos x="321" y="0"/>
                </a:cxn>
                <a:cxn ang="0">
                  <a:pos x="11" y="45"/>
                </a:cxn>
                <a:cxn ang="0">
                  <a:pos x="11" y="45"/>
                </a:cxn>
              </a:cxnLst>
              <a:rect l="0" t="0" r="r" b="b"/>
              <a:pathLst>
                <a:path w="336" h="228">
                  <a:moveTo>
                    <a:pt x="11" y="45"/>
                  </a:moveTo>
                  <a:lnTo>
                    <a:pt x="0" y="199"/>
                  </a:lnTo>
                  <a:lnTo>
                    <a:pt x="2" y="199"/>
                  </a:lnTo>
                  <a:lnTo>
                    <a:pt x="11" y="203"/>
                  </a:lnTo>
                  <a:lnTo>
                    <a:pt x="15" y="205"/>
                  </a:lnTo>
                  <a:lnTo>
                    <a:pt x="25" y="209"/>
                  </a:lnTo>
                  <a:lnTo>
                    <a:pt x="34" y="211"/>
                  </a:lnTo>
                  <a:lnTo>
                    <a:pt x="46" y="217"/>
                  </a:lnTo>
                  <a:lnTo>
                    <a:pt x="55" y="218"/>
                  </a:lnTo>
                  <a:lnTo>
                    <a:pt x="66" y="220"/>
                  </a:lnTo>
                  <a:lnTo>
                    <a:pt x="80" y="222"/>
                  </a:lnTo>
                  <a:lnTo>
                    <a:pt x="93" y="226"/>
                  </a:lnTo>
                  <a:lnTo>
                    <a:pt x="106" y="226"/>
                  </a:lnTo>
                  <a:lnTo>
                    <a:pt x="120" y="228"/>
                  </a:lnTo>
                  <a:lnTo>
                    <a:pt x="135" y="228"/>
                  </a:lnTo>
                  <a:lnTo>
                    <a:pt x="150" y="228"/>
                  </a:lnTo>
                  <a:lnTo>
                    <a:pt x="165" y="224"/>
                  </a:lnTo>
                  <a:lnTo>
                    <a:pt x="180" y="224"/>
                  </a:lnTo>
                  <a:lnTo>
                    <a:pt x="194" y="220"/>
                  </a:lnTo>
                  <a:lnTo>
                    <a:pt x="213" y="220"/>
                  </a:lnTo>
                  <a:lnTo>
                    <a:pt x="226" y="218"/>
                  </a:lnTo>
                  <a:lnTo>
                    <a:pt x="241" y="218"/>
                  </a:lnTo>
                  <a:lnTo>
                    <a:pt x="257" y="215"/>
                  </a:lnTo>
                  <a:lnTo>
                    <a:pt x="272" y="215"/>
                  </a:lnTo>
                  <a:lnTo>
                    <a:pt x="283" y="211"/>
                  </a:lnTo>
                  <a:lnTo>
                    <a:pt x="296" y="211"/>
                  </a:lnTo>
                  <a:lnTo>
                    <a:pt x="306" y="209"/>
                  </a:lnTo>
                  <a:lnTo>
                    <a:pt x="315" y="207"/>
                  </a:lnTo>
                  <a:lnTo>
                    <a:pt x="325" y="203"/>
                  </a:lnTo>
                  <a:lnTo>
                    <a:pt x="331" y="201"/>
                  </a:lnTo>
                  <a:lnTo>
                    <a:pt x="334" y="201"/>
                  </a:lnTo>
                  <a:lnTo>
                    <a:pt x="336" y="199"/>
                  </a:lnTo>
                  <a:lnTo>
                    <a:pt x="336" y="194"/>
                  </a:lnTo>
                  <a:lnTo>
                    <a:pt x="336" y="186"/>
                  </a:lnTo>
                  <a:lnTo>
                    <a:pt x="334" y="173"/>
                  </a:lnTo>
                  <a:lnTo>
                    <a:pt x="334" y="161"/>
                  </a:lnTo>
                  <a:lnTo>
                    <a:pt x="334" y="144"/>
                  </a:lnTo>
                  <a:lnTo>
                    <a:pt x="333" y="129"/>
                  </a:lnTo>
                  <a:lnTo>
                    <a:pt x="331" y="120"/>
                  </a:lnTo>
                  <a:lnTo>
                    <a:pt x="331" y="112"/>
                  </a:lnTo>
                  <a:lnTo>
                    <a:pt x="331" y="102"/>
                  </a:lnTo>
                  <a:lnTo>
                    <a:pt x="331" y="95"/>
                  </a:lnTo>
                  <a:lnTo>
                    <a:pt x="329" y="85"/>
                  </a:lnTo>
                  <a:lnTo>
                    <a:pt x="327" y="76"/>
                  </a:lnTo>
                  <a:lnTo>
                    <a:pt x="325" y="66"/>
                  </a:lnTo>
                  <a:lnTo>
                    <a:pt x="325" y="59"/>
                  </a:lnTo>
                  <a:lnTo>
                    <a:pt x="325" y="40"/>
                  </a:lnTo>
                  <a:lnTo>
                    <a:pt x="323" y="28"/>
                  </a:lnTo>
                  <a:lnTo>
                    <a:pt x="321" y="15"/>
                  </a:lnTo>
                  <a:lnTo>
                    <a:pt x="321" y="6"/>
                  </a:lnTo>
                  <a:lnTo>
                    <a:pt x="321" y="0"/>
                  </a:lnTo>
                  <a:lnTo>
                    <a:pt x="11" y="45"/>
                  </a:lnTo>
                  <a:lnTo>
                    <a:pt x="11" y="45"/>
                  </a:lnTo>
                  <a:close/>
                </a:path>
              </a:pathLst>
            </a:custGeom>
            <a:solidFill>
              <a:srgbClr val="788787"/>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8" name="Freeform 14"/>
            <p:cNvSpPr>
              <a:spLocks/>
            </p:cNvSpPr>
            <p:nvPr/>
          </p:nvSpPr>
          <p:spPr bwMode="auto">
            <a:xfrm>
              <a:off x="2758" y="1470"/>
              <a:ext cx="165" cy="93"/>
            </a:xfrm>
            <a:custGeom>
              <a:avLst/>
              <a:gdLst/>
              <a:ahLst/>
              <a:cxnLst>
                <a:cxn ang="0">
                  <a:pos x="167" y="0"/>
                </a:cxn>
                <a:cxn ang="0">
                  <a:pos x="148" y="3"/>
                </a:cxn>
                <a:cxn ang="0">
                  <a:pos x="125" y="7"/>
                </a:cxn>
                <a:cxn ang="0">
                  <a:pos x="97" y="15"/>
                </a:cxn>
                <a:cxn ang="0">
                  <a:pos x="72" y="24"/>
                </a:cxn>
                <a:cxn ang="0">
                  <a:pos x="51" y="34"/>
                </a:cxn>
                <a:cxn ang="0">
                  <a:pos x="34" y="43"/>
                </a:cxn>
                <a:cxn ang="0">
                  <a:pos x="17" y="60"/>
                </a:cxn>
                <a:cxn ang="0">
                  <a:pos x="2" y="85"/>
                </a:cxn>
                <a:cxn ang="0">
                  <a:pos x="0" y="106"/>
                </a:cxn>
                <a:cxn ang="0">
                  <a:pos x="5" y="131"/>
                </a:cxn>
                <a:cxn ang="0">
                  <a:pos x="23" y="152"/>
                </a:cxn>
                <a:cxn ang="0">
                  <a:pos x="45" y="165"/>
                </a:cxn>
                <a:cxn ang="0">
                  <a:pos x="68" y="176"/>
                </a:cxn>
                <a:cxn ang="0">
                  <a:pos x="93" y="182"/>
                </a:cxn>
                <a:cxn ang="0">
                  <a:pos x="118" y="184"/>
                </a:cxn>
                <a:cxn ang="0">
                  <a:pos x="142" y="184"/>
                </a:cxn>
                <a:cxn ang="0">
                  <a:pos x="167" y="180"/>
                </a:cxn>
                <a:cxn ang="0">
                  <a:pos x="190" y="176"/>
                </a:cxn>
                <a:cxn ang="0">
                  <a:pos x="216" y="171"/>
                </a:cxn>
                <a:cxn ang="0">
                  <a:pos x="237" y="165"/>
                </a:cxn>
                <a:cxn ang="0">
                  <a:pos x="260" y="157"/>
                </a:cxn>
                <a:cxn ang="0">
                  <a:pos x="283" y="150"/>
                </a:cxn>
                <a:cxn ang="0">
                  <a:pos x="302" y="140"/>
                </a:cxn>
                <a:cxn ang="0">
                  <a:pos x="321" y="121"/>
                </a:cxn>
                <a:cxn ang="0">
                  <a:pos x="329" y="97"/>
                </a:cxn>
                <a:cxn ang="0">
                  <a:pos x="323" y="78"/>
                </a:cxn>
                <a:cxn ang="0">
                  <a:pos x="310" y="57"/>
                </a:cxn>
                <a:cxn ang="0">
                  <a:pos x="291" y="38"/>
                </a:cxn>
                <a:cxn ang="0">
                  <a:pos x="268" y="24"/>
                </a:cxn>
                <a:cxn ang="0">
                  <a:pos x="245" y="15"/>
                </a:cxn>
                <a:cxn ang="0">
                  <a:pos x="220" y="7"/>
                </a:cxn>
                <a:cxn ang="0">
                  <a:pos x="199" y="2"/>
                </a:cxn>
                <a:cxn ang="0">
                  <a:pos x="180" y="0"/>
                </a:cxn>
                <a:cxn ang="0">
                  <a:pos x="176" y="0"/>
                </a:cxn>
              </a:cxnLst>
              <a:rect l="0" t="0" r="r" b="b"/>
              <a:pathLst>
                <a:path w="329" h="186">
                  <a:moveTo>
                    <a:pt x="176" y="0"/>
                  </a:moveTo>
                  <a:lnTo>
                    <a:pt x="167" y="0"/>
                  </a:lnTo>
                  <a:lnTo>
                    <a:pt x="157" y="2"/>
                  </a:lnTo>
                  <a:lnTo>
                    <a:pt x="148" y="3"/>
                  </a:lnTo>
                  <a:lnTo>
                    <a:pt x="142" y="5"/>
                  </a:lnTo>
                  <a:lnTo>
                    <a:pt x="125" y="7"/>
                  </a:lnTo>
                  <a:lnTo>
                    <a:pt x="112" y="11"/>
                  </a:lnTo>
                  <a:lnTo>
                    <a:pt x="97" y="15"/>
                  </a:lnTo>
                  <a:lnTo>
                    <a:pt x="85" y="19"/>
                  </a:lnTo>
                  <a:lnTo>
                    <a:pt x="72" y="24"/>
                  </a:lnTo>
                  <a:lnTo>
                    <a:pt x="62" y="28"/>
                  </a:lnTo>
                  <a:lnTo>
                    <a:pt x="51" y="34"/>
                  </a:lnTo>
                  <a:lnTo>
                    <a:pt x="42" y="38"/>
                  </a:lnTo>
                  <a:lnTo>
                    <a:pt x="34" y="43"/>
                  </a:lnTo>
                  <a:lnTo>
                    <a:pt x="28" y="49"/>
                  </a:lnTo>
                  <a:lnTo>
                    <a:pt x="17" y="60"/>
                  </a:lnTo>
                  <a:lnTo>
                    <a:pt x="9" y="74"/>
                  </a:lnTo>
                  <a:lnTo>
                    <a:pt x="2" y="85"/>
                  </a:lnTo>
                  <a:lnTo>
                    <a:pt x="0" y="95"/>
                  </a:lnTo>
                  <a:lnTo>
                    <a:pt x="0" y="106"/>
                  </a:lnTo>
                  <a:lnTo>
                    <a:pt x="2" y="119"/>
                  </a:lnTo>
                  <a:lnTo>
                    <a:pt x="5" y="131"/>
                  </a:lnTo>
                  <a:lnTo>
                    <a:pt x="13" y="142"/>
                  </a:lnTo>
                  <a:lnTo>
                    <a:pt x="23" y="152"/>
                  </a:lnTo>
                  <a:lnTo>
                    <a:pt x="36" y="161"/>
                  </a:lnTo>
                  <a:lnTo>
                    <a:pt x="45" y="165"/>
                  </a:lnTo>
                  <a:lnTo>
                    <a:pt x="57" y="171"/>
                  </a:lnTo>
                  <a:lnTo>
                    <a:pt x="68" y="176"/>
                  </a:lnTo>
                  <a:lnTo>
                    <a:pt x="81" y="180"/>
                  </a:lnTo>
                  <a:lnTo>
                    <a:pt x="93" y="182"/>
                  </a:lnTo>
                  <a:lnTo>
                    <a:pt x="104" y="184"/>
                  </a:lnTo>
                  <a:lnTo>
                    <a:pt x="118" y="184"/>
                  </a:lnTo>
                  <a:lnTo>
                    <a:pt x="131" y="186"/>
                  </a:lnTo>
                  <a:lnTo>
                    <a:pt x="142" y="184"/>
                  </a:lnTo>
                  <a:lnTo>
                    <a:pt x="154" y="182"/>
                  </a:lnTo>
                  <a:lnTo>
                    <a:pt x="167" y="180"/>
                  </a:lnTo>
                  <a:lnTo>
                    <a:pt x="180" y="180"/>
                  </a:lnTo>
                  <a:lnTo>
                    <a:pt x="190" y="176"/>
                  </a:lnTo>
                  <a:lnTo>
                    <a:pt x="203" y="175"/>
                  </a:lnTo>
                  <a:lnTo>
                    <a:pt x="216" y="171"/>
                  </a:lnTo>
                  <a:lnTo>
                    <a:pt x="228" y="171"/>
                  </a:lnTo>
                  <a:lnTo>
                    <a:pt x="237" y="165"/>
                  </a:lnTo>
                  <a:lnTo>
                    <a:pt x="251" y="161"/>
                  </a:lnTo>
                  <a:lnTo>
                    <a:pt x="260" y="157"/>
                  </a:lnTo>
                  <a:lnTo>
                    <a:pt x="273" y="154"/>
                  </a:lnTo>
                  <a:lnTo>
                    <a:pt x="283" y="150"/>
                  </a:lnTo>
                  <a:lnTo>
                    <a:pt x="292" y="144"/>
                  </a:lnTo>
                  <a:lnTo>
                    <a:pt x="302" y="140"/>
                  </a:lnTo>
                  <a:lnTo>
                    <a:pt x="311" y="135"/>
                  </a:lnTo>
                  <a:lnTo>
                    <a:pt x="321" y="121"/>
                  </a:lnTo>
                  <a:lnTo>
                    <a:pt x="329" y="106"/>
                  </a:lnTo>
                  <a:lnTo>
                    <a:pt x="329" y="97"/>
                  </a:lnTo>
                  <a:lnTo>
                    <a:pt x="329" y="87"/>
                  </a:lnTo>
                  <a:lnTo>
                    <a:pt x="323" y="78"/>
                  </a:lnTo>
                  <a:lnTo>
                    <a:pt x="319" y="68"/>
                  </a:lnTo>
                  <a:lnTo>
                    <a:pt x="310" y="57"/>
                  </a:lnTo>
                  <a:lnTo>
                    <a:pt x="302" y="47"/>
                  </a:lnTo>
                  <a:lnTo>
                    <a:pt x="291" y="38"/>
                  </a:lnTo>
                  <a:lnTo>
                    <a:pt x="281" y="32"/>
                  </a:lnTo>
                  <a:lnTo>
                    <a:pt x="268" y="24"/>
                  </a:lnTo>
                  <a:lnTo>
                    <a:pt x="256" y="19"/>
                  </a:lnTo>
                  <a:lnTo>
                    <a:pt x="245" y="15"/>
                  </a:lnTo>
                  <a:lnTo>
                    <a:pt x="233" y="11"/>
                  </a:lnTo>
                  <a:lnTo>
                    <a:pt x="220" y="7"/>
                  </a:lnTo>
                  <a:lnTo>
                    <a:pt x="209" y="5"/>
                  </a:lnTo>
                  <a:lnTo>
                    <a:pt x="199" y="2"/>
                  </a:lnTo>
                  <a:lnTo>
                    <a:pt x="192" y="2"/>
                  </a:lnTo>
                  <a:lnTo>
                    <a:pt x="180" y="0"/>
                  </a:lnTo>
                  <a:lnTo>
                    <a:pt x="176" y="0"/>
                  </a:lnTo>
                  <a:lnTo>
                    <a:pt x="176" y="0"/>
                  </a:lnTo>
                  <a:close/>
                </a:path>
              </a:pathLst>
            </a:custGeom>
            <a:solidFill>
              <a:srgbClr val="3D5959"/>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9" name="Freeform 15"/>
            <p:cNvSpPr>
              <a:spLocks/>
            </p:cNvSpPr>
            <p:nvPr/>
          </p:nvSpPr>
          <p:spPr bwMode="auto">
            <a:xfrm>
              <a:off x="3242" y="1930"/>
              <a:ext cx="279" cy="327"/>
            </a:xfrm>
            <a:custGeom>
              <a:avLst/>
              <a:gdLst/>
              <a:ahLst/>
              <a:cxnLst>
                <a:cxn ang="0">
                  <a:pos x="13" y="466"/>
                </a:cxn>
                <a:cxn ang="0">
                  <a:pos x="36" y="447"/>
                </a:cxn>
                <a:cxn ang="0">
                  <a:pos x="55" y="435"/>
                </a:cxn>
                <a:cxn ang="0">
                  <a:pos x="74" y="418"/>
                </a:cxn>
                <a:cxn ang="0">
                  <a:pos x="95" y="403"/>
                </a:cxn>
                <a:cxn ang="0">
                  <a:pos x="116" y="386"/>
                </a:cxn>
                <a:cxn ang="0">
                  <a:pos x="137" y="369"/>
                </a:cxn>
                <a:cxn ang="0">
                  <a:pos x="160" y="350"/>
                </a:cxn>
                <a:cxn ang="0">
                  <a:pos x="182" y="331"/>
                </a:cxn>
                <a:cxn ang="0">
                  <a:pos x="205" y="310"/>
                </a:cxn>
                <a:cxn ang="0">
                  <a:pos x="230" y="291"/>
                </a:cxn>
                <a:cxn ang="0">
                  <a:pos x="253" y="270"/>
                </a:cxn>
                <a:cxn ang="0">
                  <a:pos x="276" y="249"/>
                </a:cxn>
                <a:cxn ang="0">
                  <a:pos x="298" y="228"/>
                </a:cxn>
                <a:cxn ang="0">
                  <a:pos x="323" y="209"/>
                </a:cxn>
                <a:cxn ang="0">
                  <a:pos x="344" y="188"/>
                </a:cxn>
                <a:cxn ang="0">
                  <a:pos x="367" y="167"/>
                </a:cxn>
                <a:cxn ang="0">
                  <a:pos x="388" y="148"/>
                </a:cxn>
                <a:cxn ang="0">
                  <a:pos x="409" y="129"/>
                </a:cxn>
                <a:cxn ang="0">
                  <a:pos x="430" y="112"/>
                </a:cxn>
                <a:cxn ang="0">
                  <a:pos x="449" y="95"/>
                </a:cxn>
                <a:cxn ang="0">
                  <a:pos x="475" y="70"/>
                </a:cxn>
                <a:cxn ang="0">
                  <a:pos x="504" y="44"/>
                </a:cxn>
                <a:cxn ang="0">
                  <a:pos x="528" y="21"/>
                </a:cxn>
                <a:cxn ang="0">
                  <a:pos x="547" y="7"/>
                </a:cxn>
                <a:cxn ang="0">
                  <a:pos x="557" y="0"/>
                </a:cxn>
                <a:cxn ang="0">
                  <a:pos x="555" y="4"/>
                </a:cxn>
                <a:cxn ang="0">
                  <a:pos x="545" y="19"/>
                </a:cxn>
                <a:cxn ang="0">
                  <a:pos x="536" y="40"/>
                </a:cxn>
                <a:cxn ang="0">
                  <a:pos x="526" y="57"/>
                </a:cxn>
                <a:cxn ang="0">
                  <a:pos x="517" y="76"/>
                </a:cxn>
                <a:cxn ang="0">
                  <a:pos x="506" y="95"/>
                </a:cxn>
                <a:cxn ang="0">
                  <a:pos x="494" y="118"/>
                </a:cxn>
                <a:cxn ang="0">
                  <a:pos x="479" y="144"/>
                </a:cxn>
                <a:cxn ang="0">
                  <a:pos x="466" y="171"/>
                </a:cxn>
                <a:cxn ang="0">
                  <a:pos x="450" y="200"/>
                </a:cxn>
                <a:cxn ang="0">
                  <a:pos x="435" y="228"/>
                </a:cxn>
                <a:cxn ang="0">
                  <a:pos x="418" y="257"/>
                </a:cxn>
                <a:cxn ang="0">
                  <a:pos x="403" y="285"/>
                </a:cxn>
                <a:cxn ang="0">
                  <a:pos x="388" y="316"/>
                </a:cxn>
                <a:cxn ang="0">
                  <a:pos x="373" y="346"/>
                </a:cxn>
                <a:cxn ang="0">
                  <a:pos x="355" y="374"/>
                </a:cxn>
                <a:cxn ang="0">
                  <a:pos x="338" y="405"/>
                </a:cxn>
                <a:cxn ang="0">
                  <a:pos x="323" y="433"/>
                </a:cxn>
                <a:cxn ang="0">
                  <a:pos x="306" y="462"/>
                </a:cxn>
                <a:cxn ang="0">
                  <a:pos x="293" y="489"/>
                </a:cxn>
                <a:cxn ang="0">
                  <a:pos x="278" y="513"/>
                </a:cxn>
                <a:cxn ang="0">
                  <a:pos x="266" y="540"/>
                </a:cxn>
                <a:cxn ang="0">
                  <a:pos x="255" y="561"/>
                </a:cxn>
                <a:cxn ang="0">
                  <a:pos x="243" y="582"/>
                </a:cxn>
                <a:cxn ang="0">
                  <a:pos x="230" y="608"/>
                </a:cxn>
                <a:cxn ang="0">
                  <a:pos x="215" y="637"/>
                </a:cxn>
                <a:cxn ang="0">
                  <a:pos x="209" y="650"/>
                </a:cxn>
                <a:cxn ang="0">
                  <a:pos x="0" y="477"/>
                </a:cxn>
              </a:cxnLst>
              <a:rect l="0" t="0" r="r" b="b"/>
              <a:pathLst>
                <a:path w="559" h="654">
                  <a:moveTo>
                    <a:pt x="0" y="477"/>
                  </a:moveTo>
                  <a:lnTo>
                    <a:pt x="13" y="466"/>
                  </a:lnTo>
                  <a:lnTo>
                    <a:pt x="29" y="456"/>
                  </a:lnTo>
                  <a:lnTo>
                    <a:pt x="36" y="447"/>
                  </a:lnTo>
                  <a:lnTo>
                    <a:pt x="46" y="441"/>
                  </a:lnTo>
                  <a:lnTo>
                    <a:pt x="55" y="435"/>
                  </a:lnTo>
                  <a:lnTo>
                    <a:pt x="65" y="428"/>
                  </a:lnTo>
                  <a:lnTo>
                    <a:pt x="74" y="418"/>
                  </a:lnTo>
                  <a:lnTo>
                    <a:pt x="84" y="411"/>
                  </a:lnTo>
                  <a:lnTo>
                    <a:pt x="95" y="403"/>
                  </a:lnTo>
                  <a:lnTo>
                    <a:pt x="106" y="395"/>
                  </a:lnTo>
                  <a:lnTo>
                    <a:pt x="116" y="386"/>
                  </a:lnTo>
                  <a:lnTo>
                    <a:pt x="127" y="378"/>
                  </a:lnTo>
                  <a:lnTo>
                    <a:pt x="137" y="369"/>
                  </a:lnTo>
                  <a:lnTo>
                    <a:pt x="150" y="361"/>
                  </a:lnTo>
                  <a:lnTo>
                    <a:pt x="160" y="350"/>
                  </a:lnTo>
                  <a:lnTo>
                    <a:pt x="171" y="340"/>
                  </a:lnTo>
                  <a:lnTo>
                    <a:pt x="182" y="331"/>
                  </a:lnTo>
                  <a:lnTo>
                    <a:pt x="194" y="321"/>
                  </a:lnTo>
                  <a:lnTo>
                    <a:pt x="205" y="310"/>
                  </a:lnTo>
                  <a:lnTo>
                    <a:pt x="219" y="300"/>
                  </a:lnTo>
                  <a:lnTo>
                    <a:pt x="230" y="291"/>
                  </a:lnTo>
                  <a:lnTo>
                    <a:pt x="241" y="281"/>
                  </a:lnTo>
                  <a:lnTo>
                    <a:pt x="253" y="270"/>
                  </a:lnTo>
                  <a:lnTo>
                    <a:pt x="264" y="258"/>
                  </a:lnTo>
                  <a:lnTo>
                    <a:pt x="276" y="249"/>
                  </a:lnTo>
                  <a:lnTo>
                    <a:pt x="287" y="238"/>
                  </a:lnTo>
                  <a:lnTo>
                    <a:pt x="298" y="228"/>
                  </a:lnTo>
                  <a:lnTo>
                    <a:pt x="312" y="219"/>
                  </a:lnTo>
                  <a:lnTo>
                    <a:pt x="323" y="209"/>
                  </a:lnTo>
                  <a:lnTo>
                    <a:pt x="335" y="200"/>
                  </a:lnTo>
                  <a:lnTo>
                    <a:pt x="344" y="188"/>
                  </a:lnTo>
                  <a:lnTo>
                    <a:pt x="355" y="179"/>
                  </a:lnTo>
                  <a:lnTo>
                    <a:pt x="367" y="167"/>
                  </a:lnTo>
                  <a:lnTo>
                    <a:pt x="378" y="158"/>
                  </a:lnTo>
                  <a:lnTo>
                    <a:pt x="388" y="148"/>
                  </a:lnTo>
                  <a:lnTo>
                    <a:pt x="399" y="139"/>
                  </a:lnTo>
                  <a:lnTo>
                    <a:pt x="409" y="129"/>
                  </a:lnTo>
                  <a:lnTo>
                    <a:pt x="420" y="122"/>
                  </a:lnTo>
                  <a:lnTo>
                    <a:pt x="430" y="112"/>
                  </a:lnTo>
                  <a:lnTo>
                    <a:pt x="439" y="103"/>
                  </a:lnTo>
                  <a:lnTo>
                    <a:pt x="449" y="95"/>
                  </a:lnTo>
                  <a:lnTo>
                    <a:pt x="458" y="85"/>
                  </a:lnTo>
                  <a:lnTo>
                    <a:pt x="475" y="70"/>
                  </a:lnTo>
                  <a:lnTo>
                    <a:pt x="492" y="59"/>
                  </a:lnTo>
                  <a:lnTo>
                    <a:pt x="504" y="44"/>
                  </a:lnTo>
                  <a:lnTo>
                    <a:pt x="519" y="32"/>
                  </a:lnTo>
                  <a:lnTo>
                    <a:pt x="528" y="21"/>
                  </a:lnTo>
                  <a:lnTo>
                    <a:pt x="540" y="15"/>
                  </a:lnTo>
                  <a:lnTo>
                    <a:pt x="547" y="7"/>
                  </a:lnTo>
                  <a:lnTo>
                    <a:pt x="553" y="4"/>
                  </a:lnTo>
                  <a:lnTo>
                    <a:pt x="557" y="0"/>
                  </a:lnTo>
                  <a:lnTo>
                    <a:pt x="559" y="2"/>
                  </a:lnTo>
                  <a:lnTo>
                    <a:pt x="555" y="4"/>
                  </a:lnTo>
                  <a:lnTo>
                    <a:pt x="551" y="9"/>
                  </a:lnTo>
                  <a:lnTo>
                    <a:pt x="545" y="19"/>
                  </a:lnTo>
                  <a:lnTo>
                    <a:pt x="542" y="32"/>
                  </a:lnTo>
                  <a:lnTo>
                    <a:pt x="536" y="40"/>
                  </a:lnTo>
                  <a:lnTo>
                    <a:pt x="532" y="47"/>
                  </a:lnTo>
                  <a:lnTo>
                    <a:pt x="526" y="57"/>
                  </a:lnTo>
                  <a:lnTo>
                    <a:pt x="523" y="66"/>
                  </a:lnTo>
                  <a:lnTo>
                    <a:pt x="517" y="76"/>
                  </a:lnTo>
                  <a:lnTo>
                    <a:pt x="513" y="85"/>
                  </a:lnTo>
                  <a:lnTo>
                    <a:pt x="506" y="95"/>
                  </a:lnTo>
                  <a:lnTo>
                    <a:pt x="502" y="108"/>
                  </a:lnTo>
                  <a:lnTo>
                    <a:pt x="494" y="118"/>
                  </a:lnTo>
                  <a:lnTo>
                    <a:pt x="487" y="131"/>
                  </a:lnTo>
                  <a:lnTo>
                    <a:pt x="479" y="144"/>
                  </a:lnTo>
                  <a:lnTo>
                    <a:pt x="473" y="158"/>
                  </a:lnTo>
                  <a:lnTo>
                    <a:pt x="466" y="171"/>
                  </a:lnTo>
                  <a:lnTo>
                    <a:pt x="458" y="184"/>
                  </a:lnTo>
                  <a:lnTo>
                    <a:pt x="450" y="200"/>
                  </a:lnTo>
                  <a:lnTo>
                    <a:pt x="445" y="213"/>
                  </a:lnTo>
                  <a:lnTo>
                    <a:pt x="435" y="228"/>
                  </a:lnTo>
                  <a:lnTo>
                    <a:pt x="428" y="241"/>
                  </a:lnTo>
                  <a:lnTo>
                    <a:pt x="418" y="257"/>
                  </a:lnTo>
                  <a:lnTo>
                    <a:pt x="412" y="270"/>
                  </a:lnTo>
                  <a:lnTo>
                    <a:pt x="403" y="285"/>
                  </a:lnTo>
                  <a:lnTo>
                    <a:pt x="395" y="300"/>
                  </a:lnTo>
                  <a:lnTo>
                    <a:pt x="388" y="316"/>
                  </a:lnTo>
                  <a:lnTo>
                    <a:pt x="382" y="333"/>
                  </a:lnTo>
                  <a:lnTo>
                    <a:pt x="373" y="346"/>
                  </a:lnTo>
                  <a:lnTo>
                    <a:pt x="363" y="361"/>
                  </a:lnTo>
                  <a:lnTo>
                    <a:pt x="355" y="374"/>
                  </a:lnTo>
                  <a:lnTo>
                    <a:pt x="348" y="390"/>
                  </a:lnTo>
                  <a:lnTo>
                    <a:pt x="338" y="405"/>
                  </a:lnTo>
                  <a:lnTo>
                    <a:pt x="331" y="418"/>
                  </a:lnTo>
                  <a:lnTo>
                    <a:pt x="323" y="433"/>
                  </a:lnTo>
                  <a:lnTo>
                    <a:pt x="316" y="449"/>
                  </a:lnTo>
                  <a:lnTo>
                    <a:pt x="306" y="462"/>
                  </a:lnTo>
                  <a:lnTo>
                    <a:pt x="300" y="475"/>
                  </a:lnTo>
                  <a:lnTo>
                    <a:pt x="293" y="489"/>
                  </a:lnTo>
                  <a:lnTo>
                    <a:pt x="287" y="504"/>
                  </a:lnTo>
                  <a:lnTo>
                    <a:pt x="278" y="513"/>
                  </a:lnTo>
                  <a:lnTo>
                    <a:pt x="272" y="527"/>
                  </a:lnTo>
                  <a:lnTo>
                    <a:pt x="266" y="540"/>
                  </a:lnTo>
                  <a:lnTo>
                    <a:pt x="260" y="551"/>
                  </a:lnTo>
                  <a:lnTo>
                    <a:pt x="255" y="561"/>
                  </a:lnTo>
                  <a:lnTo>
                    <a:pt x="249" y="572"/>
                  </a:lnTo>
                  <a:lnTo>
                    <a:pt x="243" y="582"/>
                  </a:lnTo>
                  <a:lnTo>
                    <a:pt x="240" y="593"/>
                  </a:lnTo>
                  <a:lnTo>
                    <a:pt x="230" y="608"/>
                  </a:lnTo>
                  <a:lnTo>
                    <a:pt x="222" y="625"/>
                  </a:lnTo>
                  <a:lnTo>
                    <a:pt x="215" y="637"/>
                  </a:lnTo>
                  <a:lnTo>
                    <a:pt x="211" y="646"/>
                  </a:lnTo>
                  <a:lnTo>
                    <a:pt x="209" y="650"/>
                  </a:lnTo>
                  <a:lnTo>
                    <a:pt x="209" y="654"/>
                  </a:lnTo>
                  <a:lnTo>
                    <a:pt x="0" y="477"/>
                  </a:lnTo>
                  <a:lnTo>
                    <a:pt x="0" y="477"/>
                  </a:lnTo>
                  <a:close/>
                </a:path>
              </a:pathLst>
            </a:custGeom>
            <a:solidFill>
              <a:srgbClr val="D163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0" name="Freeform 16"/>
            <p:cNvSpPr>
              <a:spLocks/>
            </p:cNvSpPr>
            <p:nvPr/>
          </p:nvSpPr>
          <p:spPr bwMode="auto">
            <a:xfrm>
              <a:off x="3024" y="2139"/>
              <a:ext cx="335" cy="223"/>
            </a:xfrm>
            <a:custGeom>
              <a:avLst/>
              <a:gdLst/>
              <a:ahLst/>
              <a:cxnLst>
                <a:cxn ang="0">
                  <a:pos x="40" y="261"/>
                </a:cxn>
                <a:cxn ang="0">
                  <a:pos x="57" y="266"/>
                </a:cxn>
                <a:cxn ang="0">
                  <a:pos x="82" y="276"/>
                </a:cxn>
                <a:cxn ang="0">
                  <a:pos x="114" y="289"/>
                </a:cxn>
                <a:cxn ang="0">
                  <a:pos x="144" y="304"/>
                </a:cxn>
                <a:cxn ang="0">
                  <a:pos x="171" y="320"/>
                </a:cxn>
                <a:cxn ang="0">
                  <a:pos x="196" y="335"/>
                </a:cxn>
                <a:cxn ang="0">
                  <a:pos x="217" y="352"/>
                </a:cxn>
                <a:cxn ang="0">
                  <a:pos x="237" y="367"/>
                </a:cxn>
                <a:cxn ang="0">
                  <a:pos x="260" y="388"/>
                </a:cxn>
                <a:cxn ang="0">
                  <a:pos x="287" y="413"/>
                </a:cxn>
                <a:cxn ang="0">
                  <a:pos x="302" y="432"/>
                </a:cxn>
                <a:cxn ang="0">
                  <a:pos x="312" y="443"/>
                </a:cxn>
                <a:cxn ang="0">
                  <a:pos x="669" y="259"/>
                </a:cxn>
                <a:cxn ang="0">
                  <a:pos x="663" y="253"/>
                </a:cxn>
                <a:cxn ang="0">
                  <a:pos x="646" y="240"/>
                </a:cxn>
                <a:cxn ang="0">
                  <a:pos x="623" y="221"/>
                </a:cxn>
                <a:cxn ang="0">
                  <a:pos x="597" y="198"/>
                </a:cxn>
                <a:cxn ang="0">
                  <a:pos x="579" y="183"/>
                </a:cxn>
                <a:cxn ang="0">
                  <a:pos x="562" y="169"/>
                </a:cxn>
                <a:cxn ang="0">
                  <a:pos x="543" y="154"/>
                </a:cxn>
                <a:cxn ang="0">
                  <a:pos x="526" y="141"/>
                </a:cxn>
                <a:cxn ang="0">
                  <a:pos x="507" y="126"/>
                </a:cxn>
                <a:cxn ang="0">
                  <a:pos x="490" y="112"/>
                </a:cxn>
                <a:cxn ang="0">
                  <a:pos x="458" y="88"/>
                </a:cxn>
                <a:cxn ang="0">
                  <a:pos x="424" y="65"/>
                </a:cxn>
                <a:cxn ang="0">
                  <a:pos x="397" y="48"/>
                </a:cxn>
                <a:cxn ang="0">
                  <a:pos x="372" y="31"/>
                </a:cxn>
                <a:cxn ang="0">
                  <a:pos x="351" y="19"/>
                </a:cxn>
                <a:cxn ang="0">
                  <a:pos x="331" y="10"/>
                </a:cxn>
                <a:cxn ang="0">
                  <a:pos x="315" y="6"/>
                </a:cxn>
                <a:cxn ang="0">
                  <a:pos x="289" y="0"/>
                </a:cxn>
                <a:cxn ang="0">
                  <a:pos x="264" y="8"/>
                </a:cxn>
                <a:cxn ang="0">
                  <a:pos x="245" y="13"/>
                </a:cxn>
                <a:cxn ang="0">
                  <a:pos x="226" y="25"/>
                </a:cxn>
                <a:cxn ang="0">
                  <a:pos x="203" y="34"/>
                </a:cxn>
                <a:cxn ang="0">
                  <a:pos x="179" y="48"/>
                </a:cxn>
                <a:cxn ang="0">
                  <a:pos x="154" y="63"/>
                </a:cxn>
                <a:cxn ang="0">
                  <a:pos x="129" y="78"/>
                </a:cxn>
                <a:cxn ang="0">
                  <a:pos x="102" y="93"/>
                </a:cxn>
                <a:cxn ang="0">
                  <a:pos x="80" y="107"/>
                </a:cxn>
                <a:cxn ang="0">
                  <a:pos x="57" y="120"/>
                </a:cxn>
                <a:cxn ang="0">
                  <a:pos x="38" y="133"/>
                </a:cxn>
                <a:cxn ang="0">
                  <a:pos x="21" y="141"/>
                </a:cxn>
                <a:cxn ang="0">
                  <a:pos x="9" y="150"/>
                </a:cxn>
                <a:cxn ang="0">
                  <a:pos x="0" y="158"/>
                </a:cxn>
                <a:cxn ang="0">
                  <a:pos x="32" y="259"/>
                </a:cxn>
              </a:cxnLst>
              <a:rect l="0" t="0" r="r" b="b"/>
              <a:pathLst>
                <a:path w="669" h="447">
                  <a:moveTo>
                    <a:pt x="32" y="259"/>
                  </a:moveTo>
                  <a:lnTo>
                    <a:pt x="40" y="261"/>
                  </a:lnTo>
                  <a:lnTo>
                    <a:pt x="49" y="264"/>
                  </a:lnTo>
                  <a:lnTo>
                    <a:pt x="57" y="266"/>
                  </a:lnTo>
                  <a:lnTo>
                    <a:pt x="66" y="268"/>
                  </a:lnTo>
                  <a:lnTo>
                    <a:pt x="82" y="276"/>
                  </a:lnTo>
                  <a:lnTo>
                    <a:pt x="101" y="283"/>
                  </a:lnTo>
                  <a:lnTo>
                    <a:pt x="114" y="289"/>
                  </a:lnTo>
                  <a:lnTo>
                    <a:pt x="129" y="297"/>
                  </a:lnTo>
                  <a:lnTo>
                    <a:pt x="144" y="304"/>
                  </a:lnTo>
                  <a:lnTo>
                    <a:pt x="159" y="314"/>
                  </a:lnTo>
                  <a:lnTo>
                    <a:pt x="171" y="320"/>
                  </a:lnTo>
                  <a:lnTo>
                    <a:pt x="184" y="327"/>
                  </a:lnTo>
                  <a:lnTo>
                    <a:pt x="196" y="335"/>
                  </a:lnTo>
                  <a:lnTo>
                    <a:pt x="207" y="342"/>
                  </a:lnTo>
                  <a:lnTo>
                    <a:pt x="217" y="352"/>
                  </a:lnTo>
                  <a:lnTo>
                    <a:pt x="228" y="360"/>
                  </a:lnTo>
                  <a:lnTo>
                    <a:pt x="237" y="367"/>
                  </a:lnTo>
                  <a:lnTo>
                    <a:pt x="247" y="375"/>
                  </a:lnTo>
                  <a:lnTo>
                    <a:pt x="260" y="388"/>
                  </a:lnTo>
                  <a:lnTo>
                    <a:pt x="275" y="401"/>
                  </a:lnTo>
                  <a:lnTo>
                    <a:pt x="287" y="413"/>
                  </a:lnTo>
                  <a:lnTo>
                    <a:pt x="296" y="424"/>
                  </a:lnTo>
                  <a:lnTo>
                    <a:pt x="302" y="432"/>
                  </a:lnTo>
                  <a:lnTo>
                    <a:pt x="308" y="439"/>
                  </a:lnTo>
                  <a:lnTo>
                    <a:pt x="312" y="443"/>
                  </a:lnTo>
                  <a:lnTo>
                    <a:pt x="313" y="447"/>
                  </a:lnTo>
                  <a:lnTo>
                    <a:pt x="669" y="259"/>
                  </a:lnTo>
                  <a:lnTo>
                    <a:pt x="665" y="257"/>
                  </a:lnTo>
                  <a:lnTo>
                    <a:pt x="663" y="253"/>
                  </a:lnTo>
                  <a:lnTo>
                    <a:pt x="656" y="247"/>
                  </a:lnTo>
                  <a:lnTo>
                    <a:pt x="646" y="240"/>
                  </a:lnTo>
                  <a:lnTo>
                    <a:pt x="637" y="230"/>
                  </a:lnTo>
                  <a:lnTo>
                    <a:pt x="623" y="221"/>
                  </a:lnTo>
                  <a:lnTo>
                    <a:pt x="610" y="209"/>
                  </a:lnTo>
                  <a:lnTo>
                    <a:pt x="597" y="198"/>
                  </a:lnTo>
                  <a:lnTo>
                    <a:pt x="587" y="190"/>
                  </a:lnTo>
                  <a:lnTo>
                    <a:pt x="579" y="183"/>
                  </a:lnTo>
                  <a:lnTo>
                    <a:pt x="570" y="175"/>
                  </a:lnTo>
                  <a:lnTo>
                    <a:pt x="562" y="169"/>
                  </a:lnTo>
                  <a:lnTo>
                    <a:pt x="553" y="162"/>
                  </a:lnTo>
                  <a:lnTo>
                    <a:pt x="543" y="154"/>
                  </a:lnTo>
                  <a:lnTo>
                    <a:pt x="534" y="147"/>
                  </a:lnTo>
                  <a:lnTo>
                    <a:pt x="526" y="141"/>
                  </a:lnTo>
                  <a:lnTo>
                    <a:pt x="517" y="133"/>
                  </a:lnTo>
                  <a:lnTo>
                    <a:pt x="507" y="126"/>
                  </a:lnTo>
                  <a:lnTo>
                    <a:pt x="498" y="118"/>
                  </a:lnTo>
                  <a:lnTo>
                    <a:pt x="490" y="112"/>
                  </a:lnTo>
                  <a:lnTo>
                    <a:pt x="473" y="99"/>
                  </a:lnTo>
                  <a:lnTo>
                    <a:pt x="458" y="88"/>
                  </a:lnTo>
                  <a:lnTo>
                    <a:pt x="439" y="76"/>
                  </a:lnTo>
                  <a:lnTo>
                    <a:pt x="424" y="65"/>
                  </a:lnTo>
                  <a:lnTo>
                    <a:pt x="410" y="55"/>
                  </a:lnTo>
                  <a:lnTo>
                    <a:pt x="397" y="48"/>
                  </a:lnTo>
                  <a:lnTo>
                    <a:pt x="384" y="38"/>
                  </a:lnTo>
                  <a:lnTo>
                    <a:pt x="372" y="31"/>
                  </a:lnTo>
                  <a:lnTo>
                    <a:pt x="361" y="25"/>
                  </a:lnTo>
                  <a:lnTo>
                    <a:pt x="351" y="19"/>
                  </a:lnTo>
                  <a:lnTo>
                    <a:pt x="340" y="15"/>
                  </a:lnTo>
                  <a:lnTo>
                    <a:pt x="331" y="10"/>
                  </a:lnTo>
                  <a:lnTo>
                    <a:pt x="321" y="8"/>
                  </a:lnTo>
                  <a:lnTo>
                    <a:pt x="315" y="6"/>
                  </a:lnTo>
                  <a:lnTo>
                    <a:pt x="298" y="0"/>
                  </a:lnTo>
                  <a:lnTo>
                    <a:pt x="289" y="0"/>
                  </a:lnTo>
                  <a:lnTo>
                    <a:pt x="277" y="0"/>
                  </a:lnTo>
                  <a:lnTo>
                    <a:pt x="264" y="8"/>
                  </a:lnTo>
                  <a:lnTo>
                    <a:pt x="255" y="10"/>
                  </a:lnTo>
                  <a:lnTo>
                    <a:pt x="245" y="13"/>
                  </a:lnTo>
                  <a:lnTo>
                    <a:pt x="236" y="19"/>
                  </a:lnTo>
                  <a:lnTo>
                    <a:pt x="226" y="25"/>
                  </a:lnTo>
                  <a:lnTo>
                    <a:pt x="215" y="29"/>
                  </a:lnTo>
                  <a:lnTo>
                    <a:pt x="203" y="34"/>
                  </a:lnTo>
                  <a:lnTo>
                    <a:pt x="190" y="40"/>
                  </a:lnTo>
                  <a:lnTo>
                    <a:pt x="179" y="48"/>
                  </a:lnTo>
                  <a:lnTo>
                    <a:pt x="167" y="55"/>
                  </a:lnTo>
                  <a:lnTo>
                    <a:pt x="154" y="63"/>
                  </a:lnTo>
                  <a:lnTo>
                    <a:pt x="140" y="69"/>
                  </a:lnTo>
                  <a:lnTo>
                    <a:pt x="129" y="78"/>
                  </a:lnTo>
                  <a:lnTo>
                    <a:pt x="116" y="86"/>
                  </a:lnTo>
                  <a:lnTo>
                    <a:pt x="102" y="93"/>
                  </a:lnTo>
                  <a:lnTo>
                    <a:pt x="91" y="99"/>
                  </a:lnTo>
                  <a:lnTo>
                    <a:pt x="80" y="107"/>
                  </a:lnTo>
                  <a:lnTo>
                    <a:pt x="68" y="114"/>
                  </a:lnTo>
                  <a:lnTo>
                    <a:pt x="57" y="120"/>
                  </a:lnTo>
                  <a:lnTo>
                    <a:pt x="47" y="126"/>
                  </a:lnTo>
                  <a:lnTo>
                    <a:pt x="38" y="133"/>
                  </a:lnTo>
                  <a:lnTo>
                    <a:pt x="28" y="135"/>
                  </a:lnTo>
                  <a:lnTo>
                    <a:pt x="21" y="141"/>
                  </a:lnTo>
                  <a:lnTo>
                    <a:pt x="15" y="145"/>
                  </a:lnTo>
                  <a:lnTo>
                    <a:pt x="9" y="150"/>
                  </a:lnTo>
                  <a:lnTo>
                    <a:pt x="2" y="154"/>
                  </a:lnTo>
                  <a:lnTo>
                    <a:pt x="0" y="158"/>
                  </a:lnTo>
                  <a:lnTo>
                    <a:pt x="32" y="259"/>
                  </a:lnTo>
                  <a:lnTo>
                    <a:pt x="32" y="259"/>
                  </a:lnTo>
                  <a:close/>
                </a:path>
              </a:pathLst>
            </a:custGeom>
            <a:solidFill>
              <a:srgbClr val="E3A14A"/>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1" name="Freeform 17"/>
            <p:cNvSpPr>
              <a:spLocks/>
            </p:cNvSpPr>
            <p:nvPr/>
          </p:nvSpPr>
          <p:spPr bwMode="auto">
            <a:xfrm>
              <a:off x="2956" y="2273"/>
              <a:ext cx="209" cy="177"/>
            </a:xfrm>
            <a:custGeom>
              <a:avLst/>
              <a:gdLst/>
              <a:ahLst/>
              <a:cxnLst>
                <a:cxn ang="0">
                  <a:pos x="0" y="103"/>
                </a:cxn>
                <a:cxn ang="0">
                  <a:pos x="13" y="111"/>
                </a:cxn>
                <a:cxn ang="0">
                  <a:pos x="30" y="120"/>
                </a:cxn>
                <a:cxn ang="0">
                  <a:pos x="46" y="130"/>
                </a:cxn>
                <a:cxn ang="0">
                  <a:pos x="61" y="139"/>
                </a:cxn>
                <a:cxn ang="0">
                  <a:pos x="76" y="149"/>
                </a:cxn>
                <a:cxn ang="0">
                  <a:pos x="91" y="160"/>
                </a:cxn>
                <a:cxn ang="0">
                  <a:pos x="106" y="169"/>
                </a:cxn>
                <a:cxn ang="0">
                  <a:pos x="122" y="179"/>
                </a:cxn>
                <a:cxn ang="0">
                  <a:pos x="135" y="188"/>
                </a:cxn>
                <a:cxn ang="0">
                  <a:pos x="148" y="200"/>
                </a:cxn>
                <a:cxn ang="0">
                  <a:pos x="163" y="209"/>
                </a:cxn>
                <a:cxn ang="0">
                  <a:pos x="177" y="221"/>
                </a:cxn>
                <a:cxn ang="0">
                  <a:pos x="190" y="230"/>
                </a:cxn>
                <a:cxn ang="0">
                  <a:pos x="203" y="242"/>
                </a:cxn>
                <a:cxn ang="0">
                  <a:pos x="217" y="253"/>
                </a:cxn>
                <a:cxn ang="0">
                  <a:pos x="228" y="265"/>
                </a:cxn>
                <a:cxn ang="0">
                  <a:pos x="239" y="272"/>
                </a:cxn>
                <a:cxn ang="0">
                  <a:pos x="251" y="282"/>
                </a:cxn>
                <a:cxn ang="0">
                  <a:pos x="260" y="289"/>
                </a:cxn>
                <a:cxn ang="0">
                  <a:pos x="272" y="299"/>
                </a:cxn>
                <a:cxn ang="0">
                  <a:pos x="279" y="304"/>
                </a:cxn>
                <a:cxn ang="0">
                  <a:pos x="289" y="312"/>
                </a:cxn>
                <a:cxn ang="0">
                  <a:pos x="296" y="320"/>
                </a:cxn>
                <a:cxn ang="0">
                  <a:pos x="304" y="327"/>
                </a:cxn>
                <a:cxn ang="0">
                  <a:pos x="316" y="337"/>
                </a:cxn>
                <a:cxn ang="0">
                  <a:pos x="325" y="346"/>
                </a:cxn>
                <a:cxn ang="0">
                  <a:pos x="331" y="350"/>
                </a:cxn>
                <a:cxn ang="0">
                  <a:pos x="333" y="354"/>
                </a:cxn>
                <a:cxn ang="0">
                  <a:pos x="418" y="135"/>
                </a:cxn>
                <a:cxn ang="0">
                  <a:pos x="416" y="131"/>
                </a:cxn>
                <a:cxn ang="0">
                  <a:pos x="407" y="122"/>
                </a:cxn>
                <a:cxn ang="0">
                  <a:pos x="399" y="114"/>
                </a:cxn>
                <a:cxn ang="0">
                  <a:pos x="393" y="109"/>
                </a:cxn>
                <a:cxn ang="0">
                  <a:pos x="386" y="101"/>
                </a:cxn>
                <a:cxn ang="0">
                  <a:pos x="378" y="93"/>
                </a:cxn>
                <a:cxn ang="0">
                  <a:pos x="367" y="84"/>
                </a:cxn>
                <a:cxn ang="0">
                  <a:pos x="357" y="74"/>
                </a:cxn>
                <a:cxn ang="0">
                  <a:pos x="346" y="65"/>
                </a:cxn>
                <a:cxn ang="0">
                  <a:pos x="335" y="57"/>
                </a:cxn>
                <a:cxn ang="0">
                  <a:pos x="323" y="48"/>
                </a:cxn>
                <a:cxn ang="0">
                  <a:pos x="312" y="40"/>
                </a:cxn>
                <a:cxn ang="0">
                  <a:pos x="298" y="33"/>
                </a:cxn>
                <a:cxn ang="0">
                  <a:pos x="287" y="27"/>
                </a:cxn>
                <a:cxn ang="0">
                  <a:pos x="274" y="19"/>
                </a:cxn>
                <a:cxn ang="0">
                  <a:pos x="260" y="15"/>
                </a:cxn>
                <a:cxn ang="0">
                  <a:pos x="247" y="10"/>
                </a:cxn>
                <a:cxn ang="0">
                  <a:pos x="234" y="8"/>
                </a:cxn>
                <a:cxn ang="0">
                  <a:pos x="219" y="2"/>
                </a:cxn>
                <a:cxn ang="0">
                  <a:pos x="209" y="0"/>
                </a:cxn>
                <a:cxn ang="0">
                  <a:pos x="196" y="0"/>
                </a:cxn>
                <a:cxn ang="0">
                  <a:pos x="186" y="0"/>
                </a:cxn>
                <a:cxn ang="0">
                  <a:pos x="173" y="0"/>
                </a:cxn>
                <a:cxn ang="0">
                  <a:pos x="163" y="0"/>
                </a:cxn>
                <a:cxn ang="0">
                  <a:pos x="154" y="0"/>
                </a:cxn>
                <a:cxn ang="0">
                  <a:pos x="150" y="2"/>
                </a:cxn>
                <a:cxn ang="0">
                  <a:pos x="141" y="2"/>
                </a:cxn>
                <a:cxn ang="0">
                  <a:pos x="137" y="4"/>
                </a:cxn>
                <a:cxn ang="0">
                  <a:pos x="0" y="103"/>
                </a:cxn>
                <a:cxn ang="0">
                  <a:pos x="0" y="103"/>
                </a:cxn>
              </a:cxnLst>
              <a:rect l="0" t="0" r="r" b="b"/>
              <a:pathLst>
                <a:path w="418" h="354">
                  <a:moveTo>
                    <a:pt x="0" y="103"/>
                  </a:moveTo>
                  <a:lnTo>
                    <a:pt x="13" y="111"/>
                  </a:lnTo>
                  <a:lnTo>
                    <a:pt x="30" y="120"/>
                  </a:lnTo>
                  <a:lnTo>
                    <a:pt x="46" y="130"/>
                  </a:lnTo>
                  <a:lnTo>
                    <a:pt x="61" y="139"/>
                  </a:lnTo>
                  <a:lnTo>
                    <a:pt x="76" y="149"/>
                  </a:lnTo>
                  <a:lnTo>
                    <a:pt x="91" y="160"/>
                  </a:lnTo>
                  <a:lnTo>
                    <a:pt x="106" y="169"/>
                  </a:lnTo>
                  <a:lnTo>
                    <a:pt x="122" y="179"/>
                  </a:lnTo>
                  <a:lnTo>
                    <a:pt x="135" y="188"/>
                  </a:lnTo>
                  <a:lnTo>
                    <a:pt x="148" y="200"/>
                  </a:lnTo>
                  <a:lnTo>
                    <a:pt x="163" y="209"/>
                  </a:lnTo>
                  <a:lnTo>
                    <a:pt x="177" y="221"/>
                  </a:lnTo>
                  <a:lnTo>
                    <a:pt x="190" y="230"/>
                  </a:lnTo>
                  <a:lnTo>
                    <a:pt x="203" y="242"/>
                  </a:lnTo>
                  <a:lnTo>
                    <a:pt x="217" y="253"/>
                  </a:lnTo>
                  <a:lnTo>
                    <a:pt x="228" y="265"/>
                  </a:lnTo>
                  <a:lnTo>
                    <a:pt x="239" y="272"/>
                  </a:lnTo>
                  <a:lnTo>
                    <a:pt x="251" y="282"/>
                  </a:lnTo>
                  <a:lnTo>
                    <a:pt x="260" y="289"/>
                  </a:lnTo>
                  <a:lnTo>
                    <a:pt x="272" y="299"/>
                  </a:lnTo>
                  <a:lnTo>
                    <a:pt x="279" y="304"/>
                  </a:lnTo>
                  <a:lnTo>
                    <a:pt x="289" y="312"/>
                  </a:lnTo>
                  <a:lnTo>
                    <a:pt x="296" y="320"/>
                  </a:lnTo>
                  <a:lnTo>
                    <a:pt x="304" y="327"/>
                  </a:lnTo>
                  <a:lnTo>
                    <a:pt x="316" y="337"/>
                  </a:lnTo>
                  <a:lnTo>
                    <a:pt x="325" y="346"/>
                  </a:lnTo>
                  <a:lnTo>
                    <a:pt x="331" y="350"/>
                  </a:lnTo>
                  <a:lnTo>
                    <a:pt x="333" y="354"/>
                  </a:lnTo>
                  <a:lnTo>
                    <a:pt x="418" y="135"/>
                  </a:lnTo>
                  <a:lnTo>
                    <a:pt x="416" y="131"/>
                  </a:lnTo>
                  <a:lnTo>
                    <a:pt x="407" y="122"/>
                  </a:lnTo>
                  <a:lnTo>
                    <a:pt x="399" y="114"/>
                  </a:lnTo>
                  <a:lnTo>
                    <a:pt x="393" y="109"/>
                  </a:lnTo>
                  <a:lnTo>
                    <a:pt x="386" y="101"/>
                  </a:lnTo>
                  <a:lnTo>
                    <a:pt x="378" y="93"/>
                  </a:lnTo>
                  <a:lnTo>
                    <a:pt x="367" y="84"/>
                  </a:lnTo>
                  <a:lnTo>
                    <a:pt x="357" y="74"/>
                  </a:lnTo>
                  <a:lnTo>
                    <a:pt x="346" y="65"/>
                  </a:lnTo>
                  <a:lnTo>
                    <a:pt x="335" y="57"/>
                  </a:lnTo>
                  <a:lnTo>
                    <a:pt x="323" y="48"/>
                  </a:lnTo>
                  <a:lnTo>
                    <a:pt x="312" y="40"/>
                  </a:lnTo>
                  <a:lnTo>
                    <a:pt x="298" y="33"/>
                  </a:lnTo>
                  <a:lnTo>
                    <a:pt x="287" y="27"/>
                  </a:lnTo>
                  <a:lnTo>
                    <a:pt x="274" y="19"/>
                  </a:lnTo>
                  <a:lnTo>
                    <a:pt x="260" y="15"/>
                  </a:lnTo>
                  <a:lnTo>
                    <a:pt x="247" y="10"/>
                  </a:lnTo>
                  <a:lnTo>
                    <a:pt x="234" y="8"/>
                  </a:lnTo>
                  <a:lnTo>
                    <a:pt x="219" y="2"/>
                  </a:lnTo>
                  <a:lnTo>
                    <a:pt x="209" y="0"/>
                  </a:lnTo>
                  <a:lnTo>
                    <a:pt x="196" y="0"/>
                  </a:lnTo>
                  <a:lnTo>
                    <a:pt x="186" y="0"/>
                  </a:lnTo>
                  <a:lnTo>
                    <a:pt x="173" y="0"/>
                  </a:lnTo>
                  <a:lnTo>
                    <a:pt x="163" y="0"/>
                  </a:lnTo>
                  <a:lnTo>
                    <a:pt x="154" y="0"/>
                  </a:lnTo>
                  <a:lnTo>
                    <a:pt x="150" y="2"/>
                  </a:lnTo>
                  <a:lnTo>
                    <a:pt x="141" y="2"/>
                  </a:lnTo>
                  <a:lnTo>
                    <a:pt x="137" y="4"/>
                  </a:lnTo>
                  <a:lnTo>
                    <a:pt x="0" y="103"/>
                  </a:lnTo>
                  <a:lnTo>
                    <a:pt x="0" y="103"/>
                  </a:lnTo>
                  <a:close/>
                </a:path>
              </a:pathLst>
            </a:custGeom>
            <a:solidFill>
              <a:srgbClr val="D163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2" name="Freeform 18"/>
            <p:cNvSpPr>
              <a:spLocks/>
            </p:cNvSpPr>
            <p:nvPr/>
          </p:nvSpPr>
          <p:spPr bwMode="auto">
            <a:xfrm>
              <a:off x="2775" y="1660"/>
              <a:ext cx="475" cy="660"/>
            </a:xfrm>
            <a:custGeom>
              <a:avLst/>
              <a:gdLst/>
              <a:ahLst/>
              <a:cxnLst>
                <a:cxn ang="0">
                  <a:pos x="86" y="171"/>
                </a:cxn>
                <a:cxn ang="0">
                  <a:pos x="177" y="219"/>
                </a:cxn>
                <a:cxn ang="0">
                  <a:pos x="255" y="283"/>
                </a:cxn>
                <a:cxn ang="0">
                  <a:pos x="317" y="354"/>
                </a:cxn>
                <a:cxn ang="0">
                  <a:pos x="371" y="433"/>
                </a:cxn>
                <a:cxn ang="0">
                  <a:pos x="409" y="513"/>
                </a:cxn>
                <a:cxn ang="0">
                  <a:pos x="439" y="597"/>
                </a:cxn>
                <a:cxn ang="0">
                  <a:pos x="458" y="675"/>
                </a:cxn>
                <a:cxn ang="0">
                  <a:pos x="471" y="753"/>
                </a:cxn>
                <a:cxn ang="0">
                  <a:pos x="479" y="819"/>
                </a:cxn>
                <a:cxn ang="0">
                  <a:pos x="485" y="876"/>
                </a:cxn>
                <a:cxn ang="0">
                  <a:pos x="487" y="920"/>
                </a:cxn>
                <a:cxn ang="0">
                  <a:pos x="485" y="968"/>
                </a:cxn>
                <a:cxn ang="0">
                  <a:pos x="468" y="1029"/>
                </a:cxn>
                <a:cxn ang="0">
                  <a:pos x="441" y="1101"/>
                </a:cxn>
                <a:cxn ang="0">
                  <a:pos x="407" y="1179"/>
                </a:cxn>
                <a:cxn ang="0">
                  <a:pos x="374" y="1249"/>
                </a:cxn>
                <a:cxn ang="0">
                  <a:pos x="350" y="1297"/>
                </a:cxn>
                <a:cxn ang="0">
                  <a:pos x="350" y="1314"/>
                </a:cxn>
                <a:cxn ang="0">
                  <a:pos x="393" y="1293"/>
                </a:cxn>
                <a:cxn ang="0">
                  <a:pos x="445" y="1272"/>
                </a:cxn>
                <a:cxn ang="0">
                  <a:pos x="502" y="1241"/>
                </a:cxn>
                <a:cxn ang="0">
                  <a:pos x="564" y="1213"/>
                </a:cxn>
                <a:cxn ang="0">
                  <a:pos x="625" y="1183"/>
                </a:cxn>
                <a:cxn ang="0">
                  <a:pos x="679" y="1148"/>
                </a:cxn>
                <a:cxn ang="0">
                  <a:pos x="732" y="1110"/>
                </a:cxn>
                <a:cxn ang="0">
                  <a:pos x="779" y="1067"/>
                </a:cxn>
                <a:cxn ang="0">
                  <a:pos x="825" y="1015"/>
                </a:cxn>
                <a:cxn ang="0">
                  <a:pos x="867" y="962"/>
                </a:cxn>
                <a:cxn ang="0">
                  <a:pos x="897" y="899"/>
                </a:cxn>
                <a:cxn ang="0">
                  <a:pos x="922" y="833"/>
                </a:cxn>
                <a:cxn ang="0">
                  <a:pos x="939" y="768"/>
                </a:cxn>
                <a:cxn ang="0">
                  <a:pos x="948" y="711"/>
                </a:cxn>
                <a:cxn ang="0">
                  <a:pos x="948" y="654"/>
                </a:cxn>
                <a:cxn ang="0">
                  <a:pos x="945" y="599"/>
                </a:cxn>
                <a:cxn ang="0">
                  <a:pos x="931" y="542"/>
                </a:cxn>
                <a:cxn ang="0">
                  <a:pos x="914" y="485"/>
                </a:cxn>
                <a:cxn ang="0">
                  <a:pos x="886" y="420"/>
                </a:cxn>
                <a:cxn ang="0">
                  <a:pos x="855" y="367"/>
                </a:cxn>
                <a:cxn ang="0">
                  <a:pos x="819" y="317"/>
                </a:cxn>
                <a:cxn ang="0">
                  <a:pos x="781" y="270"/>
                </a:cxn>
                <a:cxn ang="0">
                  <a:pos x="736" y="217"/>
                </a:cxn>
                <a:cxn ang="0">
                  <a:pos x="680" y="152"/>
                </a:cxn>
                <a:cxn ang="0">
                  <a:pos x="631" y="112"/>
                </a:cxn>
                <a:cxn ang="0">
                  <a:pos x="570" y="76"/>
                </a:cxn>
                <a:cxn ang="0">
                  <a:pos x="507" y="46"/>
                </a:cxn>
                <a:cxn ang="0">
                  <a:pos x="450" y="19"/>
                </a:cxn>
                <a:cxn ang="0">
                  <a:pos x="397" y="0"/>
                </a:cxn>
                <a:cxn ang="0">
                  <a:pos x="369" y="6"/>
                </a:cxn>
                <a:cxn ang="0">
                  <a:pos x="317" y="21"/>
                </a:cxn>
                <a:cxn ang="0">
                  <a:pos x="255" y="46"/>
                </a:cxn>
                <a:cxn ang="0">
                  <a:pos x="186" y="65"/>
                </a:cxn>
                <a:cxn ang="0">
                  <a:pos x="127" y="85"/>
                </a:cxn>
                <a:cxn ang="0">
                  <a:pos x="72" y="104"/>
                </a:cxn>
                <a:cxn ang="0">
                  <a:pos x="8" y="137"/>
                </a:cxn>
              </a:cxnLst>
              <a:rect l="0" t="0" r="r" b="b"/>
              <a:pathLst>
                <a:path w="950" h="1319">
                  <a:moveTo>
                    <a:pt x="0" y="143"/>
                  </a:moveTo>
                  <a:lnTo>
                    <a:pt x="21" y="148"/>
                  </a:lnTo>
                  <a:lnTo>
                    <a:pt x="44" y="156"/>
                  </a:lnTo>
                  <a:lnTo>
                    <a:pt x="63" y="162"/>
                  </a:lnTo>
                  <a:lnTo>
                    <a:pt x="86" y="171"/>
                  </a:lnTo>
                  <a:lnTo>
                    <a:pt x="105" y="181"/>
                  </a:lnTo>
                  <a:lnTo>
                    <a:pt x="124" y="190"/>
                  </a:lnTo>
                  <a:lnTo>
                    <a:pt x="143" y="200"/>
                  </a:lnTo>
                  <a:lnTo>
                    <a:pt x="162" y="209"/>
                  </a:lnTo>
                  <a:lnTo>
                    <a:pt x="177" y="219"/>
                  </a:lnTo>
                  <a:lnTo>
                    <a:pt x="196" y="232"/>
                  </a:lnTo>
                  <a:lnTo>
                    <a:pt x="211" y="243"/>
                  </a:lnTo>
                  <a:lnTo>
                    <a:pt x="226" y="257"/>
                  </a:lnTo>
                  <a:lnTo>
                    <a:pt x="241" y="268"/>
                  </a:lnTo>
                  <a:lnTo>
                    <a:pt x="255" y="283"/>
                  </a:lnTo>
                  <a:lnTo>
                    <a:pt x="270" y="297"/>
                  </a:lnTo>
                  <a:lnTo>
                    <a:pt x="283" y="312"/>
                  </a:lnTo>
                  <a:lnTo>
                    <a:pt x="295" y="325"/>
                  </a:lnTo>
                  <a:lnTo>
                    <a:pt x="308" y="340"/>
                  </a:lnTo>
                  <a:lnTo>
                    <a:pt x="317" y="354"/>
                  </a:lnTo>
                  <a:lnTo>
                    <a:pt x="331" y="371"/>
                  </a:lnTo>
                  <a:lnTo>
                    <a:pt x="340" y="384"/>
                  </a:lnTo>
                  <a:lnTo>
                    <a:pt x="350" y="399"/>
                  </a:lnTo>
                  <a:lnTo>
                    <a:pt x="359" y="416"/>
                  </a:lnTo>
                  <a:lnTo>
                    <a:pt x="371" y="433"/>
                  </a:lnTo>
                  <a:lnTo>
                    <a:pt x="378" y="447"/>
                  </a:lnTo>
                  <a:lnTo>
                    <a:pt x="386" y="466"/>
                  </a:lnTo>
                  <a:lnTo>
                    <a:pt x="393" y="481"/>
                  </a:lnTo>
                  <a:lnTo>
                    <a:pt x="403" y="498"/>
                  </a:lnTo>
                  <a:lnTo>
                    <a:pt x="409" y="513"/>
                  </a:lnTo>
                  <a:lnTo>
                    <a:pt x="414" y="530"/>
                  </a:lnTo>
                  <a:lnTo>
                    <a:pt x="422" y="547"/>
                  </a:lnTo>
                  <a:lnTo>
                    <a:pt x="430" y="565"/>
                  </a:lnTo>
                  <a:lnTo>
                    <a:pt x="433" y="580"/>
                  </a:lnTo>
                  <a:lnTo>
                    <a:pt x="439" y="597"/>
                  </a:lnTo>
                  <a:lnTo>
                    <a:pt x="443" y="610"/>
                  </a:lnTo>
                  <a:lnTo>
                    <a:pt x="449" y="627"/>
                  </a:lnTo>
                  <a:lnTo>
                    <a:pt x="450" y="644"/>
                  </a:lnTo>
                  <a:lnTo>
                    <a:pt x="454" y="660"/>
                  </a:lnTo>
                  <a:lnTo>
                    <a:pt x="458" y="675"/>
                  </a:lnTo>
                  <a:lnTo>
                    <a:pt x="462" y="694"/>
                  </a:lnTo>
                  <a:lnTo>
                    <a:pt x="464" y="707"/>
                  </a:lnTo>
                  <a:lnTo>
                    <a:pt x="468" y="722"/>
                  </a:lnTo>
                  <a:lnTo>
                    <a:pt x="469" y="738"/>
                  </a:lnTo>
                  <a:lnTo>
                    <a:pt x="471" y="753"/>
                  </a:lnTo>
                  <a:lnTo>
                    <a:pt x="473" y="766"/>
                  </a:lnTo>
                  <a:lnTo>
                    <a:pt x="475" y="779"/>
                  </a:lnTo>
                  <a:lnTo>
                    <a:pt x="477" y="795"/>
                  </a:lnTo>
                  <a:lnTo>
                    <a:pt x="479" y="808"/>
                  </a:lnTo>
                  <a:lnTo>
                    <a:pt x="479" y="819"/>
                  </a:lnTo>
                  <a:lnTo>
                    <a:pt x="481" y="833"/>
                  </a:lnTo>
                  <a:lnTo>
                    <a:pt x="481" y="844"/>
                  </a:lnTo>
                  <a:lnTo>
                    <a:pt x="483" y="856"/>
                  </a:lnTo>
                  <a:lnTo>
                    <a:pt x="483" y="865"/>
                  </a:lnTo>
                  <a:lnTo>
                    <a:pt x="485" y="876"/>
                  </a:lnTo>
                  <a:lnTo>
                    <a:pt x="485" y="886"/>
                  </a:lnTo>
                  <a:lnTo>
                    <a:pt x="487" y="897"/>
                  </a:lnTo>
                  <a:lnTo>
                    <a:pt x="487" y="905"/>
                  </a:lnTo>
                  <a:lnTo>
                    <a:pt x="487" y="914"/>
                  </a:lnTo>
                  <a:lnTo>
                    <a:pt x="487" y="920"/>
                  </a:lnTo>
                  <a:lnTo>
                    <a:pt x="487" y="930"/>
                  </a:lnTo>
                  <a:lnTo>
                    <a:pt x="487" y="941"/>
                  </a:lnTo>
                  <a:lnTo>
                    <a:pt x="488" y="952"/>
                  </a:lnTo>
                  <a:lnTo>
                    <a:pt x="487" y="958"/>
                  </a:lnTo>
                  <a:lnTo>
                    <a:pt x="485" y="968"/>
                  </a:lnTo>
                  <a:lnTo>
                    <a:pt x="481" y="977"/>
                  </a:lnTo>
                  <a:lnTo>
                    <a:pt x="479" y="990"/>
                  </a:lnTo>
                  <a:lnTo>
                    <a:pt x="475" y="1000"/>
                  </a:lnTo>
                  <a:lnTo>
                    <a:pt x="471" y="1015"/>
                  </a:lnTo>
                  <a:lnTo>
                    <a:pt x="468" y="1029"/>
                  </a:lnTo>
                  <a:lnTo>
                    <a:pt x="464" y="1044"/>
                  </a:lnTo>
                  <a:lnTo>
                    <a:pt x="458" y="1057"/>
                  </a:lnTo>
                  <a:lnTo>
                    <a:pt x="452" y="1072"/>
                  </a:lnTo>
                  <a:lnTo>
                    <a:pt x="447" y="1086"/>
                  </a:lnTo>
                  <a:lnTo>
                    <a:pt x="441" y="1101"/>
                  </a:lnTo>
                  <a:lnTo>
                    <a:pt x="431" y="1116"/>
                  </a:lnTo>
                  <a:lnTo>
                    <a:pt x="428" y="1133"/>
                  </a:lnTo>
                  <a:lnTo>
                    <a:pt x="420" y="1148"/>
                  </a:lnTo>
                  <a:lnTo>
                    <a:pt x="414" y="1165"/>
                  </a:lnTo>
                  <a:lnTo>
                    <a:pt x="407" y="1179"/>
                  </a:lnTo>
                  <a:lnTo>
                    <a:pt x="401" y="1194"/>
                  </a:lnTo>
                  <a:lnTo>
                    <a:pt x="393" y="1207"/>
                  </a:lnTo>
                  <a:lnTo>
                    <a:pt x="386" y="1224"/>
                  </a:lnTo>
                  <a:lnTo>
                    <a:pt x="380" y="1236"/>
                  </a:lnTo>
                  <a:lnTo>
                    <a:pt x="374" y="1249"/>
                  </a:lnTo>
                  <a:lnTo>
                    <a:pt x="369" y="1260"/>
                  </a:lnTo>
                  <a:lnTo>
                    <a:pt x="365" y="1272"/>
                  </a:lnTo>
                  <a:lnTo>
                    <a:pt x="359" y="1281"/>
                  </a:lnTo>
                  <a:lnTo>
                    <a:pt x="355" y="1291"/>
                  </a:lnTo>
                  <a:lnTo>
                    <a:pt x="350" y="1297"/>
                  </a:lnTo>
                  <a:lnTo>
                    <a:pt x="348" y="1304"/>
                  </a:lnTo>
                  <a:lnTo>
                    <a:pt x="344" y="1314"/>
                  </a:lnTo>
                  <a:lnTo>
                    <a:pt x="344" y="1319"/>
                  </a:lnTo>
                  <a:lnTo>
                    <a:pt x="344" y="1318"/>
                  </a:lnTo>
                  <a:lnTo>
                    <a:pt x="350" y="1314"/>
                  </a:lnTo>
                  <a:lnTo>
                    <a:pt x="357" y="1310"/>
                  </a:lnTo>
                  <a:lnTo>
                    <a:pt x="373" y="1304"/>
                  </a:lnTo>
                  <a:lnTo>
                    <a:pt x="376" y="1300"/>
                  </a:lnTo>
                  <a:lnTo>
                    <a:pt x="384" y="1297"/>
                  </a:lnTo>
                  <a:lnTo>
                    <a:pt x="393" y="1293"/>
                  </a:lnTo>
                  <a:lnTo>
                    <a:pt x="403" y="1291"/>
                  </a:lnTo>
                  <a:lnTo>
                    <a:pt x="412" y="1285"/>
                  </a:lnTo>
                  <a:lnTo>
                    <a:pt x="422" y="1281"/>
                  </a:lnTo>
                  <a:lnTo>
                    <a:pt x="431" y="1276"/>
                  </a:lnTo>
                  <a:lnTo>
                    <a:pt x="445" y="1272"/>
                  </a:lnTo>
                  <a:lnTo>
                    <a:pt x="454" y="1264"/>
                  </a:lnTo>
                  <a:lnTo>
                    <a:pt x="468" y="1259"/>
                  </a:lnTo>
                  <a:lnTo>
                    <a:pt x="479" y="1253"/>
                  </a:lnTo>
                  <a:lnTo>
                    <a:pt x="490" y="1247"/>
                  </a:lnTo>
                  <a:lnTo>
                    <a:pt x="502" y="1241"/>
                  </a:lnTo>
                  <a:lnTo>
                    <a:pt x="517" y="1236"/>
                  </a:lnTo>
                  <a:lnTo>
                    <a:pt x="526" y="1230"/>
                  </a:lnTo>
                  <a:lnTo>
                    <a:pt x="542" y="1224"/>
                  </a:lnTo>
                  <a:lnTo>
                    <a:pt x="553" y="1219"/>
                  </a:lnTo>
                  <a:lnTo>
                    <a:pt x="564" y="1213"/>
                  </a:lnTo>
                  <a:lnTo>
                    <a:pt x="578" y="1205"/>
                  </a:lnTo>
                  <a:lnTo>
                    <a:pt x="591" y="1202"/>
                  </a:lnTo>
                  <a:lnTo>
                    <a:pt x="601" y="1196"/>
                  </a:lnTo>
                  <a:lnTo>
                    <a:pt x="614" y="1188"/>
                  </a:lnTo>
                  <a:lnTo>
                    <a:pt x="625" y="1183"/>
                  </a:lnTo>
                  <a:lnTo>
                    <a:pt x="639" y="1177"/>
                  </a:lnTo>
                  <a:lnTo>
                    <a:pt x="648" y="1169"/>
                  </a:lnTo>
                  <a:lnTo>
                    <a:pt x="658" y="1164"/>
                  </a:lnTo>
                  <a:lnTo>
                    <a:pt x="667" y="1156"/>
                  </a:lnTo>
                  <a:lnTo>
                    <a:pt x="679" y="1148"/>
                  </a:lnTo>
                  <a:lnTo>
                    <a:pt x="688" y="1141"/>
                  </a:lnTo>
                  <a:lnTo>
                    <a:pt x="699" y="1133"/>
                  </a:lnTo>
                  <a:lnTo>
                    <a:pt x="711" y="1125"/>
                  </a:lnTo>
                  <a:lnTo>
                    <a:pt x="722" y="1120"/>
                  </a:lnTo>
                  <a:lnTo>
                    <a:pt x="732" y="1110"/>
                  </a:lnTo>
                  <a:lnTo>
                    <a:pt x="741" y="1101"/>
                  </a:lnTo>
                  <a:lnTo>
                    <a:pt x="751" y="1093"/>
                  </a:lnTo>
                  <a:lnTo>
                    <a:pt x="760" y="1086"/>
                  </a:lnTo>
                  <a:lnTo>
                    <a:pt x="770" y="1076"/>
                  </a:lnTo>
                  <a:lnTo>
                    <a:pt x="779" y="1067"/>
                  </a:lnTo>
                  <a:lnTo>
                    <a:pt x="789" y="1057"/>
                  </a:lnTo>
                  <a:lnTo>
                    <a:pt x="800" y="1049"/>
                  </a:lnTo>
                  <a:lnTo>
                    <a:pt x="808" y="1038"/>
                  </a:lnTo>
                  <a:lnTo>
                    <a:pt x="817" y="1027"/>
                  </a:lnTo>
                  <a:lnTo>
                    <a:pt x="825" y="1015"/>
                  </a:lnTo>
                  <a:lnTo>
                    <a:pt x="834" y="1006"/>
                  </a:lnTo>
                  <a:lnTo>
                    <a:pt x="842" y="996"/>
                  </a:lnTo>
                  <a:lnTo>
                    <a:pt x="850" y="985"/>
                  </a:lnTo>
                  <a:lnTo>
                    <a:pt x="857" y="973"/>
                  </a:lnTo>
                  <a:lnTo>
                    <a:pt x="867" y="962"/>
                  </a:lnTo>
                  <a:lnTo>
                    <a:pt x="874" y="949"/>
                  </a:lnTo>
                  <a:lnTo>
                    <a:pt x="880" y="937"/>
                  </a:lnTo>
                  <a:lnTo>
                    <a:pt x="886" y="924"/>
                  </a:lnTo>
                  <a:lnTo>
                    <a:pt x="893" y="913"/>
                  </a:lnTo>
                  <a:lnTo>
                    <a:pt x="897" y="899"/>
                  </a:lnTo>
                  <a:lnTo>
                    <a:pt x="903" y="886"/>
                  </a:lnTo>
                  <a:lnTo>
                    <a:pt x="908" y="873"/>
                  </a:lnTo>
                  <a:lnTo>
                    <a:pt x="914" y="861"/>
                  </a:lnTo>
                  <a:lnTo>
                    <a:pt x="918" y="846"/>
                  </a:lnTo>
                  <a:lnTo>
                    <a:pt x="922" y="833"/>
                  </a:lnTo>
                  <a:lnTo>
                    <a:pt x="924" y="817"/>
                  </a:lnTo>
                  <a:lnTo>
                    <a:pt x="929" y="806"/>
                  </a:lnTo>
                  <a:lnTo>
                    <a:pt x="931" y="791"/>
                  </a:lnTo>
                  <a:lnTo>
                    <a:pt x="935" y="779"/>
                  </a:lnTo>
                  <a:lnTo>
                    <a:pt x="939" y="768"/>
                  </a:lnTo>
                  <a:lnTo>
                    <a:pt x="941" y="757"/>
                  </a:lnTo>
                  <a:lnTo>
                    <a:pt x="943" y="743"/>
                  </a:lnTo>
                  <a:lnTo>
                    <a:pt x="945" y="732"/>
                  </a:lnTo>
                  <a:lnTo>
                    <a:pt x="946" y="721"/>
                  </a:lnTo>
                  <a:lnTo>
                    <a:pt x="948" y="711"/>
                  </a:lnTo>
                  <a:lnTo>
                    <a:pt x="948" y="700"/>
                  </a:lnTo>
                  <a:lnTo>
                    <a:pt x="948" y="688"/>
                  </a:lnTo>
                  <a:lnTo>
                    <a:pt x="948" y="677"/>
                  </a:lnTo>
                  <a:lnTo>
                    <a:pt x="950" y="667"/>
                  </a:lnTo>
                  <a:lnTo>
                    <a:pt x="948" y="654"/>
                  </a:lnTo>
                  <a:lnTo>
                    <a:pt x="948" y="644"/>
                  </a:lnTo>
                  <a:lnTo>
                    <a:pt x="948" y="633"/>
                  </a:lnTo>
                  <a:lnTo>
                    <a:pt x="948" y="624"/>
                  </a:lnTo>
                  <a:lnTo>
                    <a:pt x="946" y="610"/>
                  </a:lnTo>
                  <a:lnTo>
                    <a:pt x="945" y="599"/>
                  </a:lnTo>
                  <a:lnTo>
                    <a:pt x="943" y="589"/>
                  </a:lnTo>
                  <a:lnTo>
                    <a:pt x="941" y="580"/>
                  </a:lnTo>
                  <a:lnTo>
                    <a:pt x="939" y="567"/>
                  </a:lnTo>
                  <a:lnTo>
                    <a:pt x="935" y="555"/>
                  </a:lnTo>
                  <a:lnTo>
                    <a:pt x="931" y="542"/>
                  </a:lnTo>
                  <a:lnTo>
                    <a:pt x="929" y="530"/>
                  </a:lnTo>
                  <a:lnTo>
                    <a:pt x="924" y="519"/>
                  </a:lnTo>
                  <a:lnTo>
                    <a:pt x="922" y="508"/>
                  </a:lnTo>
                  <a:lnTo>
                    <a:pt x="918" y="494"/>
                  </a:lnTo>
                  <a:lnTo>
                    <a:pt x="914" y="485"/>
                  </a:lnTo>
                  <a:lnTo>
                    <a:pt x="908" y="470"/>
                  </a:lnTo>
                  <a:lnTo>
                    <a:pt x="903" y="456"/>
                  </a:lnTo>
                  <a:lnTo>
                    <a:pt x="897" y="445"/>
                  </a:lnTo>
                  <a:lnTo>
                    <a:pt x="893" y="433"/>
                  </a:lnTo>
                  <a:lnTo>
                    <a:pt x="886" y="420"/>
                  </a:lnTo>
                  <a:lnTo>
                    <a:pt x="880" y="409"/>
                  </a:lnTo>
                  <a:lnTo>
                    <a:pt x="874" y="399"/>
                  </a:lnTo>
                  <a:lnTo>
                    <a:pt x="869" y="390"/>
                  </a:lnTo>
                  <a:lnTo>
                    <a:pt x="861" y="378"/>
                  </a:lnTo>
                  <a:lnTo>
                    <a:pt x="855" y="367"/>
                  </a:lnTo>
                  <a:lnTo>
                    <a:pt x="846" y="355"/>
                  </a:lnTo>
                  <a:lnTo>
                    <a:pt x="840" y="346"/>
                  </a:lnTo>
                  <a:lnTo>
                    <a:pt x="832" y="336"/>
                  </a:lnTo>
                  <a:lnTo>
                    <a:pt x="827" y="327"/>
                  </a:lnTo>
                  <a:lnTo>
                    <a:pt x="819" y="317"/>
                  </a:lnTo>
                  <a:lnTo>
                    <a:pt x="813" y="308"/>
                  </a:lnTo>
                  <a:lnTo>
                    <a:pt x="804" y="298"/>
                  </a:lnTo>
                  <a:lnTo>
                    <a:pt x="796" y="289"/>
                  </a:lnTo>
                  <a:lnTo>
                    <a:pt x="789" y="279"/>
                  </a:lnTo>
                  <a:lnTo>
                    <a:pt x="781" y="270"/>
                  </a:lnTo>
                  <a:lnTo>
                    <a:pt x="772" y="260"/>
                  </a:lnTo>
                  <a:lnTo>
                    <a:pt x="766" y="253"/>
                  </a:lnTo>
                  <a:lnTo>
                    <a:pt x="758" y="243"/>
                  </a:lnTo>
                  <a:lnTo>
                    <a:pt x="751" y="236"/>
                  </a:lnTo>
                  <a:lnTo>
                    <a:pt x="736" y="217"/>
                  </a:lnTo>
                  <a:lnTo>
                    <a:pt x="722" y="201"/>
                  </a:lnTo>
                  <a:lnTo>
                    <a:pt x="707" y="184"/>
                  </a:lnTo>
                  <a:lnTo>
                    <a:pt x="696" y="171"/>
                  </a:lnTo>
                  <a:lnTo>
                    <a:pt x="688" y="162"/>
                  </a:lnTo>
                  <a:lnTo>
                    <a:pt x="680" y="152"/>
                  </a:lnTo>
                  <a:lnTo>
                    <a:pt x="671" y="144"/>
                  </a:lnTo>
                  <a:lnTo>
                    <a:pt x="663" y="137"/>
                  </a:lnTo>
                  <a:lnTo>
                    <a:pt x="652" y="127"/>
                  </a:lnTo>
                  <a:lnTo>
                    <a:pt x="642" y="120"/>
                  </a:lnTo>
                  <a:lnTo>
                    <a:pt x="631" y="112"/>
                  </a:lnTo>
                  <a:lnTo>
                    <a:pt x="620" y="104"/>
                  </a:lnTo>
                  <a:lnTo>
                    <a:pt x="608" y="95"/>
                  </a:lnTo>
                  <a:lnTo>
                    <a:pt x="595" y="89"/>
                  </a:lnTo>
                  <a:lnTo>
                    <a:pt x="582" y="82"/>
                  </a:lnTo>
                  <a:lnTo>
                    <a:pt x="570" y="76"/>
                  </a:lnTo>
                  <a:lnTo>
                    <a:pt x="557" y="68"/>
                  </a:lnTo>
                  <a:lnTo>
                    <a:pt x="544" y="63"/>
                  </a:lnTo>
                  <a:lnTo>
                    <a:pt x="532" y="57"/>
                  </a:lnTo>
                  <a:lnTo>
                    <a:pt x="521" y="51"/>
                  </a:lnTo>
                  <a:lnTo>
                    <a:pt x="507" y="46"/>
                  </a:lnTo>
                  <a:lnTo>
                    <a:pt x="496" y="38"/>
                  </a:lnTo>
                  <a:lnTo>
                    <a:pt x="483" y="34"/>
                  </a:lnTo>
                  <a:lnTo>
                    <a:pt x="471" y="28"/>
                  </a:lnTo>
                  <a:lnTo>
                    <a:pt x="460" y="25"/>
                  </a:lnTo>
                  <a:lnTo>
                    <a:pt x="450" y="19"/>
                  </a:lnTo>
                  <a:lnTo>
                    <a:pt x="441" y="15"/>
                  </a:lnTo>
                  <a:lnTo>
                    <a:pt x="431" y="13"/>
                  </a:lnTo>
                  <a:lnTo>
                    <a:pt x="416" y="6"/>
                  </a:lnTo>
                  <a:lnTo>
                    <a:pt x="405" y="2"/>
                  </a:lnTo>
                  <a:lnTo>
                    <a:pt x="397" y="0"/>
                  </a:lnTo>
                  <a:lnTo>
                    <a:pt x="395" y="0"/>
                  </a:lnTo>
                  <a:lnTo>
                    <a:pt x="392" y="0"/>
                  </a:lnTo>
                  <a:lnTo>
                    <a:pt x="384" y="2"/>
                  </a:lnTo>
                  <a:lnTo>
                    <a:pt x="374" y="2"/>
                  </a:lnTo>
                  <a:lnTo>
                    <a:pt x="369" y="6"/>
                  </a:lnTo>
                  <a:lnTo>
                    <a:pt x="359" y="8"/>
                  </a:lnTo>
                  <a:lnTo>
                    <a:pt x="352" y="11"/>
                  </a:lnTo>
                  <a:lnTo>
                    <a:pt x="340" y="15"/>
                  </a:lnTo>
                  <a:lnTo>
                    <a:pt x="329" y="19"/>
                  </a:lnTo>
                  <a:lnTo>
                    <a:pt x="317" y="21"/>
                  </a:lnTo>
                  <a:lnTo>
                    <a:pt x="308" y="27"/>
                  </a:lnTo>
                  <a:lnTo>
                    <a:pt x="293" y="30"/>
                  </a:lnTo>
                  <a:lnTo>
                    <a:pt x="279" y="36"/>
                  </a:lnTo>
                  <a:lnTo>
                    <a:pt x="268" y="40"/>
                  </a:lnTo>
                  <a:lnTo>
                    <a:pt x="255" y="46"/>
                  </a:lnTo>
                  <a:lnTo>
                    <a:pt x="241" y="47"/>
                  </a:lnTo>
                  <a:lnTo>
                    <a:pt x="226" y="53"/>
                  </a:lnTo>
                  <a:lnTo>
                    <a:pt x="213" y="57"/>
                  </a:lnTo>
                  <a:lnTo>
                    <a:pt x="200" y="61"/>
                  </a:lnTo>
                  <a:lnTo>
                    <a:pt x="186" y="65"/>
                  </a:lnTo>
                  <a:lnTo>
                    <a:pt x="173" y="68"/>
                  </a:lnTo>
                  <a:lnTo>
                    <a:pt x="160" y="74"/>
                  </a:lnTo>
                  <a:lnTo>
                    <a:pt x="148" y="78"/>
                  </a:lnTo>
                  <a:lnTo>
                    <a:pt x="137" y="82"/>
                  </a:lnTo>
                  <a:lnTo>
                    <a:pt x="127" y="85"/>
                  </a:lnTo>
                  <a:lnTo>
                    <a:pt x="118" y="87"/>
                  </a:lnTo>
                  <a:lnTo>
                    <a:pt x="110" y="91"/>
                  </a:lnTo>
                  <a:lnTo>
                    <a:pt x="95" y="95"/>
                  </a:lnTo>
                  <a:lnTo>
                    <a:pt x="87" y="101"/>
                  </a:lnTo>
                  <a:lnTo>
                    <a:pt x="72" y="104"/>
                  </a:lnTo>
                  <a:lnTo>
                    <a:pt x="59" y="112"/>
                  </a:lnTo>
                  <a:lnTo>
                    <a:pt x="44" y="118"/>
                  </a:lnTo>
                  <a:lnTo>
                    <a:pt x="32" y="125"/>
                  </a:lnTo>
                  <a:lnTo>
                    <a:pt x="17" y="131"/>
                  </a:lnTo>
                  <a:lnTo>
                    <a:pt x="8" y="137"/>
                  </a:lnTo>
                  <a:lnTo>
                    <a:pt x="2" y="141"/>
                  </a:lnTo>
                  <a:lnTo>
                    <a:pt x="0" y="143"/>
                  </a:lnTo>
                  <a:lnTo>
                    <a:pt x="0" y="143"/>
                  </a:lnTo>
                  <a:close/>
                </a:path>
              </a:pathLst>
            </a:custGeom>
            <a:solidFill>
              <a:srgbClr val="D6EBF5"/>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3" name="Freeform 19"/>
            <p:cNvSpPr>
              <a:spLocks/>
            </p:cNvSpPr>
            <p:nvPr/>
          </p:nvSpPr>
          <p:spPr bwMode="auto">
            <a:xfrm>
              <a:off x="2251" y="1839"/>
              <a:ext cx="388" cy="565"/>
            </a:xfrm>
            <a:custGeom>
              <a:avLst/>
              <a:gdLst/>
              <a:ahLst/>
              <a:cxnLst>
                <a:cxn ang="0">
                  <a:pos x="114" y="103"/>
                </a:cxn>
                <a:cxn ang="0">
                  <a:pos x="150" y="183"/>
                </a:cxn>
                <a:cxn ang="0">
                  <a:pos x="175" y="265"/>
                </a:cxn>
                <a:cxn ang="0">
                  <a:pos x="190" y="344"/>
                </a:cxn>
                <a:cxn ang="0">
                  <a:pos x="199" y="422"/>
                </a:cxn>
                <a:cxn ang="0">
                  <a:pos x="199" y="497"/>
                </a:cxn>
                <a:cxn ang="0">
                  <a:pos x="196" y="565"/>
                </a:cxn>
                <a:cxn ang="0">
                  <a:pos x="188" y="630"/>
                </a:cxn>
                <a:cxn ang="0">
                  <a:pos x="180" y="687"/>
                </a:cxn>
                <a:cxn ang="0">
                  <a:pos x="167" y="744"/>
                </a:cxn>
                <a:cxn ang="0">
                  <a:pos x="150" y="810"/>
                </a:cxn>
                <a:cxn ang="0">
                  <a:pos x="131" y="856"/>
                </a:cxn>
                <a:cxn ang="0">
                  <a:pos x="104" y="902"/>
                </a:cxn>
                <a:cxn ang="0">
                  <a:pos x="74" y="953"/>
                </a:cxn>
                <a:cxn ang="0">
                  <a:pos x="42" y="1000"/>
                </a:cxn>
                <a:cxn ang="0">
                  <a:pos x="0" y="1059"/>
                </a:cxn>
                <a:cxn ang="0">
                  <a:pos x="30" y="1075"/>
                </a:cxn>
                <a:cxn ang="0">
                  <a:pos x="93" y="1096"/>
                </a:cxn>
                <a:cxn ang="0">
                  <a:pos x="150" y="1111"/>
                </a:cxn>
                <a:cxn ang="0">
                  <a:pos x="207" y="1124"/>
                </a:cxn>
                <a:cxn ang="0">
                  <a:pos x="264" y="1130"/>
                </a:cxn>
                <a:cxn ang="0">
                  <a:pos x="313" y="1126"/>
                </a:cxn>
                <a:cxn ang="0">
                  <a:pos x="363" y="1122"/>
                </a:cxn>
                <a:cxn ang="0">
                  <a:pos x="412" y="1113"/>
                </a:cxn>
                <a:cxn ang="0">
                  <a:pos x="460" y="1105"/>
                </a:cxn>
                <a:cxn ang="0">
                  <a:pos x="504" y="1094"/>
                </a:cxn>
                <a:cxn ang="0">
                  <a:pos x="566" y="1076"/>
                </a:cxn>
                <a:cxn ang="0">
                  <a:pos x="621" y="1037"/>
                </a:cxn>
                <a:cxn ang="0">
                  <a:pos x="676" y="976"/>
                </a:cxn>
                <a:cxn ang="0">
                  <a:pos x="718" y="913"/>
                </a:cxn>
                <a:cxn ang="0">
                  <a:pos x="745" y="848"/>
                </a:cxn>
                <a:cxn ang="0">
                  <a:pos x="754" y="803"/>
                </a:cxn>
                <a:cxn ang="0">
                  <a:pos x="762" y="757"/>
                </a:cxn>
                <a:cxn ang="0">
                  <a:pos x="770" y="706"/>
                </a:cxn>
                <a:cxn ang="0">
                  <a:pos x="773" y="654"/>
                </a:cxn>
                <a:cxn ang="0">
                  <a:pos x="773" y="599"/>
                </a:cxn>
                <a:cxn ang="0">
                  <a:pos x="771" y="544"/>
                </a:cxn>
                <a:cxn ang="0">
                  <a:pos x="770" y="495"/>
                </a:cxn>
                <a:cxn ang="0">
                  <a:pos x="766" y="449"/>
                </a:cxn>
                <a:cxn ang="0">
                  <a:pos x="756" y="402"/>
                </a:cxn>
                <a:cxn ang="0">
                  <a:pos x="747" y="356"/>
                </a:cxn>
                <a:cxn ang="0">
                  <a:pos x="733" y="312"/>
                </a:cxn>
                <a:cxn ang="0">
                  <a:pos x="718" y="267"/>
                </a:cxn>
                <a:cxn ang="0">
                  <a:pos x="697" y="219"/>
                </a:cxn>
                <a:cxn ang="0">
                  <a:pos x="669" y="164"/>
                </a:cxn>
                <a:cxn ang="0">
                  <a:pos x="629" y="105"/>
                </a:cxn>
                <a:cxn ang="0">
                  <a:pos x="602" y="84"/>
                </a:cxn>
                <a:cxn ang="0">
                  <a:pos x="536" y="71"/>
                </a:cxn>
                <a:cxn ang="0">
                  <a:pos x="485" y="61"/>
                </a:cxn>
                <a:cxn ang="0">
                  <a:pos x="412" y="40"/>
                </a:cxn>
                <a:cxn ang="0">
                  <a:pos x="348" y="16"/>
                </a:cxn>
                <a:cxn ang="0">
                  <a:pos x="298" y="6"/>
                </a:cxn>
                <a:cxn ang="0">
                  <a:pos x="249" y="2"/>
                </a:cxn>
                <a:cxn ang="0">
                  <a:pos x="201" y="0"/>
                </a:cxn>
                <a:cxn ang="0">
                  <a:pos x="144" y="6"/>
                </a:cxn>
                <a:cxn ang="0">
                  <a:pos x="89" y="33"/>
                </a:cxn>
              </a:cxnLst>
              <a:rect l="0" t="0" r="r" b="b"/>
              <a:pathLst>
                <a:path w="775" h="1132">
                  <a:moveTo>
                    <a:pt x="80" y="42"/>
                  </a:moveTo>
                  <a:lnTo>
                    <a:pt x="87" y="55"/>
                  </a:lnTo>
                  <a:lnTo>
                    <a:pt x="97" y="71"/>
                  </a:lnTo>
                  <a:lnTo>
                    <a:pt x="104" y="88"/>
                  </a:lnTo>
                  <a:lnTo>
                    <a:pt x="114" y="103"/>
                  </a:lnTo>
                  <a:lnTo>
                    <a:pt x="122" y="118"/>
                  </a:lnTo>
                  <a:lnTo>
                    <a:pt x="129" y="135"/>
                  </a:lnTo>
                  <a:lnTo>
                    <a:pt x="137" y="151"/>
                  </a:lnTo>
                  <a:lnTo>
                    <a:pt x="144" y="168"/>
                  </a:lnTo>
                  <a:lnTo>
                    <a:pt x="150" y="183"/>
                  </a:lnTo>
                  <a:lnTo>
                    <a:pt x="156" y="200"/>
                  </a:lnTo>
                  <a:lnTo>
                    <a:pt x="160" y="215"/>
                  </a:lnTo>
                  <a:lnTo>
                    <a:pt x="167" y="232"/>
                  </a:lnTo>
                  <a:lnTo>
                    <a:pt x="169" y="248"/>
                  </a:lnTo>
                  <a:lnTo>
                    <a:pt x="175" y="265"/>
                  </a:lnTo>
                  <a:lnTo>
                    <a:pt x="179" y="280"/>
                  </a:lnTo>
                  <a:lnTo>
                    <a:pt x="184" y="297"/>
                  </a:lnTo>
                  <a:lnTo>
                    <a:pt x="186" y="312"/>
                  </a:lnTo>
                  <a:lnTo>
                    <a:pt x="188" y="327"/>
                  </a:lnTo>
                  <a:lnTo>
                    <a:pt x="190" y="344"/>
                  </a:lnTo>
                  <a:lnTo>
                    <a:pt x="194" y="360"/>
                  </a:lnTo>
                  <a:lnTo>
                    <a:pt x="194" y="375"/>
                  </a:lnTo>
                  <a:lnTo>
                    <a:pt x="196" y="392"/>
                  </a:lnTo>
                  <a:lnTo>
                    <a:pt x="196" y="407"/>
                  </a:lnTo>
                  <a:lnTo>
                    <a:pt x="199" y="422"/>
                  </a:lnTo>
                  <a:lnTo>
                    <a:pt x="199" y="438"/>
                  </a:lnTo>
                  <a:lnTo>
                    <a:pt x="199" y="451"/>
                  </a:lnTo>
                  <a:lnTo>
                    <a:pt x="199" y="466"/>
                  </a:lnTo>
                  <a:lnTo>
                    <a:pt x="199" y="481"/>
                  </a:lnTo>
                  <a:lnTo>
                    <a:pt x="199" y="497"/>
                  </a:lnTo>
                  <a:lnTo>
                    <a:pt x="199" y="510"/>
                  </a:lnTo>
                  <a:lnTo>
                    <a:pt x="199" y="525"/>
                  </a:lnTo>
                  <a:lnTo>
                    <a:pt x="199" y="540"/>
                  </a:lnTo>
                  <a:lnTo>
                    <a:pt x="198" y="554"/>
                  </a:lnTo>
                  <a:lnTo>
                    <a:pt x="196" y="565"/>
                  </a:lnTo>
                  <a:lnTo>
                    <a:pt x="196" y="578"/>
                  </a:lnTo>
                  <a:lnTo>
                    <a:pt x="194" y="592"/>
                  </a:lnTo>
                  <a:lnTo>
                    <a:pt x="192" y="603"/>
                  </a:lnTo>
                  <a:lnTo>
                    <a:pt x="190" y="616"/>
                  </a:lnTo>
                  <a:lnTo>
                    <a:pt x="188" y="630"/>
                  </a:lnTo>
                  <a:lnTo>
                    <a:pt x="188" y="641"/>
                  </a:lnTo>
                  <a:lnTo>
                    <a:pt x="186" y="653"/>
                  </a:lnTo>
                  <a:lnTo>
                    <a:pt x="184" y="664"/>
                  </a:lnTo>
                  <a:lnTo>
                    <a:pt x="180" y="675"/>
                  </a:lnTo>
                  <a:lnTo>
                    <a:pt x="180" y="687"/>
                  </a:lnTo>
                  <a:lnTo>
                    <a:pt x="177" y="696"/>
                  </a:lnTo>
                  <a:lnTo>
                    <a:pt x="177" y="708"/>
                  </a:lnTo>
                  <a:lnTo>
                    <a:pt x="173" y="717"/>
                  </a:lnTo>
                  <a:lnTo>
                    <a:pt x="173" y="729"/>
                  </a:lnTo>
                  <a:lnTo>
                    <a:pt x="167" y="744"/>
                  </a:lnTo>
                  <a:lnTo>
                    <a:pt x="163" y="763"/>
                  </a:lnTo>
                  <a:lnTo>
                    <a:pt x="160" y="776"/>
                  </a:lnTo>
                  <a:lnTo>
                    <a:pt x="158" y="791"/>
                  </a:lnTo>
                  <a:lnTo>
                    <a:pt x="152" y="801"/>
                  </a:lnTo>
                  <a:lnTo>
                    <a:pt x="150" y="810"/>
                  </a:lnTo>
                  <a:lnTo>
                    <a:pt x="148" y="820"/>
                  </a:lnTo>
                  <a:lnTo>
                    <a:pt x="148" y="827"/>
                  </a:lnTo>
                  <a:lnTo>
                    <a:pt x="142" y="835"/>
                  </a:lnTo>
                  <a:lnTo>
                    <a:pt x="137" y="848"/>
                  </a:lnTo>
                  <a:lnTo>
                    <a:pt x="131" y="856"/>
                  </a:lnTo>
                  <a:lnTo>
                    <a:pt x="127" y="864"/>
                  </a:lnTo>
                  <a:lnTo>
                    <a:pt x="122" y="873"/>
                  </a:lnTo>
                  <a:lnTo>
                    <a:pt x="118" y="883"/>
                  </a:lnTo>
                  <a:lnTo>
                    <a:pt x="112" y="892"/>
                  </a:lnTo>
                  <a:lnTo>
                    <a:pt x="104" y="902"/>
                  </a:lnTo>
                  <a:lnTo>
                    <a:pt x="99" y="911"/>
                  </a:lnTo>
                  <a:lnTo>
                    <a:pt x="93" y="922"/>
                  </a:lnTo>
                  <a:lnTo>
                    <a:pt x="85" y="932"/>
                  </a:lnTo>
                  <a:lnTo>
                    <a:pt x="82" y="942"/>
                  </a:lnTo>
                  <a:lnTo>
                    <a:pt x="74" y="953"/>
                  </a:lnTo>
                  <a:lnTo>
                    <a:pt x="68" y="962"/>
                  </a:lnTo>
                  <a:lnTo>
                    <a:pt x="61" y="972"/>
                  </a:lnTo>
                  <a:lnTo>
                    <a:pt x="55" y="981"/>
                  </a:lnTo>
                  <a:lnTo>
                    <a:pt x="47" y="991"/>
                  </a:lnTo>
                  <a:lnTo>
                    <a:pt x="42" y="1000"/>
                  </a:lnTo>
                  <a:lnTo>
                    <a:pt x="30" y="1016"/>
                  </a:lnTo>
                  <a:lnTo>
                    <a:pt x="21" y="1031"/>
                  </a:lnTo>
                  <a:lnTo>
                    <a:pt x="11" y="1044"/>
                  </a:lnTo>
                  <a:lnTo>
                    <a:pt x="6" y="1054"/>
                  </a:lnTo>
                  <a:lnTo>
                    <a:pt x="0" y="1059"/>
                  </a:lnTo>
                  <a:lnTo>
                    <a:pt x="0" y="1063"/>
                  </a:lnTo>
                  <a:lnTo>
                    <a:pt x="2" y="1063"/>
                  </a:lnTo>
                  <a:lnTo>
                    <a:pt x="8" y="1067"/>
                  </a:lnTo>
                  <a:lnTo>
                    <a:pt x="17" y="1069"/>
                  </a:lnTo>
                  <a:lnTo>
                    <a:pt x="30" y="1075"/>
                  </a:lnTo>
                  <a:lnTo>
                    <a:pt x="46" y="1078"/>
                  </a:lnTo>
                  <a:lnTo>
                    <a:pt x="63" y="1086"/>
                  </a:lnTo>
                  <a:lnTo>
                    <a:pt x="72" y="1088"/>
                  </a:lnTo>
                  <a:lnTo>
                    <a:pt x="82" y="1092"/>
                  </a:lnTo>
                  <a:lnTo>
                    <a:pt x="93" y="1096"/>
                  </a:lnTo>
                  <a:lnTo>
                    <a:pt x="104" y="1099"/>
                  </a:lnTo>
                  <a:lnTo>
                    <a:pt x="114" y="1101"/>
                  </a:lnTo>
                  <a:lnTo>
                    <a:pt x="125" y="1105"/>
                  </a:lnTo>
                  <a:lnTo>
                    <a:pt x="137" y="1107"/>
                  </a:lnTo>
                  <a:lnTo>
                    <a:pt x="150" y="1111"/>
                  </a:lnTo>
                  <a:lnTo>
                    <a:pt x="160" y="1113"/>
                  </a:lnTo>
                  <a:lnTo>
                    <a:pt x="173" y="1115"/>
                  </a:lnTo>
                  <a:lnTo>
                    <a:pt x="184" y="1118"/>
                  </a:lnTo>
                  <a:lnTo>
                    <a:pt x="196" y="1122"/>
                  </a:lnTo>
                  <a:lnTo>
                    <a:pt x="207" y="1124"/>
                  </a:lnTo>
                  <a:lnTo>
                    <a:pt x="218" y="1124"/>
                  </a:lnTo>
                  <a:lnTo>
                    <a:pt x="230" y="1126"/>
                  </a:lnTo>
                  <a:lnTo>
                    <a:pt x="243" y="1128"/>
                  </a:lnTo>
                  <a:lnTo>
                    <a:pt x="253" y="1128"/>
                  </a:lnTo>
                  <a:lnTo>
                    <a:pt x="264" y="1130"/>
                  </a:lnTo>
                  <a:lnTo>
                    <a:pt x="274" y="1130"/>
                  </a:lnTo>
                  <a:lnTo>
                    <a:pt x="285" y="1132"/>
                  </a:lnTo>
                  <a:lnTo>
                    <a:pt x="294" y="1130"/>
                  </a:lnTo>
                  <a:lnTo>
                    <a:pt x="304" y="1128"/>
                  </a:lnTo>
                  <a:lnTo>
                    <a:pt x="313" y="1126"/>
                  </a:lnTo>
                  <a:lnTo>
                    <a:pt x="323" y="1126"/>
                  </a:lnTo>
                  <a:lnTo>
                    <a:pt x="332" y="1124"/>
                  </a:lnTo>
                  <a:lnTo>
                    <a:pt x="342" y="1124"/>
                  </a:lnTo>
                  <a:lnTo>
                    <a:pt x="352" y="1122"/>
                  </a:lnTo>
                  <a:lnTo>
                    <a:pt x="363" y="1122"/>
                  </a:lnTo>
                  <a:lnTo>
                    <a:pt x="372" y="1118"/>
                  </a:lnTo>
                  <a:lnTo>
                    <a:pt x="382" y="1118"/>
                  </a:lnTo>
                  <a:lnTo>
                    <a:pt x="391" y="1115"/>
                  </a:lnTo>
                  <a:lnTo>
                    <a:pt x="403" y="1115"/>
                  </a:lnTo>
                  <a:lnTo>
                    <a:pt x="412" y="1113"/>
                  </a:lnTo>
                  <a:lnTo>
                    <a:pt x="422" y="1113"/>
                  </a:lnTo>
                  <a:lnTo>
                    <a:pt x="431" y="1109"/>
                  </a:lnTo>
                  <a:lnTo>
                    <a:pt x="443" y="1109"/>
                  </a:lnTo>
                  <a:lnTo>
                    <a:pt x="450" y="1105"/>
                  </a:lnTo>
                  <a:lnTo>
                    <a:pt x="460" y="1105"/>
                  </a:lnTo>
                  <a:lnTo>
                    <a:pt x="469" y="1101"/>
                  </a:lnTo>
                  <a:lnTo>
                    <a:pt x="479" y="1099"/>
                  </a:lnTo>
                  <a:lnTo>
                    <a:pt x="486" y="1096"/>
                  </a:lnTo>
                  <a:lnTo>
                    <a:pt x="496" y="1096"/>
                  </a:lnTo>
                  <a:lnTo>
                    <a:pt x="504" y="1094"/>
                  </a:lnTo>
                  <a:lnTo>
                    <a:pt x="513" y="1092"/>
                  </a:lnTo>
                  <a:lnTo>
                    <a:pt x="526" y="1086"/>
                  </a:lnTo>
                  <a:lnTo>
                    <a:pt x="542" y="1084"/>
                  </a:lnTo>
                  <a:lnTo>
                    <a:pt x="555" y="1078"/>
                  </a:lnTo>
                  <a:lnTo>
                    <a:pt x="566" y="1076"/>
                  </a:lnTo>
                  <a:lnTo>
                    <a:pt x="576" y="1069"/>
                  </a:lnTo>
                  <a:lnTo>
                    <a:pt x="587" y="1063"/>
                  </a:lnTo>
                  <a:lnTo>
                    <a:pt x="597" y="1056"/>
                  </a:lnTo>
                  <a:lnTo>
                    <a:pt x="610" y="1048"/>
                  </a:lnTo>
                  <a:lnTo>
                    <a:pt x="621" y="1037"/>
                  </a:lnTo>
                  <a:lnTo>
                    <a:pt x="631" y="1025"/>
                  </a:lnTo>
                  <a:lnTo>
                    <a:pt x="642" y="1014"/>
                  </a:lnTo>
                  <a:lnTo>
                    <a:pt x="656" y="1002"/>
                  </a:lnTo>
                  <a:lnTo>
                    <a:pt x="665" y="989"/>
                  </a:lnTo>
                  <a:lnTo>
                    <a:pt x="676" y="976"/>
                  </a:lnTo>
                  <a:lnTo>
                    <a:pt x="686" y="962"/>
                  </a:lnTo>
                  <a:lnTo>
                    <a:pt x="695" y="951"/>
                  </a:lnTo>
                  <a:lnTo>
                    <a:pt x="705" y="936"/>
                  </a:lnTo>
                  <a:lnTo>
                    <a:pt x="713" y="924"/>
                  </a:lnTo>
                  <a:lnTo>
                    <a:pt x="718" y="913"/>
                  </a:lnTo>
                  <a:lnTo>
                    <a:pt x="726" y="903"/>
                  </a:lnTo>
                  <a:lnTo>
                    <a:pt x="732" y="888"/>
                  </a:lnTo>
                  <a:lnTo>
                    <a:pt x="735" y="877"/>
                  </a:lnTo>
                  <a:lnTo>
                    <a:pt x="741" y="862"/>
                  </a:lnTo>
                  <a:lnTo>
                    <a:pt x="745" y="848"/>
                  </a:lnTo>
                  <a:lnTo>
                    <a:pt x="747" y="839"/>
                  </a:lnTo>
                  <a:lnTo>
                    <a:pt x="749" y="829"/>
                  </a:lnTo>
                  <a:lnTo>
                    <a:pt x="751" y="820"/>
                  </a:lnTo>
                  <a:lnTo>
                    <a:pt x="752" y="812"/>
                  </a:lnTo>
                  <a:lnTo>
                    <a:pt x="754" y="803"/>
                  </a:lnTo>
                  <a:lnTo>
                    <a:pt x="756" y="795"/>
                  </a:lnTo>
                  <a:lnTo>
                    <a:pt x="758" y="786"/>
                  </a:lnTo>
                  <a:lnTo>
                    <a:pt x="762" y="778"/>
                  </a:lnTo>
                  <a:lnTo>
                    <a:pt x="762" y="767"/>
                  </a:lnTo>
                  <a:lnTo>
                    <a:pt x="762" y="757"/>
                  </a:lnTo>
                  <a:lnTo>
                    <a:pt x="764" y="748"/>
                  </a:lnTo>
                  <a:lnTo>
                    <a:pt x="766" y="738"/>
                  </a:lnTo>
                  <a:lnTo>
                    <a:pt x="766" y="727"/>
                  </a:lnTo>
                  <a:lnTo>
                    <a:pt x="768" y="717"/>
                  </a:lnTo>
                  <a:lnTo>
                    <a:pt x="770" y="706"/>
                  </a:lnTo>
                  <a:lnTo>
                    <a:pt x="771" y="696"/>
                  </a:lnTo>
                  <a:lnTo>
                    <a:pt x="771" y="687"/>
                  </a:lnTo>
                  <a:lnTo>
                    <a:pt x="771" y="675"/>
                  </a:lnTo>
                  <a:lnTo>
                    <a:pt x="771" y="664"/>
                  </a:lnTo>
                  <a:lnTo>
                    <a:pt x="773" y="654"/>
                  </a:lnTo>
                  <a:lnTo>
                    <a:pt x="773" y="643"/>
                  </a:lnTo>
                  <a:lnTo>
                    <a:pt x="773" y="632"/>
                  </a:lnTo>
                  <a:lnTo>
                    <a:pt x="773" y="620"/>
                  </a:lnTo>
                  <a:lnTo>
                    <a:pt x="775" y="611"/>
                  </a:lnTo>
                  <a:lnTo>
                    <a:pt x="773" y="599"/>
                  </a:lnTo>
                  <a:lnTo>
                    <a:pt x="773" y="588"/>
                  </a:lnTo>
                  <a:lnTo>
                    <a:pt x="773" y="575"/>
                  </a:lnTo>
                  <a:lnTo>
                    <a:pt x="773" y="565"/>
                  </a:lnTo>
                  <a:lnTo>
                    <a:pt x="771" y="554"/>
                  </a:lnTo>
                  <a:lnTo>
                    <a:pt x="771" y="544"/>
                  </a:lnTo>
                  <a:lnTo>
                    <a:pt x="771" y="535"/>
                  </a:lnTo>
                  <a:lnTo>
                    <a:pt x="771" y="525"/>
                  </a:lnTo>
                  <a:lnTo>
                    <a:pt x="771" y="514"/>
                  </a:lnTo>
                  <a:lnTo>
                    <a:pt x="771" y="504"/>
                  </a:lnTo>
                  <a:lnTo>
                    <a:pt x="770" y="495"/>
                  </a:lnTo>
                  <a:lnTo>
                    <a:pt x="770" y="485"/>
                  </a:lnTo>
                  <a:lnTo>
                    <a:pt x="768" y="476"/>
                  </a:lnTo>
                  <a:lnTo>
                    <a:pt x="768" y="466"/>
                  </a:lnTo>
                  <a:lnTo>
                    <a:pt x="766" y="457"/>
                  </a:lnTo>
                  <a:lnTo>
                    <a:pt x="766" y="449"/>
                  </a:lnTo>
                  <a:lnTo>
                    <a:pt x="762" y="440"/>
                  </a:lnTo>
                  <a:lnTo>
                    <a:pt x="762" y="430"/>
                  </a:lnTo>
                  <a:lnTo>
                    <a:pt x="760" y="421"/>
                  </a:lnTo>
                  <a:lnTo>
                    <a:pt x="760" y="411"/>
                  </a:lnTo>
                  <a:lnTo>
                    <a:pt x="756" y="402"/>
                  </a:lnTo>
                  <a:lnTo>
                    <a:pt x="754" y="392"/>
                  </a:lnTo>
                  <a:lnTo>
                    <a:pt x="752" y="383"/>
                  </a:lnTo>
                  <a:lnTo>
                    <a:pt x="752" y="375"/>
                  </a:lnTo>
                  <a:lnTo>
                    <a:pt x="749" y="365"/>
                  </a:lnTo>
                  <a:lnTo>
                    <a:pt x="747" y="356"/>
                  </a:lnTo>
                  <a:lnTo>
                    <a:pt x="743" y="346"/>
                  </a:lnTo>
                  <a:lnTo>
                    <a:pt x="743" y="339"/>
                  </a:lnTo>
                  <a:lnTo>
                    <a:pt x="739" y="329"/>
                  </a:lnTo>
                  <a:lnTo>
                    <a:pt x="737" y="322"/>
                  </a:lnTo>
                  <a:lnTo>
                    <a:pt x="733" y="312"/>
                  </a:lnTo>
                  <a:lnTo>
                    <a:pt x="733" y="305"/>
                  </a:lnTo>
                  <a:lnTo>
                    <a:pt x="728" y="295"/>
                  </a:lnTo>
                  <a:lnTo>
                    <a:pt x="724" y="286"/>
                  </a:lnTo>
                  <a:lnTo>
                    <a:pt x="722" y="276"/>
                  </a:lnTo>
                  <a:lnTo>
                    <a:pt x="718" y="267"/>
                  </a:lnTo>
                  <a:lnTo>
                    <a:pt x="714" y="257"/>
                  </a:lnTo>
                  <a:lnTo>
                    <a:pt x="711" y="248"/>
                  </a:lnTo>
                  <a:lnTo>
                    <a:pt x="705" y="238"/>
                  </a:lnTo>
                  <a:lnTo>
                    <a:pt x="703" y="229"/>
                  </a:lnTo>
                  <a:lnTo>
                    <a:pt x="697" y="219"/>
                  </a:lnTo>
                  <a:lnTo>
                    <a:pt x="694" y="210"/>
                  </a:lnTo>
                  <a:lnTo>
                    <a:pt x="688" y="202"/>
                  </a:lnTo>
                  <a:lnTo>
                    <a:pt x="686" y="192"/>
                  </a:lnTo>
                  <a:lnTo>
                    <a:pt x="676" y="177"/>
                  </a:lnTo>
                  <a:lnTo>
                    <a:pt x="669" y="164"/>
                  </a:lnTo>
                  <a:lnTo>
                    <a:pt x="659" y="149"/>
                  </a:lnTo>
                  <a:lnTo>
                    <a:pt x="650" y="137"/>
                  </a:lnTo>
                  <a:lnTo>
                    <a:pt x="642" y="124"/>
                  </a:lnTo>
                  <a:lnTo>
                    <a:pt x="637" y="114"/>
                  </a:lnTo>
                  <a:lnTo>
                    <a:pt x="629" y="105"/>
                  </a:lnTo>
                  <a:lnTo>
                    <a:pt x="623" y="99"/>
                  </a:lnTo>
                  <a:lnTo>
                    <a:pt x="619" y="92"/>
                  </a:lnTo>
                  <a:lnTo>
                    <a:pt x="616" y="90"/>
                  </a:lnTo>
                  <a:lnTo>
                    <a:pt x="610" y="88"/>
                  </a:lnTo>
                  <a:lnTo>
                    <a:pt x="602" y="84"/>
                  </a:lnTo>
                  <a:lnTo>
                    <a:pt x="593" y="80"/>
                  </a:lnTo>
                  <a:lnTo>
                    <a:pt x="581" y="78"/>
                  </a:lnTo>
                  <a:lnTo>
                    <a:pt x="564" y="76"/>
                  </a:lnTo>
                  <a:lnTo>
                    <a:pt x="551" y="75"/>
                  </a:lnTo>
                  <a:lnTo>
                    <a:pt x="536" y="71"/>
                  </a:lnTo>
                  <a:lnTo>
                    <a:pt x="519" y="69"/>
                  </a:lnTo>
                  <a:lnTo>
                    <a:pt x="509" y="67"/>
                  </a:lnTo>
                  <a:lnTo>
                    <a:pt x="502" y="65"/>
                  </a:lnTo>
                  <a:lnTo>
                    <a:pt x="492" y="63"/>
                  </a:lnTo>
                  <a:lnTo>
                    <a:pt x="485" y="61"/>
                  </a:lnTo>
                  <a:lnTo>
                    <a:pt x="467" y="57"/>
                  </a:lnTo>
                  <a:lnTo>
                    <a:pt x="452" y="54"/>
                  </a:lnTo>
                  <a:lnTo>
                    <a:pt x="437" y="50"/>
                  </a:lnTo>
                  <a:lnTo>
                    <a:pt x="424" y="44"/>
                  </a:lnTo>
                  <a:lnTo>
                    <a:pt x="412" y="40"/>
                  </a:lnTo>
                  <a:lnTo>
                    <a:pt x="403" y="35"/>
                  </a:lnTo>
                  <a:lnTo>
                    <a:pt x="391" y="29"/>
                  </a:lnTo>
                  <a:lnTo>
                    <a:pt x="378" y="23"/>
                  </a:lnTo>
                  <a:lnTo>
                    <a:pt x="363" y="19"/>
                  </a:lnTo>
                  <a:lnTo>
                    <a:pt x="348" y="16"/>
                  </a:lnTo>
                  <a:lnTo>
                    <a:pt x="338" y="14"/>
                  </a:lnTo>
                  <a:lnTo>
                    <a:pt x="329" y="12"/>
                  </a:lnTo>
                  <a:lnTo>
                    <a:pt x="319" y="10"/>
                  </a:lnTo>
                  <a:lnTo>
                    <a:pt x="310" y="8"/>
                  </a:lnTo>
                  <a:lnTo>
                    <a:pt x="298" y="6"/>
                  </a:lnTo>
                  <a:lnTo>
                    <a:pt x="289" y="4"/>
                  </a:lnTo>
                  <a:lnTo>
                    <a:pt x="279" y="4"/>
                  </a:lnTo>
                  <a:lnTo>
                    <a:pt x="270" y="4"/>
                  </a:lnTo>
                  <a:lnTo>
                    <a:pt x="258" y="4"/>
                  </a:lnTo>
                  <a:lnTo>
                    <a:pt x="249" y="2"/>
                  </a:lnTo>
                  <a:lnTo>
                    <a:pt x="237" y="0"/>
                  </a:lnTo>
                  <a:lnTo>
                    <a:pt x="228" y="0"/>
                  </a:lnTo>
                  <a:lnTo>
                    <a:pt x="218" y="0"/>
                  </a:lnTo>
                  <a:lnTo>
                    <a:pt x="209" y="0"/>
                  </a:lnTo>
                  <a:lnTo>
                    <a:pt x="201" y="0"/>
                  </a:lnTo>
                  <a:lnTo>
                    <a:pt x="194" y="0"/>
                  </a:lnTo>
                  <a:lnTo>
                    <a:pt x="177" y="0"/>
                  </a:lnTo>
                  <a:lnTo>
                    <a:pt x="163" y="2"/>
                  </a:lnTo>
                  <a:lnTo>
                    <a:pt x="152" y="4"/>
                  </a:lnTo>
                  <a:lnTo>
                    <a:pt x="144" y="6"/>
                  </a:lnTo>
                  <a:lnTo>
                    <a:pt x="131" y="10"/>
                  </a:lnTo>
                  <a:lnTo>
                    <a:pt x="120" y="14"/>
                  </a:lnTo>
                  <a:lnTo>
                    <a:pt x="106" y="21"/>
                  </a:lnTo>
                  <a:lnTo>
                    <a:pt x="99" y="27"/>
                  </a:lnTo>
                  <a:lnTo>
                    <a:pt x="89" y="33"/>
                  </a:lnTo>
                  <a:lnTo>
                    <a:pt x="84" y="36"/>
                  </a:lnTo>
                  <a:lnTo>
                    <a:pt x="80" y="40"/>
                  </a:lnTo>
                  <a:lnTo>
                    <a:pt x="80" y="42"/>
                  </a:lnTo>
                  <a:lnTo>
                    <a:pt x="80" y="42"/>
                  </a:lnTo>
                  <a:close/>
                </a:path>
              </a:pathLst>
            </a:custGeom>
            <a:solidFill>
              <a:srgbClr val="BAC2E8"/>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4" name="Freeform 20"/>
            <p:cNvSpPr>
              <a:spLocks/>
            </p:cNvSpPr>
            <p:nvPr/>
          </p:nvSpPr>
          <p:spPr bwMode="auto">
            <a:xfrm>
              <a:off x="2222" y="2425"/>
              <a:ext cx="449" cy="120"/>
            </a:xfrm>
            <a:custGeom>
              <a:avLst/>
              <a:gdLst/>
              <a:ahLst/>
              <a:cxnLst>
                <a:cxn ang="0">
                  <a:pos x="0" y="126"/>
                </a:cxn>
                <a:cxn ang="0">
                  <a:pos x="578" y="240"/>
                </a:cxn>
                <a:cxn ang="0">
                  <a:pos x="897" y="113"/>
                </a:cxn>
                <a:cxn ang="0">
                  <a:pos x="327" y="0"/>
                </a:cxn>
                <a:cxn ang="0">
                  <a:pos x="0" y="126"/>
                </a:cxn>
                <a:cxn ang="0">
                  <a:pos x="0" y="126"/>
                </a:cxn>
              </a:cxnLst>
              <a:rect l="0" t="0" r="r" b="b"/>
              <a:pathLst>
                <a:path w="897" h="240">
                  <a:moveTo>
                    <a:pt x="0" y="126"/>
                  </a:moveTo>
                  <a:lnTo>
                    <a:pt x="578" y="240"/>
                  </a:lnTo>
                  <a:lnTo>
                    <a:pt x="897" y="113"/>
                  </a:lnTo>
                  <a:lnTo>
                    <a:pt x="327" y="0"/>
                  </a:lnTo>
                  <a:lnTo>
                    <a:pt x="0" y="126"/>
                  </a:lnTo>
                  <a:lnTo>
                    <a:pt x="0" y="126"/>
                  </a:lnTo>
                  <a:close/>
                </a:path>
              </a:pathLst>
            </a:custGeom>
            <a:solidFill>
              <a:srgbClr val="A847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5" name="Freeform 21"/>
            <p:cNvSpPr>
              <a:spLocks/>
            </p:cNvSpPr>
            <p:nvPr/>
          </p:nvSpPr>
          <p:spPr bwMode="auto">
            <a:xfrm>
              <a:off x="2063" y="2450"/>
              <a:ext cx="1671" cy="635"/>
            </a:xfrm>
            <a:custGeom>
              <a:avLst/>
              <a:gdLst/>
              <a:ahLst/>
              <a:cxnLst>
                <a:cxn ang="0">
                  <a:pos x="17" y="894"/>
                </a:cxn>
                <a:cxn ang="0">
                  <a:pos x="2" y="973"/>
                </a:cxn>
                <a:cxn ang="0">
                  <a:pos x="2" y="1061"/>
                </a:cxn>
                <a:cxn ang="0">
                  <a:pos x="19" y="1144"/>
                </a:cxn>
                <a:cxn ang="0">
                  <a:pos x="72" y="1234"/>
                </a:cxn>
                <a:cxn ang="0">
                  <a:pos x="155" y="1268"/>
                </a:cxn>
                <a:cxn ang="0">
                  <a:pos x="235" y="1249"/>
                </a:cxn>
                <a:cxn ang="0">
                  <a:pos x="319" y="1203"/>
                </a:cxn>
                <a:cxn ang="0">
                  <a:pos x="393" y="1162"/>
                </a:cxn>
                <a:cxn ang="0">
                  <a:pos x="467" y="1120"/>
                </a:cxn>
                <a:cxn ang="0">
                  <a:pos x="545" y="1078"/>
                </a:cxn>
                <a:cxn ang="0">
                  <a:pos x="623" y="1042"/>
                </a:cxn>
                <a:cxn ang="0">
                  <a:pos x="695" y="1019"/>
                </a:cxn>
                <a:cxn ang="0">
                  <a:pos x="769" y="1002"/>
                </a:cxn>
                <a:cxn ang="0">
                  <a:pos x="847" y="996"/>
                </a:cxn>
                <a:cxn ang="0">
                  <a:pos x="937" y="998"/>
                </a:cxn>
                <a:cxn ang="0">
                  <a:pos x="1043" y="1011"/>
                </a:cxn>
                <a:cxn ang="0">
                  <a:pos x="1155" y="1023"/>
                </a:cxn>
                <a:cxn ang="0">
                  <a:pos x="1235" y="1023"/>
                </a:cxn>
                <a:cxn ang="0">
                  <a:pos x="1326" y="1019"/>
                </a:cxn>
                <a:cxn ang="0">
                  <a:pos x="1440" y="996"/>
                </a:cxn>
                <a:cxn ang="0">
                  <a:pos x="1571" y="954"/>
                </a:cxn>
                <a:cxn ang="0">
                  <a:pos x="1716" y="892"/>
                </a:cxn>
                <a:cxn ang="0">
                  <a:pos x="1864" y="823"/>
                </a:cxn>
                <a:cxn ang="0">
                  <a:pos x="2005" y="749"/>
                </a:cxn>
                <a:cxn ang="0">
                  <a:pos x="2138" y="679"/>
                </a:cxn>
                <a:cxn ang="0">
                  <a:pos x="2248" y="616"/>
                </a:cxn>
                <a:cxn ang="0">
                  <a:pos x="2328" y="570"/>
                </a:cxn>
                <a:cxn ang="0">
                  <a:pos x="2438" y="534"/>
                </a:cxn>
                <a:cxn ang="0">
                  <a:pos x="2525" y="530"/>
                </a:cxn>
                <a:cxn ang="0">
                  <a:pos x="2598" y="538"/>
                </a:cxn>
                <a:cxn ang="0">
                  <a:pos x="2668" y="546"/>
                </a:cxn>
                <a:cxn ang="0">
                  <a:pos x="2761" y="549"/>
                </a:cxn>
                <a:cxn ang="0">
                  <a:pos x="2877" y="527"/>
                </a:cxn>
                <a:cxn ang="0">
                  <a:pos x="2960" y="485"/>
                </a:cxn>
                <a:cxn ang="0">
                  <a:pos x="3059" y="433"/>
                </a:cxn>
                <a:cxn ang="0">
                  <a:pos x="3160" y="376"/>
                </a:cxn>
                <a:cxn ang="0">
                  <a:pos x="3249" y="314"/>
                </a:cxn>
                <a:cxn ang="0">
                  <a:pos x="3331" y="222"/>
                </a:cxn>
                <a:cxn ang="0">
                  <a:pos x="3299" y="106"/>
                </a:cxn>
                <a:cxn ang="0">
                  <a:pos x="3204" y="57"/>
                </a:cxn>
                <a:cxn ang="0">
                  <a:pos x="3114" y="25"/>
                </a:cxn>
                <a:cxn ang="0">
                  <a:pos x="3033" y="6"/>
                </a:cxn>
                <a:cxn ang="0">
                  <a:pos x="2953" y="0"/>
                </a:cxn>
                <a:cxn ang="0">
                  <a:pos x="2833" y="17"/>
                </a:cxn>
                <a:cxn ang="0">
                  <a:pos x="2731" y="57"/>
                </a:cxn>
                <a:cxn ang="0">
                  <a:pos x="2632" y="106"/>
                </a:cxn>
                <a:cxn ang="0">
                  <a:pos x="2523" y="175"/>
                </a:cxn>
                <a:cxn ang="0">
                  <a:pos x="2428" y="236"/>
                </a:cxn>
                <a:cxn ang="0">
                  <a:pos x="2356" y="281"/>
                </a:cxn>
                <a:cxn ang="0">
                  <a:pos x="2244" y="312"/>
                </a:cxn>
                <a:cxn ang="0">
                  <a:pos x="2016" y="371"/>
                </a:cxn>
                <a:cxn ang="0">
                  <a:pos x="1710" y="447"/>
                </a:cxn>
                <a:cxn ang="0">
                  <a:pos x="1370" y="532"/>
                </a:cxn>
                <a:cxn ang="0">
                  <a:pos x="1030" y="614"/>
                </a:cxn>
                <a:cxn ang="0">
                  <a:pos x="741" y="682"/>
                </a:cxn>
                <a:cxn ang="0">
                  <a:pos x="534" y="728"/>
                </a:cxn>
                <a:cxn ang="0">
                  <a:pos x="450" y="738"/>
                </a:cxn>
                <a:cxn ang="0">
                  <a:pos x="355" y="747"/>
                </a:cxn>
                <a:cxn ang="0">
                  <a:pos x="233" y="770"/>
                </a:cxn>
                <a:cxn ang="0">
                  <a:pos x="133" y="793"/>
                </a:cxn>
                <a:cxn ang="0">
                  <a:pos x="70" y="810"/>
                </a:cxn>
              </a:cxnLst>
              <a:rect l="0" t="0" r="r" b="b"/>
              <a:pathLst>
                <a:path w="3342" h="1270">
                  <a:moveTo>
                    <a:pt x="70" y="810"/>
                  </a:moveTo>
                  <a:lnTo>
                    <a:pt x="57" y="821"/>
                  </a:lnTo>
                  <a:lnTo>
                    <a:pt x="47" y="835"/>
                  </a:lnTo>
                  <a:lnTo>
                    <a:pt x="36" y="850"/>
                  </a:lnTo>
                  <a:lnTo>
                    <a:pt x="30" y="867"/>
                  </a:lnTo>
                  <a:lnTo>
                    <a:pt x="26" y="875"/>
                  </a:lnTo>
                  <a:lnTo>
                    <a:pt x="21" y="884"/>
                  </a:lnTo>
                  <a:lnTo>
                    <a:pt x="17" y="894"/>
                  </a:lnTo>
                  <a:lnTo>
                    <a:pt x="17" y="903"/>
                  </a:lnTo>
                  <a:lnTo>
                    <a:pt x="13" y="913"/>
                  </a:lnTo>
                  <a:lnTo>
                    <a:pt x="11" y="922"/>
                  </a:lnTo>
                  <a:lnTo>
                    <a:pt x="7" y="933"/>
                  </a:lnTo>
                  <a:lnTo>
                    <a:pt x="7" y="945"/>
                  </a:lnTo>
                  <a:lnTo>
                    <a:pt x="5" y="954"/>
                  </a:lnTo>
                  <a:lnTo>
                    <a:pt x="3" y="964"/>
                  </a:lnTo>
                  <a:lnTo>
                    <a:pt x="2" y="973"/>
                  </a:lnTo>
                  <a:lnTo>
                    <a:pt x="2" y="985"/>
                  </a:lnTo>
                  <a:lnTo>
                    <a:pt x="0" y="994"/>
                  </a:lnTo>
                  <a:lnTo>
                    <a:pt x="0" y="1008"/>
                  </a:lnTo>
                  <a:lnTo>
                    <a:pt x="0" y="1017"/>
                  </a:lnTo>
                  <a:lnTo>
                    <a:pt x="2" y="1030"/>
                  </a:lnTo>
                  <a:lnTo>
                    <a:pt x="2" y="1040"/>
                  </a:lnTo>
                  <a:lnTo>
                    <a:pt x="2" y="1051"/>
                  </a:lnTo>
                  <a:lnTo>
                    <a:pt x="2" y="1061"/>
                  </a:lnTo>
                  <a:lnTo>
                    <a:pt x="5" y="1072"/>
                  </a:lnTo>
                  <a:lnTo>
                    <a:pt x="5" y="1084"/>
                  </a:lnTo>
                  <a:lnTo>
                    <a:pt x="7" y="1095"/>
                  </a:lnTo>
                  <a:lnTo>
                    <a:pt x="9" y="1106"/>
                  </a:lnTo>
                  <a:lnTo>
                    <a:pt x="13" y="1116"/>
                  </a:lnTo>
                  <a:lnTo>
                    <a:pt x="15" y="1125"/>
                  </a:lnTo>
                  <a:lnTo>
                    <a:pt x="17" y="1135"/>
                  </a:lnTo>
                  <a:lnTo>
                    <a:pt x="19" y="1144"/>
                  </a:lnTo>
                  <a:lnTo>
                    <a:pt x="24" y="1154"/>
                  </a:lnTo>
                  <a:lnTo>
                    <a:pt x="26" y="1164"/>
                  </a:lnTo>
                  <a:lnTo>
                    <a:pt x="30" y="1173"/>
                  </a:lnTo>
                  <a:lnTo>
                    <a:pt x="36" y="1183"/>
                  </a:lnTo>
                  <a:lnTo>
                    <a:pt x="40" y="1192"/>
                  </a:lnTo>
                  <a:lnTo>
                    <a:pt x="49" y="1205"/>
                  </a:lnTo>
                  <a:lnTo>
                    <a:pt x="60" y="1221"/>
                  </a:lnTo>
                  <a:lnTo>
                    <a:pt x="72" y="1234"/>
                  </a:lnTo>
                  <a:lnTo>
                    <a:pt x="85" y="1247"/>
                  </a:lnTo>
                  <a:lnTo>
                    <a:pt x="98" y="1255"/>
                  </a:lnTo>
                  <a:lnTo>
                    <a:pt x="114" y="1262"/>
                  </a:lnTo>
                  <a:lnTo>
                    <a:pt x="121" y="1264"/>
                  </a:lnTo>
                  <a:lnTo>
                    <a:pt x="129" y="1266"/>
                  </a:lnTo>
                  <a:lnTo>
                    <a:pt x="138" y="1268"/>
                  </a:lnTo>
                  <a:lnTo>
                    <a:pt x="148" y="1270"/>
                  </a:lnTo>
                  <a:lnTo>
                    <a:pt x="155" y="1268"/>
                  </a:lnTo>
                  <a:lnTo>
                    <a:pt x="165" y="1268"/>
                  </a:lnTo>
                  <a:lnTo>
                    <a:pt x="174" y="1268"/>
                  </a:lnTo>
                  <a:lnTo>
                    <a:pt x="184" y="1268"/>
                  </a:lnTo>
                  <a:lnTo>
                    <a:pt x="193" y="1264"/>
                  </a:lnTo>
                  <a:lnTo>
                    <a:pt x="203" y="1260"/>
                  </a:lnTo>
                  <a:lnTo>
                    <a:pt x="214" y="1259"/>
                  </a:lnTo>
                  <a:lnTo>
                    <a:pt x="226" y="1255"/>
                  </a:lnTo>
                  <a:lnTo>
                    <a:pt x="235" y="1249"/>
                  </a:lnTo>
                  <a:lnTo>
                    <a:pt x="247" y="1241"/>
                  </a:lnTo>
                  <a:lnTo>
                    <a:pt x="256" y="1238"/>
                  </a:lnTo>
                  <a:lnTo>
                    <a:pt x="268" y="1232"/>
                  </a:lnTo>
                  <a:lnTo>
                    <a:pt x="277" y="1226"/>
                  </a:lnTo>
                  <a:lnTo>
                    <a:pt x="289" y="1221"/>
                  </a:lnTo>
                  <a:lnTo>
                    <a:pt x="298" y="1215"/>
                  </a:lnTo>
                  <a:lnTo>
                    <a:pt x="309" y="1211"/>
                  </a:lnTo>
                  <a:lnTo>
                    <a:pt x="319" y="1203"/>
                  </a:lnTo>
                  <a:lnTo>
                    <a:pt x="328" y="1200"/>
                  </a:lnTo>
                  <a:lnTo>
                    <a:pt x="336" y="1192"/>
                  </a:lnTo>
                  <a:lnTo>
                    <a:pt x="346" y="1188"/>
                  </a:lnTo>
                  <a:lnTo>
                    <a:pt x="355" y="1183"/>
                  </a:lnTo>
                  <a:lnTo>
                    <a:pt x="365" y="1177"/>
                  </a:lnTo>
                  <a:lnTo>
                    <a:pt x="374" y="1173"/>
                  </a:lnTo>
                  <a:lnTo>
                    <a:pt x="385" y="1167"/>
                  </a:lnTo>
                  <a:lnTo>
                    <a:pt x="393" y="1162"/>
                  </a:lnTo>
                  <a:lnTo>
                    <a:pt x="403" y="1156"/>
                  </a:lnTo>
                  <a:lnTo>
                    <a:pt x="412" y="1150"/>
                  </a:lnTo>
                  <a:lnTo>
                    <a:pt x="422" y="1144"/>
                  </a:lnTo>
                  <a:lnTo>
                    <a:pt x="431" y="1139"/>
                  </a:lnTo>
                  <a:lnTo>
                    <a:pt x="441" y="1135"/>
                  </a:lnTo>
                  <a:lnTo>
                    <a:pt x="450" y="1129"/>
                  </a:lnTo>
                  <a:lnTo>
                    <a:pt x="460" y="1125"/>
                  </a:lnTo>
                  <a:lnTo>
                    <a:pt x="467" y="1120"/>
                  </a:lnTo>
                  <a:lnTo>
                    <a:pt x="477" y="1116"/>
                  </a:lnTo>
                  <a:lnTo>
                    <a:pt x="484" y="1110"/>
                  </a:lnTo>
                  <a:lnTo>
                    <a:pt x="494" y="1106"/>
                  </a:lnTo>
                  <a:lnTo>
                    <a:pt x="501" y="1101"/>
                  </a:lnTo>
                  <a:lnTo>
                    <a:pt x="511" y="1097"/>
                  </a:lnTo>
                  <a:lnTo>
                    <a:pt x="520" y="1091"/>
                  </a:lnTo>
                  <a:lnTo>
                    <a:pt x="530" y="1087"/>
                  </a:lnTo>
                  <a:lnTo>
                    <a:pt x="545" y="1078"/>
                  </a:lnTo>
                  <a:lnTo>
                    <a:pt x="562" y="1068"/>
                  </a:lnTo>
                  <a:lnTo>
                    <a:pt x="572" y="1065"/>
                  </a:lnTo>
                  <a:lnTo>
                    <a:pt x="581" y="1061"/>
                  </a:lnTo>
                  <a:lnTo>
                    <a:pt x="589" y="1059"/>
                  </a:lnTo>
                  <a:lnTo>
                    <a:pt x="598" y="1055"/>
                  </a:lnTo>
                  <a:lnTo>
                    <a:pt x="606" y="1051"/>
                  </a:lnTo>
                  <a:lnTo>
                    <a:pt x="615" y="1046"/>
                  </a:lnTo>
                  <a:lnTo>
                    <a:pt x="623" y="1042"/>
                  </a:lnTo>
                  <a:lnTo>
                    <a:pt x="632" y="1040"/>
                  </a:lnTo>
                  <a:lnTo>
                    <a:pt x="642" y="1036"/>
                  </a:lnTo>
                  <a:lnTo>
                    <a:pt x="651" y="1032"/>
                  </a:lnTo>
                  <a:lnTo>
                    <a:pt x="661" y="1030"/>
                  </a:lnTo>
                  <a:lnTo>
                    <a:pt x="670" y="1029"/>
                  </a:lnTo>
                  <a:lnTo>
                    <a:pt x="678" y="1023"/>
                  </a:lnTo>
                  <a:lnTo>
                    <a:pt x="688" y="1021"/>
                  </a:lnTo>
                  <a:lnTo>
                    <a:pt x="695" y="1019"/>
                  </a:lnTo>
                  <a:lnTo>
                    <a:pt x="705" y="1017"/>
                  </a:lnTo>
                  <a:lnTo>
                    <a:pt x="714" y="1013"/>
                  </a:lnTo>
                  <a:lnTo>
                    <a:pt x="724" y="1011"/>
                  </a:lnTo>
                  <a:lnTo>
                    <a:pt x="733" y="1009"/>
                  </a:lnTo>
                  <a:lnTo>
                    <a:pt x="743" y="1009"/>
                  </a:lnTo>
                  <a:lnTo>
                    <a:pt x="750" y="1006"/>
                  </a:lnTo>
                  <a:lnTo>
                    <a:pt x="760" y="1004"/>
                  </a:lnTo>
                  <a:lnTo>
                    <a:pt x="769" y="1002"/>
                  </a:lnTo>
                  <a:lnTo>
                    <a:pt x="779" y="1002"/>
                  </a:lnTo>
                  <a:lnTo>
                    <a:pt x="788" y="1002"/>
                  </a:lnTo>
                  <a:lnTo>
                    <a:pt x="800" y="1000"/>
                  </a:lnTo>
                  <a:lnTo>
                    <a:pt x="809" y="1000"/>
                  </a:lnTo>
                  <a:lnTo>
                    <a:pt x="821" y="1000"/>
                  </a:lnTo>
                  <a:lnTo>
                    <a:pt x="828" y="998"/>
                  </a:lnTo>
                  <a:lnTo>
                    <a:pt x="838" y="996"/>
                  </a:lnTo>
                  <a:lnTo>
                    <a:pt x="847" y="996"/>
                  </a:lnTo>
                  <a:lnTo>
                    <a:pt x="857" y="996"/>
                  </a:lnTo>
                  <a:lnTo>
                    <a:pt x="864" y="996"/>
                  </a:lnTo>
                  <a:lnTo>
                    <a:pt x="874" y="996"/>
                  </a:lnTo>
                  <a:lnTo>
                    <a:pt x="883" y="996"/>
                  </a:lnTo>
                  <a:lnTo>
                    <a:pt x="893" y="996"/>
                  </a:lnTo>
                  <a:lnTo>
                    <a:pt x="906" y="996"/>
                  </a:lnTo>
                  <a:lnTo>
                    <a:pt x="921" y="996"/>
                  </a:lnTo>
                  <a:lnTo>
                    <a:pt x="937" y="998"/>
                  </a:lnTo>
                  <a:lnTo>
                    <a:pt x="952" y="1000"/>
                  </a:lnTo>
                  <a:lnTo>
                    <a:pt x="965" y="1000"/>
                  </a:lnTo>
                  <a:lnTo>
                    <a:pt x="978" y="1002"/>
                  </a:lnTo>
                  <a:lnTo>
                    <a:pt x="992" y="1002"/>
                  </a:lnTo>
                  <a:lnTo>
                    <a:pt x="1005" y="1006"/>
                  </a:lnTo>
                  <a:lnTo>
                    <a:pt x="1016" y="1006"/>
                  </a:lnTo>
                  <a:lnTo>
                    <a:pt x="1030" y="1009"/>
                  </a:lnTo>
                  <a:lnTo>
                    <a:pt x="1043" y="1011"/>
                  </a:lnTo>
                  <a:lnTo>
                    <a:pt x="1056" y="1013"/>
                  </a:lnTo>
                  <a:lnTo>
                    <a:pt x="1070" y="1013"/>
                  </a:lnTo>
                  <a:lnTo>
                    <a:pt x="1081" y="1017"/>
                  </a:lnTo>
                  <a:lnTo>
                    <a:pt x="1096" y="1017"/>
                  </a:lnTo>
                  <a:lnTo>
                    <a:pt x="1109" y="1021"/>
                  </a:lnTo>
                  <a:lnTo>
                    <a:pt x="1125" y="1021"/>
                  </a:lnTo>
                  <a:lnTo>
                    <a:pt x="1138" y="1021"/>
                  </a:lnTo>
                  <a:lnTo>
                    <a:pt x="1155" y="1023"/>
                  </a:lnTo>
                  <a:lnTo>
                    <a:pt x="1172" y="1025"/>
                  </a:lnTo>
                  <a:lnTo>
                    <a:pt x="1180" y="1023"/>
                  </a:lnTo>
                  <a:lnTo>
                    <a:pt x="1187" y="1023"/>
                  </a:lnTo>
                  <a:lnTo>
                    <a:pt x="1197" y="1023"/>
                  </a:lnTo>
                  <a:lnTo>
                    <a:pt x="1206" y="1023"/>
                  </a:lnTo>
                  <a:lnTo>
                    <a:pt x="1216" y="1023"/>
                  </a:lnTo>
                  <a:lnTo>
                    <a:pt x="1225" y="1023"/>
                  </a:lnTo>
                  <a:lnTo>
                    <a:pt x="1235" y="1023"/>
                  </a:lnTo>
                  <a:lnTo>
                    <a:pt x="1246" y="1023"/>
                  </a:lnTo>
                  <a:lnTo>
                    <a:pt x="1256" y="1021"/>
                  </a:lnTo>
                  <a:lnTo>
                    <a:pt x="1267" y="1021"/>
                  </a:lnTo>
                  <a:lnTo>
                    <a:pt x="1279" y="1021"/>
                  </a:lnTo>
                  <a:lnTo>
                    <a:pt x="1290" y="1021"/>
                  </a:lnTo>
                  <a:lnTo>
                    <a:pt x="1301" y="1021"/>
                  </a:lnTo>
                  <a:lnTo>
                    <a:pt x="1315" y="1021"/>
                  </a:lnTo>
                  <a:lnTo>
                    <a:pt x="1326" y="1019"/>
                  </a:lnTo>
                  <a:lnTo>
                    <a:pt x="1341" y="1019"/>
                  </a:lnTo>
                  <a:lnTo>
                    <a:pt x="1353" y="1015"/>
                  </a:lnTo>
                  <a:lnTo>
                    <a:pt x="1366" y="1011"/>
                  </a:lnTo>
                  <a:lnTo>
                    <a:pt x="1381" y="1009"/>
                  </a:lnTo>
                  <a:lnTo>
                    <a:pt x="1395" y="1008"/>
                  </a:lnTo>
                  <a:lnTo>
                    <a:pt x="1410" y="1004"/>
                  </a:lnTo>
                  <a:lnTo>
                    <a:pt x="1423" y="1002"/>
                  </a:lnTo>
                  <a:lnTo>
                    <a:pt x="1440" y="996"/>
                  </a:lnTo>
                  <a:lnTo>
                    <a:pt x="1455" y="992"/>
                  </a:lnTo>
                  <a:lnTo>
                    <a:pt x="1469" y="987"/>
                  </a:lnTo>
                  <a:lnTo>
                    <a:pt x="1486" y="983"/>
                  </a:lnTo>
                  <a:lnTo>
                    <a:pt x="1503" y="977"/>
                  </a:lnTo>
                  <a:lnTo>
                    <a:pt x="1520" y="973"/>
                  </a:lnTo>
                  <a:lnTo>
                    <a:pt x="1535" y="966"/>
                  </a:lnTo>
                  <a:lnTo>
                    <a:pt x="1552" y="960"/>
                  </a:lnTo>
                  <a:lnTo>
                    <a:pt x="1571" y="954"/>
                  </a:lnTo>
                  <a:lnTo>
                    <a:pt x="1590" y="947"/>
                  </a:lnTo>
                  <a:lnTo>
                    <a:pt x="1607" y="939"/>
                  </a:lnTo>
                  <a:lnTo>
                    <a:pt x="1624" y="932"/>
                  </a:lnTo>
                  <a:lnTo>
                    <a:pt x="1642" y="924"/>
                  </a:lnTo>
                  <a:lnTo>
                    <a:pt x="1661" y="916"/>
                  </a:lnTo>
                  <a:lnTo>
                    <a:pt x="1678" y="907"/>
                  </a:lnTo>
                  <a:lnTo>
                    <a:pt x="1697" y="901"/>
                  </a:lnTo>
                  <a:lnTo>
                    <a:pt x="1716" y="892"/>
                  </a:lnTo>
                  <a:lnTo>
                    <a:pt x="1735" y="886"/>
                  </a:lnTo>
                  <a:lnTo>
                    <a:pt x="1752" y="876"/>
                  </a:lnTo>
                  <a:lnTo>
                    <a:pt x="1771" y="869"/>
                  </a:lnTo>
                  <a:lnTo>
                    <a:pt x="1790" y="859"/>
                  </a:lnTo>
                  <a:lnTo>
                    <a:pt x="1809" y="852"/>
                  </a:lnTo>
                  <a:lnTo>
                    <a:pt x="1826" y="842"/>
                  </a:lnTo>
                  <a:lnTo>
                    <a:pt x="1845" y="833"/>
                  </a:lnTo>
                  <a:lnTo>
                    <a:pt x="1864" y="823"/>
                  </a:lnTo>
                  <a:lnTo>
                    <a:pt x="1883" y="816"/>
                  </a:lnTo>
                  <a:lnTo>
                    <a:pt x="1902" y="806"/>
                  </a:lnTo>
                  <a:lnTo>
                    <a:pt x="1919" y="797"/>
                  </a:lnTo>
                  <a:lnTo>
                    <a:pt x="1936" y="787"/>
                  </a:lnTo>
                  <a:lnTo>
                    <a:pt x="1953" y="778"/>
                  </a:lnTo>
                  <a:lnTo>
                    <a:pt x="1970" y="768"/>
                  </a:lnTo>
                  <a:lnTo>
                    <a:pt x="1987" y="759"/>
                  </a:lnTo>
                  <a:lnTo>
                    <a:pt x="2005" y="749"/>
                  </a:lnTo>
                  <a:lnTo>
                    <a:pt x="2024" y="741"/>
                  </a:lnTo>
                  <a:lnTo>
                    <a:pt x="2041" y="732"/>
                  </a:lnTo>
                  <a:lnTo>
                    <a:pt x="2056" y="722"/>
                  </a:lnTo>
                  <a:lnTo>
                    <a:pt x="2071" y="713"/>
                  </a:lnTo>
                  <a:lnTo>
                    <a:pt x="2090" y="705"/>
                  </a:lnTo>
                  <a:lnTo>
                    <a:pt x="2105" y="696"/>
                  </a:lnTo>
                  <a:lnTo>
                    <a:pt x="2121" y="688"/>
                  </a:lnTo>
                  <a:lnTo>
                    <a:pt x="2138" y="679"/>
                  </a:lnTo>
                  <a:lnTo>
                    <a:pt x="2153" y="671"/>
                  </a:lnTo>
                  <a:lnTo>
                    <a:pt x="2164" y="662"/>
                  </a:lnTo>
                  <a:lnTo>
                    <a:pt x="2179" y="654"/>
                  </a:lnTo>
                  <a:lnTo>
                    <a:pt x="2193" y="646"/>
                  </a:lnTo>
                  <a:lnTo>
                    <a:pt x="2208" y="639"/>
                  </a:lnTo>
                  <a:lnTo>
                    <a:pt x="2221" y="631"/>
                  </a:lnTo>
                  <a:lnTo>
                    <a:pt x="2235" y="624"/>
                  </a:lnTo>
                  <a:lnTo>
                    <a:pt x="2248" y="616"/>
                  </a:lnTo>
                  <a:lnTo>
                    <a:pt x="2259" y="610"/>
                  </a:lnTo>
                  <a:lnTo>
                    <a:pt x="2271" y="603"/>
                  </a:lnTo>
                  <a:lnTo>
                    <a:pt x="2282" y="595"/>
                  </a:lnTo>
                  <a:lnTo>
                    <a:pt x="2292" y="591"/>
                  </a:lnTo>
                  <a:lnTo>
                    <a:pt x="2303" y="586"/>
                  </a:lnTo>
                  <a:lnTo>
                    <a:pt x="2311" y="580"/>
                  </a:lnTo>
                  <a:lnTo>
                    <a:pt x="2320" y="574"/>
                  </a:lnTo>
                  <a:lnTo>
                    <a:pt x="2328" y="570"/>
                  </a:lnTo>
                  <a:lnTo>
                    <a:pt x="2337" y="566"/>
                  </a:lnTo>
                  <a:lnTo>
                    <a:pt x="2352" y="557"/>
                  </a:lnTo>
                  <a:lnTo>
                    <a:pt x="2366" y="551"/>
                  </a:lnTo>
                  <a:lnTo>
                    <a:pt x="2381" y="547"/>
                  </a:lnTo>
                  <a:lnTo>
                    <a:pt x="2398" y="542"/>
                  </a:lnTo>
                  <a:lnTo>
                    <a:pt x="2413" y="538"/>
                  </a:lnTo>
                  <a:lnTo>
                    <a:pt x="2430" y="536"/>
                  </a:lnTo>
                  <a:lnTo>
                    <a:pt x="2438" y="534"/>
                  </a:lnTo>
                  <a:lnTo>
                    <a:pt x="2447" y="532"/>
                  </a:lnTo>
                  <a:lnTo>
                    <a:pt x="2457" y="532"/>
                  </a:lnTo>
                  <a:lnTo>
                    <a:pt x="2466" y="532"/>
                  </a:lnTo>
                  <a:lnTo>
                    <a:pt x="2482" y="530"/>
                  </a:lnTo>
                  <a:lnTo>
                    <a:pt x="2499" y="530"/>
                  </a:lnTo>
                  <a:lnTo>
                    <a:pt x="2506" y="530"/>
                  </a:lnTo>
                  <a:lnTo>
                    <a:pt x="2516" y="530"/>
                  </a:lnTo>
                  <a:lnTo>
                    <a:pt x="2525" y="530"/>
                  </a:lnTo>
                  <a:lnTo>
                    <a:pt x="2535" y="532"/>
                  </a:lnTo>
                  <a:lnTo>
                    <a:pt x="2542" y="532"/>
                  </a:lnTo>
                  <a:lnTo>
                    <a:pt x="2552" y="532"/>
                  </a:lnTo>
                  <a:lnTo>
                    <a:pt x="2561" y="534"/>
                  </a:lnTo>
                  <a:lnTo>
                    <a:pt x="2571" y="536"/>
                  </a:lnTo>
                  <a:lnTo>
                    <a:pt x="2579" y="536"/>
                  </a:lnTo>
                  <a:lnTo>
                    <a:pt x="2588" y="538"/>
                  </a:lnTo>
                  <a:lnTo>
                    <a:pt x="2598" y="538"/>
                  </a:lnTo>
                  <a:lnTo>
                    <a:pt x="2607" y="540"/>
                  </a:lnTo>
                  <a:lnTo>
                    <a:pt x="2617" y="540"/>
                  </a:lnTo>
                  <a:lnTo>
                    <a:pt x="2626" y="540"/>
                  </a:lnTo>
                  <a:lnTo>
                    <a:pt x="2634" y="542"/>
                  </a:lnTo>
                  <a:lnTo>
                    <a:pt x="2643" y="544"/>
                  </a:lnTo>
                  <a:lnTo>
                    <a:pt x="2651" y="544"/>
                  </a:lnTo>
                  <a:lnTo>
                    <a:pt x="2660" y="544"/>
                  </a:lnTo>
                  <a:lnTo>
                    <a:pt x="2668" y="546"/>
                  </a:lnTo>
                  <a:lnTo>
                    <a:pt x="2677" y="547"/>
                  </a:lnTo>
                  <a:lnTo>
                    <a:pt x="2693" y="547"/>
                  </a:lnTo>
                  <a:lnTo>
                    <a:pt x="2712" y="547"/>
                  </a:lnTo>
                  <a:lnTo>
                    <a:pt x="2719" y="547"/>
                  </a:lnTo>
                  <a:lnTo>
                    <a:pt x="2729" y="549"/>
                  </a:lnTo>
                  <a:lnTo>
                    <a:pt x="2736" y="549"/>
                  </a:lnTo>
                  <a:lnTo>
                    <a:pt x="2746" y="551"/>
                  </a:lnTo>
                  <a:lnTo>
                    <a:pt x="2761" y="549"/>
                  </a:lnTo>
                  <a:lnTo>
                    <a:pt x="2776" y="549"/>
                  </a:lnTo>
                  <a:lnTo>
                    <a:pt x="2791" y="547"/>
                  </a:lnTo>
                  <a:lnTo>
                    <a:pt x="2807" y="547"/>
                  </a:lnTo>
                  <a:lnTo>
                    <a:pt x="2822" y="546"/>
                  </a:lnTo>
                  <a:lnTo>
                    <a:pt x="2835" y="542"/>
                  </a:lnTo>
                  <a:lnTo>
                    <a:pt x="2850" y="538"/>
                  </a:lnTo>
                  <a:lnTo>
                    <a:pt x="2864" y="534"/>
                  </a:lnTo>
                  <a:lnTo>
                    <a:pt x="2877" y="527"/>
                  </a:lnTo>
                  <a:lnTo>
                    <a:pt x="2892" y="519"/>
                  </a:lnTo>
                  <a:lnTo>
                    <a:pt x="2900" y="515"/>
                  </a:lnTo>
                  <a:lnTo>
                    <a:pt x="2909" y="509"/>
                  </a:lnTo>
                  <a:lnTo>
                    <a:pt x="2919" y="506"/>
                  </a:lnTo>
                  <a:lnTo>
                    <a:pt x="2930" y="502"/>
                  </a:lnTo>
                  <a:lnTo>
                    <a:pt x="2940" y="496"/>
                  </a:lnTo>
                  <a:lnTo>
                    <a:pt x="2949" y="490"/>
                  </a:lnTo>
                  <a:lnTo>
                    <a:pt x="2960" y="485"/>
                  </a:lnTo>
                  <a:lnTo>
                    <a:pt x="2974" y="481"/>
                  </a:lnTo>
                  <a:lnTo>
                    <a:pt x="2985" y="473"/>
                  </a:lnTo>
                  <a:lnTo>
                    <a:pt x="2997" y="468"/>
                  </a:lnTo>
                  <a:lnTo>
                    <a:pt x="3008" y="460"/>
                  </a:lnTo>
                  <a:lnTo>
                    <a:pt x="3023" y="456"/>
                  </a:lnTo>
                  <a:lnTo>
                    <a:pt x="3033" y="449"/>
                  </a:lnTo>
                  <a:lnTo>
                    <a:pt x="3046" y="443"/>
                  </a:lnTo>
                  <a:lnTo>
                    <a:pt x="3059" y="433"/>
                  </a:lnTo>
                  <a:lnTo>
                    <a:pt x="3071" y="428"/>
                  </a:lnTo>
                  <a:lnTo>
                    <a:pt x="3084" y="420"/>
                  </a:lnTo>
                  <a:lnTo>
                    <a:pt x="3097" y="414"/>
                  </a:lnTo>
                  <a:lnTo>
                    <a:pt x="3109" y="407"/>
                  </a:lnTo>
                  <a:lnTo>
                    <a:pt x="3124" y="401"/>
                  </a:lnTo>
                  <a:lnTo>
                    <a:pt x="3135" y="392"/>
                  </a:lnTo>
                  <a:lnTo>
                    <a:pt x="3147" y="386"/>
                  </a:lnTo>
                  <a:lnTo>
                    <a:pt x="3160" y="376"/>
                  </a:lnTo>
                  <a:lnTo>
                    <a:pt x="3173" y="369"/>
                  </a:lnTo>
                  <a:lnTo>
                    <a:pt x="3183" y="361"/>
                  </a:lnTo>
                  <a:lnTo>
                    <a:pt x="3196" y="354"/>
                  </a:lnTo>
                  <a:lnTo>
                    <a:pt x="3208" y="346"/>
                  </a:lnTo>
                  <a:lnTo>
                    <a:pt x="3221" y="338"/>
                  </a:lnTo>
                  <a:lnTo>
                    <a:pt x="3230" y="329"/>
                  </a:lnTo>
                  <a:lnTo>
                    <a:pt x="3240" y="321"/>
                  </a:lnTo>
                  <a:lnTo>
                    <a:pt x="3249" y="314"/>
                  </a:lnTo>
                  <a:lnTo>
                    <a:pt x="3259" y="306"/>
                  </a:lnTo>
                  <a:lnTo>
                    <a:pt x="3268" y="297"/>
                  </a:lnTo>
                  <a:lnTo>
                    <a:pt x="3278" y="289"/>
                  </a:lnTo>
                  <a:lnTo>
                    <a:pt x="3285" y="281"/>
                  </a:lnTo>
                  <a:lnTo>
                    <a:pt x="3295" y="272"/>
                  </a:lnTo>
                  <a:lnTo>
                    <a:pt x="3308" y="255"/>
                  </a:lnTo>
                  <a:lnTo>
                    <a:pt x="3322" y="239"/>
                  </a:lnTo>
                  <a:lnTo>
                    <a:pt x="3331" y="222"/>
                  </a:lnTo>
                  <a:lnTo>
                    <a:pt x="3339" y="205"/>
                  </a:lnTo>
                  <a:lnTo>
                    <a:pt x="3342" y="188"/>
                  </a:lnTo>
                  <a:lnTo>
                    <a:pt x="3342" y="173"/>
                  </a:lnTo>
                  <a:lnTo>
                    <a:pt x="3339" y="158"/>
                  </a:lnTo>
                  <a:lnTo>
                    <a:pt x="3333" y="142"/>
                  </a:lnTo>
                  <a:lnTo>
                    <a:pt x="3323" y="129"/>
                  </a:lnTo>
                  <a:lnTo>
                    <a:pt x="3308" y="114"/>
                  </a:lnTo>
                  <a:lnTo>
                    <a:pt x="3299" y="106"/>
                  </a:lnTo>
                  <a:lnTo>
                    <a:pt x="3291" y="101"/>
                  </a:lnTo>
                  <a:lnTo>
                    <a:pt x="3280" y="93"/>
                  </a:lnTo>
                  <a:lnTo>
                    <a:pt x="3268" y="89"/>
                  </a:lnTo>
                  <a:lnTo>
                    <a:pt x="3255" y="82"/>
                  </a:lnTo>
                  <a:lnTo>
                    <a:pt x="3242" y="74"/>
                  </a:lnTo>
                  <a:lnTo>
                    <a:pt x="3230" y="68"/>
                  </a:lnTo>
                  <a:lnTo>
                    <a:pt x="3217" y="63"/>
                  </a:lnTo>
                  <a:lnTo>
                    <a:pt x="3204" y="57"/>
                  </a:lnTo>
                  <a:lnTo>
                    <a:pt x="3192" y="53"/>
                  </a:lnTo>
                  <a:lnTo>
                    <a:pt x="3181" y="47"/>
                  </a:lnTo>
                  <a:lnTo>
                    <a:pt x="3171" y="44"/>
                  </a:lnTo>
                  <a:lnTo>
                    <a:pt x="3158" y="40"/>
                  </a:lnTo>
                  <a:lnTo>
                    <a:pt x="3147" y="34"/>
                  </a:lnTo>
                  <a:lnTo>
                    <a:pt x="3135" y="30"/>
                  </a:lnTo>
                  <a:lnTo>
                    <a:pt x="3126" y="28"/>
                  </a:lnTo>
                  <a:lnTo>
                    <a:pt x="3114" y="25"/>
                  </a:lnTo>
                  <a:lnTo>
                    <a:pt x="3103" y="23"/>
                  </a:lnTo>
                  <a:lnTo>
                    <a:pt x="3094" y="19"/>
                  </a:lnTo>
                  <a:lnTo>
                    <a:pt x="3084" y="17"/>
                  </a:lnTo>
                  <a:lnTo>
                    <a:pt x="3073" y="13"/>
                  </a:lnTo>
                  <a:lnTo>
                    <a:pt x="3063" y="11"/>
                  </a:lnTo>
                  <a:lnTo>
                    <a:pt x="3052" y="8"/>
                  </a:lnTo>
                  <a:lnTo>
                    <a:pt x="3042" y="8"/>
                  </a:lnTo>
                  <a:lnTo>
                    <a:pt x="3033" y="6"/>
                  </a:lnTo>
                  <a:lnTo>
                    <a:pt x="3023" y="4"/>
                  </a:lnTo>
                  <a:lnTo>
                    <a:pt x="3014" y="4"/>
                  </a:lnTo>
                  <a:lnTo>
                    <a:pt x="3006" y="4"/>
                  </a:lnTo>
                  <a:lnTo>
                    <a:pt x="2997" y="2"/>
                  </a:lnTo>
                  <a:lnTo>
                    <a:pt x="2987" y="0"/>
                  </a:lnTo>
                  <a:lnTo>
                    <a:pt x="2978" y="0"/>
                  </a:lnTo>
                  <a:lnTo>
                    <a:pt x="2970" y="0"/>
                  </a:lnTo>
                  <a:lnTo>
                    <a:pt x="2953" y="0"/>
                  </a:lnTo>
                  <a:lnTo>
                    <a:pt x="2938" y="2"/>
                  </a:lnTo>
                  <a:lnTo>
                    <a:pt x="2921" y="2"/>
                  </a:lnTo>
                  <a:lnTo>
                    <a:pt x="2905" y="4"/>
                  </a:lnTo>
                  <a:lnTo>
                    <a:pt x="2890" y="6"/>
                  </a:lnTo>
                  <a:lnTo>
                    <a:pt x="2875" y="8"/>
                  </a:lnTo>
                  <a:lnTo>
                    <a:pt x="2860" y="9"/>
                  </a:lnTo>
                  <a:lnTo>
                    <a:pt x="2845" y="13"/>
                  </a:lnTo>
                  <a:lnTo>
                    <a:pt x="2833" y="17"/>
                  </a:lnTo>
                  <a:lnTo>
                    <a:pt x="2820" y="23"/>
                  </a:lnTo>
                  <a:lnTo>
                    <a:pt x="2807" y="27"/>
                  </a:lnTo>
                  <a:lnTo>
                    <a:pt x="2791" y="32"/>
                  </a:lnTo>
                  <a:lnTo>
                    <a:pt x="2778" y="36"/>
                  </a:lnTo>
                  <a:lnTo>
                    <a:pt x="2767" y="42"/>
                  </a:lnTo>
                  <a:lnTo>
                    <a:pt x="2753" y="46"/>
                  </a:lnTo>
                  <a:lnTo>
                    <a:pt x="2742" y="53"/>
                  </a:lnTo>
                  <a:lnTo>
                    <a:pt x="2731" y="57"/>
                  </a:lnTo>
                  <a:lnTo>
                    <a:pt x="2721" y="63"/>
                  </a:lnTo>
                  <a:lnTo>
                    <a:pt x="2708" y="68"/>
                  </a:lnTo>
                  <a:lnTo>
                    <a:pt x="2694" y="72"/>
                  </a:lnTo>
                  <a:lnTo>
                    <a:pt x="2683" y="78"/>
                  </a:lnTo>
                  <a:lnTo>
                    <a:pt x="2672" y="85"/>
                  </a:lnTo>
                  <a:lnTo>
                    <a:pt x="2656" y="91"/>
                  </a:lnTo>
                  <a:lnTo>
                    <a:pt x="2645" y="99"/>
                  </a:lnTo>
                  <a:lnTo>
                    <a:pt x="2632" y="106"/>
                  </a:lnTo>
                  <a:lnTo>
                    <a:pt x="2618" y="116"/>
                  </a:lnTo>
                  <a:lnTo>
                    <a:pt x="2605" y="122"/>
                  </a:lnTo>
                  <a:lnTo>
                    <a:pt x="2590" y="129"/>
                  </a:lnTo>
                  <a:lnTo>
                    <a:pt x="2577" y="139"/>
                  </a:lnTo>
                  <a:lnTo>
                    <a:pt x="2563" y="148"/>
                  </a:lnTo>
                  <a:lnTo>
                    <a:pt x="2550" y="156"/>
                  </a:lnTo>
                  <a:lnTo>
                    <a:pt x="2537" y="165"/>
                  </a:lnTo>
                  <a:lnTo>
                    <a:pt x="2523" y="175"/>
                  </a:lnTo>
                  <a:lnTo>
                    <a:pt x="2512" y="184"/>
                  </a:lnTo>
                  <a:lnTo>
                    <a:pt x="2497" y="190"/>
                  </a:lnTo>
                  <a:lnTo>
                    <a:pt x="2485" y="200"/>
                  </a:lnTo>
                  <a:lnTo>
                    <a:pt x="2472" y="205"/>
                  </a:lnTo>
                  <a:lnTo>
                    <a:pt x="2461" y="215"/>
                  </a:lnTo>
                  <a:lnTo>
                    <a:pt x="2447" y="222"/>
                  </a:lnTo>
                  <a:lnTo>
                    <a:pt x="2438" y="230"/>
                  </a:lnTo>
                  <a:lnTo>
                    <a:pt x="2428" y="236"/>
                  </a:lnTo>
                  <a:lnTo>
                    <a:pt x="2419" y="243"/>
                  </a:lnTo>
                  <a:lnTo>
                    <a:pt x="2409" y="251"/>
                  </a:lnTo>
                  <a:lnTo>
                    <a:pt x="2400" y="257"/>
                  </a:lnTo>
                  <a:lnTo>
                    <a:pt x="2390" y="262"/>
                  </a:lnTo>
                  <a:lnTo>
                    <a:pt x="2383" y="268"/>
                  </a:lnTo>
                  <a:lnTo>
                    <a:pt x="2369" y="276"/>
                  </a:lnTo>
                  <a:lnTo>
                    <a:pt x="2362" y="281"/>
                  </a:lnTo>
                  <a:lnTo>
                    <a:pt x="2356" y="281"/>
                  </a:lnTo>
                  <a:lnTo>
                    <a:pt x="2350" y="283"/>
                  </a:lnTo>
                  <a:lnTo>
                    <a:pt x="2341" y="285"/>
                  </a:lnTo>
                  <a:lnTo>
                    <a:pt x="2331" y="291"/>
                  </a:lnTo>
                  <a:lnTo>
                    <a:pt x="2316" y="291"/>
                  </a:lnTo>
                  <a:lnTo>
                    <a:pt x="2303" y="297"/>
                  </a:lnTo>
                  <a:lnTo>
                    <a:pt x="2284" y="300"/>
                  </a:lnTo>
                  <a:lnTo>
                    <a:pt x="2267" y="308"/>
                  </a:lnTo>
                  <a:lnTo>
                    <a:pt x="2244" y="312"/>
                  </a:lnTo>
                  <a:lnTo>
                    <a:pt x="2221" y="317"/>
                  </a:lnTo>
                  <a:lnTo>
                    <a:pt x="2195" y="323"/>
                  </a:lnTo>
                  <a:lnTo>
                    <a:pt x="2170" y="331"/>
                  </a:lnTo>
                  <a:lnTo>
                    <a:pt x="2141" y="338"/>
                  </a:lnTo>
                  <a:lnTo>
                    <a:pt x="2113" y="346"/>
                  </a:lnTo>
                  <a:lnTo>
                    <a:pt x="2081" y="354"/>
                  </a:lnTo>
                  <a:lnTo>
                    <a:pt x="2052" y="363"/>
                  </a:lnTo>
                  <a:lnTo>
                    <a:pt x="2016" y="371"/>
                  </a:lnTo>
                  <a:lnTo>
                    <a:pt x="1982" y="378"/>
                  </a:lnTo>
                  <a:lnTo>
                    <a:pt x="1946" y="388"/>
                  </a:lnTo>
                  <a:lnTo>
                    <a:pt x="1910" y="397"/>
                  </a:lnTo>
                  <a:lnTo>
                    <a:pt x="1870" y="407"/>
                  </a:lnTo>
                  <a:lnTo>
                    <a:pt x="1832" y="416"/>
                  </a:lnTo>
                  <a:lnTo>
                    <a:pt x="1792" y="426"/>
                  </a:lnTo>
                  <a:lnTo>
                    <a:pt x="1752" y="437"/>
                  </a:lnTo>
                  <a:lnTo>
                    <a:pt x="1710" y="447"/>
                  </a:lnTo>
                  <a:lnTo>
                    <a:pt x="1668" y="456"/>
                  </a:lnTo>
                  <a:lnTo>
                    <a:pt x="1626" y="468"/>
                  </a:lnTo>
                  <a:lnTo>
                    <a:pt x="1585" y="479"/>
                  </a:lnTo>
                  <a:lnTo>
                    <a:pt x="1543" y="489"/>
                  </a:lnTo>
                  <a:lnTo>
                    <a:pt x="1499" y="500"/>
                  </a:lnTo>
                  <a:lnTo>
                    <a:pt x="1457" y="509"/>
                  </a:lnTo>
                  <a:lnTo>
                    <a:pt x="1414" y="523"/>
                  </a:lnTo>
                  <a:lnTo>
                    <a:pt x="1370" y="532"/>
                  </a:lnTo>
                  <a:lnTo>
                    <a:pt x="1326" y="544"/>
                  </a:lnTo>
                  <a:lnTo>
                    <a:pt x="1282" y="553"/>
                  </a:lnTo>
                  <a:lnTo>
                    <a:pt x="1241" y="565"/>
                  </a:lnTo>
                  <a:lnTo>
                    <a:pt x="1197" y="574"/>
                  </a:lnTo>
                  <a:lnTo>
                    <a:pt x="1155" y="584"/>
                  </a:lnTo>
                  <a:lnTo>
                    <a:pt x="1111" y="595"/>
                  </a:lnTo>
                  <a:lnTo>
                    <a:pt x="1071" y="605"/>
                  </a:lnTo>
                  <a:lnTo>
                    <a:pt x="1030" y="614"/>
                  </a:lnTo>
                  <a:lnTo>
                    <a:pt x="990" y="624"/>
                  </a:lnTo>
                  <a:lnTo>
                    <a:pt x="952" y="633"/>
                  </a:lnTo>
                  <a:lnTo>
                    <a:pt x="914" y="643"/>
                  </a:lnTo>
                  <a:lnTo>
                    <a:pt x="876" y="650"/>
                  </a:lnTo>
                  <a:lnTo>
                    <a:pt x="842" y="660"/>
                  </a:lnTo>
                  <a:lnTo>
                    <a:pt x="807" y="667"/>
                  </a:lnTo>
                  <a:lnTo>
                    <a:pt x="773" y="677"/>
                  </a:lnTo>
                  <a:lnTo>
                    <a:pt x="741" y="682"/>
                  </a:lnTo>
                  <a:lnTo>
                    <a:pt x="708" y="688"/>
                  </a:lnTo>
                  <a:lnTo>
                    <a:pt x="678" y="696"/>
                  </a:lnTo>
                  <a:lnTo>
                    <a:pt x="650" y="701"/>
                  </a:lnTo>
                  <a:lnTo>
                    <a:pt x="621" y="707"/>
                  </a:lnTo>
                  <a:lnTo>
                    <a:pt x="598" y="713"/>
                  </a:lnTo>
                  <a:lnTo>
                    <a:pt x="574" y="719"/>
                  </a:lnTo>
                  <a:lnTo>
                    <a:pt x="553" y="724"/>
                  </a:lnTo>
                  <a:lnTo>
                    <a:pt x="534" y="728"/>
                  </a:lnTo>
                  <a:lnTo>
                    <a:pt x="517" y="730"/>
                  </a:lnTo>
                  <a:lnTo>
                    <a:pt x="499" y="734"/>
                  </a:lnTo>
                  <a:lnTo>
                    <a:pt x="488" y="738"/>
                  </a:lnTo>
                  <a:lnTo>
                    <a:pt x="477" y="738"/>
                  </a:lnTo>
                  <a:lnTo>
                    <a:pt x="469" y="738"/>
                  </a:lnTo>
                  <a:lnTo>
                    <a:pt x="461" y="738"/>
                  </a:lnTo>
                  <a:lnTo>
                    <a:pt x="460" y="740"/>
                  </a:lnTo>
                  <a:lnTo>
                    <a:pt x="450" y="738"/>
                  </a:lnTo>
                  <a:lnTo>
                    <a:pt x="442" y="738"/>
                  </a:lnTo>
                  <a:lnTo>
                    <a:pt x="433" y="738"/>
                  </a:lnTo>
                  <a:lnTo>
                    <a:pt x="423" y="738"/>
                  </a:lnTo>
                  <a:lnTo>
                    <a:pt x="412" y="738"/>
                  </a:lnTo>
                  <a:lnTo>
                    <a:pt x="399" y="740"/>
                  </a:lnTo>
                  <a:lnTo>
                    <a:pt x="384" y="741"/>
                  </a:lnTo>
                  <a:lnTo>
                    <a:pt x="372" y="745"/>
                  </a:lnTo>
                  <a:lnTo>
                    <a:pt x="355" y="747"/>
                  </a:lnTo>
                  <a:lnTo>
                    <a:pt x="340" y="749"/>
                  </a:lnTo>
                  <a:lnTo>
                    <a:pt x="325" y="751"/>
                  </a:lnTo>
                  <a:lnTo>
                    <a:pt x="309" y="755"/>
                  </a:lnTo>
                  <a:lnTo>
                    <a:pt x="290" y="759"/>
                  </a:lnTo>
                  <a:lnTo>
                    <a:pt x="275" y="762"/>
                  </a:lnTo>
                  <a:lnTo>
                    <a:pt x="258" y="764"/>
                  </a:lnTo>
                  <a:lnTo>
                    <a:pt x="243" y="770"/>
                  </a:lnTo>
                  <a:lnTo>
                    <a:pt x="233" y="770"/>
                  </a:lnTo>
                  <a:lnTo>
                    <a:pt x="224" y="774"/>
                  </a:lnTo>
                  <a:lnTo>
                    <a:pt x="214" y="774"/>
                  </a:lnTo>
                  <a:lnTo>
                    <a:pt x="207" y="776"/>
                  </a:lnTo>
                  <a:lnTo>
                    <a:pt x="190" y="779"/>
                  </a:lnTo>
                  <a:lnTo>
                    <a:pt x="176" y="783"/>
                  </a:lnTo>
                  <a:lnTo>
                    <a:pt x="159" y="785"/>
                  </a:lnTo>
                  <a:lnTo>
                    <a:pt x="146" y="789"/>
                  </a:lnTo>
                  <a:lnTo>
                    <a:pt x="133" y="793"/>
                  </a:lnTo>
                  <a:lnTo>
                    <a:pt x="121" y="797"/>
                  </a:lnTo>
                  <a:lnTo>
                    <a:pt x="110" y="798"/>
                  </a:lnTo>
                  <a:lnTo>
                    <a:pt x="100" y="800"/>
                  </a:lnTo>
                  <a:lnTo>
                    <a:pt x="91" y="802"/>
                  </a:lnTo>
                  <a:lnTo>
                    <a:pt x="83" y="804"/>
                  </a:lnTo>
                  <a:lnTo>
                    <a:pt x="74" y="808"/>
                  </a:lnTo>
                  <a:lnTo>
                    <a:pt x="70" y="810"/>
                  </a:lnTo>
                  <a:lnTo>
                    <a:pt x="70" y="810"/>
                  </a:lnTo>
                  <a:close/>
                </a:path>
              </a:pathLst>
            </a:custGeom>
            <a:solidFill>
              <a:srgbClr val="C2D9F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6" name="Freeform 22"/>
            <p:cNvSpPr>
              <a:spLocks/>
            </p:cNvSpPr>
            <p:nvPr/>
          </p:nvSpPr>
          <p:spPr bwMode="auto">
            <a:xfrm>
              <a:off x="2396" y="2272"/>
              <a:ext cx="946" cy="638"/>
            </a:xfrm>
            <a:custGeom>
              <a:avLst/>
              <a:gdLst/>
              <a:ahLst/>
              <a:cxnLst>
                <a:cxn ang="0">
                  <a:pos x="144" y="603"/>
                </a:cxn>
                <a:cxn ang="0">
                  <a:pos x="100" y="658"/>
                </a:cxn>
                <a:cxn ang="0">
                  <a:pos x="62" y="721"/>
                </a:cxn>
                <a:cxn ang="0">
                  <a:pos x="28" y="789"/>
                </a:cxn>
                <a:cxn ang="0">
                  <a:pos x="3" y="879"/>
                </a:cxn>
                <a:cxn ang="0">
                  <a:pos x="0" y="957"/>
                </a:cxn>
                <a:cxn ang="0">
                  <a:pos x="7" y="1018"/>
                </a:cxn>
                <a:cxn ang="0">
                  <a:pos x="41" y="1090"/>
                </a:cxn>
                <a:cxn ang="0">
                  <a:pos x="83" y="1147"/>
                </a:cxn>
                <a:cxn ang="0">
                  <a:pos x="156" y="1225"/>
                </a:cxn>
                <a:cxn ang="0">
                  <a:pos x="226" y="1272"/>
                </a:cxn>
                <a:cxn ang="0">
                  <a:pos x="302" y="1276"/>
                </a:cxn>
                <a:cxn ang="0">
                  <a:pos x="366" y="1272"/>
                </a:cxn>
                <a:cxn ang="0">
                  <a:pos x="444" y="1270"/>
                </a:cxn>
                <a:cxn ang="0">
                  <a:pos x="532" y="1263"/>
                </a:cxn>
                <a:cxn ang="0">
                  <a:pos x="621" y="1251"/>
                </a:cxn>
                <a:cxn ang="0">
                  <a:pos x="712" y="1242"/>
                </a:cxn>
                <a:cxn ang="0">
                  <a:pos x="800" y="1229"/>
                </a:cxn>
                <a:cxn ang="0">
                  <a:pos x="883" y="1215"/>
                </a:cxn>
                <a:cxn ang="0">
                  <a:pos x="956" y="1198"/>
                </a:cxn>
                <a:cxn ang="0">
                  <a:pos x="1015" y="1179"/>
                </a:cxn>
                <a:cxn ang="0">
                  <a:pos x="1075" y="1158"/>
                </a:cxn>
                <a:cxn ang="0">
                  <a:pos x="1142" y="1134"/>
                </a:cxn>
                <a:cxn ang="0">
                  <a:pos x="1233" y="1094"/>
                </a:cxn>
                <a:cxn ang="0">
                  <a:pos x="1311" y="1046"/>
                </a:cxn>
                <a:cxn ang="0">
                  <a:pos x="1385" y="995"/>
                </a:cxn>
                <a:cxn ang="0">
                  <a:pos x="1455" y="932"/>
                </a:cxn>
                <a:cxn ang="0">
                  <a:pos x="1516" y="877"/>
                </a:cxn>
                <a:cxn ang="0">
                  <a:pos x="1579" y="818"/>
                </a:cxn>
                <a:cxn ang="0">
                  <a:pos x="1630" y="751"/>
                </a:cxn>
                <a:cxn ang="0">
                  <a:pos x="1672" y="677"/>
                </a:cxn>
                <a:cxn ang="0">
                  <a:pos x="1702" y="603"/>
                </a:cxn>
                <a:cxn ang="0">
                  <a:pos x="1721" y="542"/>
                </a:cxn>
                <a:cxn ang="0">
                  <a:pos x="1742" y="474"/>
                </a:cxn>
                <a:cxn ang="0">
                  <a:pos x="1765" y="400"/>
                </a:cxn>
                <a:cxn ang="0">
                  <a:pos x="1788" y="325"/>
                </a:cxn>
                <a:cxn ang="0">
                  <a:pos x="1811" y="253"/>
                </a:cxn>
                <a:cxn ang="0">
                  <a:pos x="1832" y="183"/>
                </a:cxn>
                <a:cxn ang="0">
                  <a:pos x="1851" y="122"/>
                </a:cxn>
                <a:cxn ang="0">
                  <a:pos x="1866" y="69"/>
                </a:cxn>
                <a:cxn ang="0">
                  <a:pos x="1887" y="2"/>
                </a:cxn>
                <a:cxn ang="0">
                  <a:pos x="1554" y="133"/>
                </a:cxn>
                <a:cxn ang="0">
                  <a:pos x="1531" y="189"/>
                </a:cxn>
                <a:cxn ang="0">
                  <a:pos x="1503" y="259"/>
                </a:cxn>
                <a:cxn ang="0">
                  <a:pos x="1471" y="333"/>
                </a:cxn>
                <a:cxn ang="0">
                  <a:pos x="1446" y="405"/>
                </a:cxn>
                <a:cxn ang="0">
                  <a:pos x="1414" y="460"/>
                </a:cxn>
                <a:cxn ang="0">
                  <a:pos x="1341" y="544"/>
                </a:cxn>
                <a:cxn ang="0">
                  <a:pos x="1282" y="590"/>
                </a:cxn>
                <a:cxn ang="0">
                  <a:pos x="1222" y="633"/>
                </a:cxn>
                <a:cxn ang="0">
                  <a:pos x="1157" y="677"/>
                </a:cxn>
                <a:cxn ang="0">
                  <a:pos x="1100" y="711"/>
                </a:cxn>
                <a:cxn ang="0">
                  <a:pos x="1032" y="736"/>
                </a:cxn>
                <a:cxn ang="0">
                  <a:pos x="978" y="742"/>
                </a:cxn>
                <a:cxn ang="0">
                  <a:pos x="921" y="742"/>
                </a:cxn>
                <a:cxn ang="0">
                  <a:pos x="857" y="736"/>
                </a:cxn>
                <a:cxn ang="0">
                  <a:pos x="800" y="732"/>
                </a:cxn>
                <a:cxn ang="0">
                  <a:pos x="726" y="713"/>
                </a:cxn>
                <a:cxn ang="0">
                  <a:pos x="669" y="651"/>
                </a:cxn>
                <a:cxn ang="0">
                  <a:pos x="636" y="595"/>
                </a:cxn>
                <a:cxn ang="0">
                  <a:pos x="608" y="537"/>
                </a:cxn>
                <a:cxn ang="0">
                  <a:pos x="583" y="483"/>
                </a:cxn>
                <a:cxn ang="0">
                  <a:pos x="562" y="424"/>
                </a:cxn>
              </a:cxnLst>
              <a:rect l="0" t="0" r="r" b="b"/>
              <a:pathLst>
                <a:path w="1891" h="1276">
                  <a:moveTo>
                    <a:pt x="190" y="556"/>
                  </a:moveTo>
                  <a:lnTo>
                    <a:pt x="180" y="565"/>
                  </a:lnTo>
                  <a:lnTo>
                    <a:pt x="171" y="575"/>
                  </a:lnTo>
                  <a:lnTo>
                    <a:pt x="161" y="584"/>
                  </a:lnTo>
                  <a:lnTo>
                    <a:pt x="154" y="594"/>
                  </a:lnTo>
                  <a:lnTo>
                    <a:pt x="144" y="603"/>
                  </a:lnTo>
                  <a:lnTo>
                    <a:pt x="137" y="613"/>
                  </a:lnTo>
                  <a:lnTo>
                    <a:pt x="129" y="622"/>
                  </a:lnTo>
                  <a:lnTo>
                    <a:pt x="121" y="632"/>
                  </a:lnTo>
                  <a:lnTo>
                    <a:pt x="114" y="639"/>
                  </a:lnTo>
                  <a:lnTo>
                    <a:pt x="108" y="649"/>
                  </a:lnTo>
                  <a:lnTo>
                    <a:pt x="100" y="658"/>
                  </a:lnTo>
                  <a:lnTo>
                    <a:pt x="95" y="668"/>
                  </a:lnTo>
                  <a:lnTo>
                    <a:pt x="89" y="675"/>
                  </a:lnTo>
                  <a:lnTo>
                    <a:pt x="83" y="685"/>
                  </a:lnTo>
                  <a:lnTo>
                    <a:pt x="78" y="694"/>
                  </a:lnTo>
                  <a:lnTo>
                    <a:pt x="74" y="704"/>
                  </a:lnTo>
                  <a:lnTo>
                    <a:pt x="62" y="721"/>
                  </a:lnTo>
                  <a:lnTo>
                    <a:pt x="53" y="738"/>
                  </a:lnTo>
                  <a:lnTo>
                    <a:pt x="47" y="746"/>
                  </a:lnTo>
                  <a:lnTo>
                    <a:pt x="43" y="755"/>
                  </a:lnTo>
                  <a:lnTo>
                    <a:pt x="40" y="763"/>
                  </a:lnTo>
                  <a:lnTo>
                    <a:pt x="38" y="772"/>
                  </a:lnTo>
                  <a:lnTo>
                    <a:pt x="28" y="789"/>
                  </a:lnTo>
                  <a:lnTo>
                    <a:pt x="22" y="805"/>
                  </a:lnTo>
                  <a:lnTo>
                    <a:pt x="19" y="820"/>
                  </a:lnTo>
                  <a:lnTo>
                    <a:pt x="15" y="837"/>
                  </a:lnTo>
                  <a:lnTo>
                    <a:pt x="9" y="850"/>
                  </a:lnTo>
                  <a:lnTo>
                    <a:pt x="7" y="865"/>
                  </a:lnTo>
                  <a:lnTo>
                    <a:pt x="3" y="879"/>
                  </a:lnTo>
                  <a:lnTo>
                    <a:pt x="2" y="894"/>
                  </a:lnTo>
                  <a:lnTo>
                    <a:pt x="0" y="905"/>
                  </a:lnTo>
                  <a:lnTo>
                    <a:pt x="0" y="919"/>
                  </a:lnTo>
                  <a:lnTo>
                    <a:pt x="0" y="930"/>
                  </a:lnTo>
                  <a:lnTo>
                    <a:pt x="0" y="945"/>
                  </a:lnTo>
                  <a:lnTo>
                    <a:pt x="0" y="957"/>
                  </a:lnTo>
                  <a:lnTo>
                    <a:pt x="0" y="968"/>
                  </a:lnTo>
                  <a:lnTo>
                    <a:pt x="0" y="980"/>
                  </a:lnTo>
                  <a:lnTo>
                    <a:pt x="2" y="989"/>
                  </a:lnTo>
                  <a:lnTo>
                    <a:pt x="2" y="999"/>
                  </a:lnTo>
                  <a:lnTo>
                    <a:pt x="5" y="1008"/>
                  </a:lnTo>
                  <a:lnTo>
                    <a:pt x="7" y="1018"/>
                  </a:lnTo>
                  <a:lnTo>
                    <a:pt x="11" y="1027"/>
                  </a:lnTo>
                  <a:lnTo>
                    <a:pt x="17" y="1044"/>
                  </a:lnTo>
                  <a:lnTo>
                    <a:pt x="26" y="1061"/>
                  </a:lnTo>
                  <a:lnTo>
                    <a:pt x="30" y="1071"/>
                  </a:lnTo>
                  <a:lnTo>
                    <a:pt x="36" y="1080"/>
                  </a:lnTo>
                  <a:lnTo>
                    <a:pt x="41" y="1090"/>
                  </a:lnTo>
                  <a:lnTo>
                    <a:pt x="47" y="1099"/>
                  </a:lnTo>
                  <a:lnTo>
                    <a:pt x="53" y="1109"/>
                  </a:lnTo>
                  <a:lnTo>
                    <a:pt x="61" y="1118"/>
                  </a:lnTo>
                  <a:lnTo>
                    <a:pt x="66" y="1128"/>
                  </a:lnTo>
                  <a:lnTo>
                    <a:pt x="76" y="1137"/>
                  </a:lnTo>
                  <a:lnTo>
                    <a:pt x="83" y="1147"/>
                  </a:lnTo>
                  <a:lnTo>
                    <a:pt x="93" y="1156"/>
                  </a:lnTo>
                  <a:lnTo>
                    <a:pt x="100" y="1166"/>
                  </a:lnTo>
                  <a:lnTo>
                    <a:pt x="110" y="1177"/>
                  </a:lnTo>
                  <a:lnTo>
                    <a:pt x="123" y="1192"/>
                  </a:lnTo>
                  <a:lnTo>
                    <a:pt x="142" y="1210"/>
                  </a:lnTo>
                  <a:lnTo>
                    <a:pt x="156" y="1225"/>
                  </a:lnTo>
                  <a:lnTo>
                    <a:pt x="173" y="1238"/>
                  </a:lnTo>
                  <a:lnTo>
                    <a:pt x="186" y="1250"/>
                  </a:lnTo>
                  <a:lnTo>
                    <a:pt x="199" y="1261"/>
                  </a:lnTo>
                  <a:lnTo>
                    <a:pt x="213" y="1267"/>
                  </a:lnTo>
                  <a:lnTo>
                    <a:pt x="224" y="1272"/>
                  </a:lnTo>
                  <a:lnTo>
                    <a:pt x="226" y="1272"/>
                  </a:lnTo>
                  <a:lnTo>
                    <a:pt x="235" y="1274"/>
                  </a:lnTo>
                  <a:lnTo>
                    <a:pt x="245" y="1274"/>
                  </a:lnTo>
                  <a:lnTo>
                    <a:pt x="260" y="1276"/>
                  </a:lnTo>
                  <a:lnTo>
                    <a:pt x="273" y="1276"/>
                  </a:lnTo>
                  <a:lnTo>
                    <a:pt x="292" y="1276"/>
                  </a:lnTo>
                  <a:lnTo>
                    <a:pt x="302" y="1276"/>
                  </a:lnTo>
                  <a:lnTo>
                    <a:pt x="311" y="1276"/>
                  </a:lnTo>
                  <a:lnTo>
                    <a:pt x="321" y="1276"/>
                  </a:lnTo>
                  <a:lnTo>
                    <a:pt x="334" y="1276"/>
                  </a:lnTo>
                  <a:lnTo>
                    <a:pt x="344" y="1274"/>
                  </a:lnTo>
                  <a:lnTo>
                    <a:pt x="355" y="1274"/>
                  </a:lnTo>
                  <a:lnTo>
                    <a:pt x="366" y="1272"/>
                  </a:lnTo>
                  <a:lnTo>
                    <a:pt x="380" y="1272"/>
                  </a:lnTo>
                  <a:lnTo>
                    <a:pt x="391" y="1272"/>
                  </a:lnTo>
                  <a:lnTo>
                    <a:pt x="404" y="1272"/>
                  </a:lnTo>
                  <a:lnTo>
                    <a:pt x="418" y="1272"/>
                  </a:lnTo>
                  <a:lnTo>
                    <a:pt x="433" y="1272"/>
                  </a:lnTo>
                  <a:lnTo>
                    <a:pt x="444" y="1270"/>
                  </a:lnTo>
                  <a:lnTo>
                    <a:pt x="460" y="1269"/>
                  </a:lnTo>
                  <a:lnTo>
                    <a:pt x="473" y="1267"/>
                  </a:lnTo>
                  <a:lnTo>
                    <a:pt x="488" y="1267"/>
                  </a:lnTo>
                  <a:lnTo>
                    <a:pt x="501" y="1265"/>
                  </a:lnTo>
                  <a:lnTo>
                    <a:pt x="517" y="1263"/>
                  </a:lnTo>
                  <a:lnTo>
                    <a:pt x="532" y="1263"/>
                  </a:lnTo>
                  <a:lnTo>
                    <a:pt x="547" y="1263"/>
                  </a:lnTo>
                  <a:lnTo>
                    <a:pt x="562" y="1259"/>
                  </a:lnTo>
                  <a:lnTo>
                    <a:pt x="576" y="1257"/>
                  </a:lnTo>
                  <a:lnTo>
                    <a:pt x="593" y="1255"/>
                  </a:lnTo>
                  <a:lnTo>
                    <a:pt x="608" y="1253"/>
                  </a:lnTo>
                  <a:lnTo>
                    <a:pt x="621" y="1251"/>
                  </a:lnTo>
                  <a:lnTo>
                    <a:pt x="636" y="1251"/>
                  </a:lnTo>
                  <a:lnTo>
                    <a:pt x="652" y="1248"/>
                  </a:lnTo>
                  <a:lnTo>
                    <a:pt x="669" y="1248"/>
                  </a:lnTo>
                  <a:lnTo>
                    <a:pt x="682" y="1244"/>
                  </a:lnTo>
                  <a:lnTo>
                    <a:pt x="697" y="1244"/>
                  </a:lnTo>
                  <a:lnTo>
                    <a:pt x="712" y="1242"/>
                  </a:lnTo>
                  <a:lnTo>
                    <a:pt x="728" y="1240"/>
                  </a:lnTo>
                  <a:lnTo>
                    <a:pt x="743" y="1236"/>
                  </a:lnTo>
                  <a:lnTo>
                    <a:pt x="758" y="1234"/>
                  </a:lnTo>
                  <a:lnTo>
                    <a:pt x="773" y="1234"/>
                  </a:lnTo>
                  <a:lnTo>
                    <a:pt x="788" y="1232"/>
                  </a:lnTo>
                  <a:lnTo>
                    <a:pt x="800" y="1229"/>
                  </a:lnTo>
                  <a:lnTo>
                    <a:pt x="815" y="1227"/>
                  </a:lnTo>
                  <a:lnTo>
                    <a:pt x="828" y="1225"/>
                  </a:lnTo>
                  <a:lnTo>
                    <a:pt x="843" y="1223"/>
                  </a:lnTo>
                  <a:lnTo>
                    <a:pt x="857" y="1219"/>
                  </a:lnTo>
                  <a:lnTo>
                    <a:pt x="870" y="1217"/>
                  </a:lnTo>
                  <a:lnTo>
                    <a:pt x="883" y="1215"/>
                  </a:lnTo>
                  <a:lnTo>
                    <a:pt x="897" y="1213"/>
                  </a:lnTo>
                  <a:lnTo>
                    <a:pt x="908" y="1208"/>
                  </a:lnTo>
                  <a:lnTo>
                    <a:pt x="921" y="1208"/>
                  </a:lnTo>
                  <a:lnTo>
                    <a:pt x="933" y="1204"/>
                  </a:lnTo>
                  <a:lnTo>
                    <a:pt x="944" y="1202"/>
                  </a:lnTo>
                  <a:lnTo>
                    <a:pt x="956" y="1198"/>
                  </a:lnTo>
                  <a:lnTo>
                    <a:pt x="967" y="1196"/>
                  </a:lnTo>
                  <a:lnTo>
                    <a:pt x="977" y="1192"/>
                  </a:lnTo>
                  <a:lnTo>
                    <a:pt x="988" y="1191"/>
                  </a:lnTo>
                  <a:lnTo>
                    <a:pt x="996" y="1187"/>
                  </a:lnTo>
                  <a:lnTo>
                    <a:pt x="1005" y="1185"/>
                  </a:lnTo>
                  <a:lnTo>
                    <a:pt x="1015" y="1179"/>
                  </a:lnTo>
                  <a:lnTo>
                    <a:pt x="1024" y="1179"/>
                  </a:lnTo>
                  <a:lnTo>
                    <a:pt x="1032" y="1173"/>
                  </a:lnTo>
                  <a:lnTo>
                    <a:pt x="1041" y="1172"/>
                  </a:lnTo>
                  <a:lnTo>
                    <a:pt x="1051" y="1168"/>
                  </a:lnTo>
                  <a:lnTo>
                    <a:pt x="1060" y="1166"/>
                  </a:lnTo>
                  <a:lnTo>
                    <a:pt x="1075" y="1158"/>
                  </a:lnTo>
                  <a:lnTo>
                    <a:pt x="1092" y="1153"/>
                  </a:lnTo>
                  <a:lnTo>
                    <a:pt x="1102" y="1149"/>
                  </a:lnTo>
                  <a:lnTo>
                    <a:pt x="1111" y="1147"/>
                  </a:lnTo>
                  <a:lnTo>
                    <a:pt x="1119" y="1143"/>
                  </a:lnTo>
                  <a:lnTo>
                    <a:pt x="1129" y="1141"/>
                  </a:lnTo>
                  <a:lnTo>
                    <a:pt x="1142" y="1134"/>
                  </a:lnTo>
                  <a:lnTo>
                    <a:pt x="1159" y="1128"/>
                  </a:lnTo>
                  <a:lnTo>
                    <a:pt x="1174" y="1120"/>
                  </a:lnTo>
                  <a:lnTo>
                    <a:pt x="1189" y="1115"/>
                  </a:lnTo>
                  <a:lnTo>
                    <a:pt x="1205" y="1107"/>
                  </a:lnTo>
                  <a:lnTo>
                    <a:pt x="1218" y="1101"/>
                  </a:lnTo>
                  <a:lnTo>
                    <a:pt x="1233" y="1094"/>
                  </a:lnTo>
                  <a:lnTo>
                    <a:pt x="1248" y="1088"/>
                  </a:lnTo>
                  <a:lnTo>
                    <a:pt x="1262" y="1078"/>
                  </a:lnTo>
                  <a:lnTo>
                    <a:pt x="1273" y="1073"/>
                  </a:lnTo>
                  <a:lnTo>
                    <a:pt x="1286" y="1063"/>
                  </a:lnTo>
                  <a:lnTo>
                    <a:pt x="1300" y="1056"/>
                  </a:lnTo>
                  <a:lnTo>
                    <a:pt x="1311" y="1046"/>
                  </a:lnTo>
                  <a:lnTo>
                    <a:pt x="1326" y="1038"/>
                  </a:lnTo>
                  <a:lnTo>
                    <a:pt x="1338" y="1031"/>
                  </a:lnTo>
                  <a:lnTo>
                    <a:pt x="1351" y="1023"/>
                  </a:lnTo>
                  <a:lnTo>
                    <a:pt x="1362" y="1014"/>
                  </a:lnTo>
                  <a:lnTo>
                    <a:pt x="1376" y="1004"/>
                  </a:lnTo>
                  <a:lnTo>
                    <a:pt x="1385" y="995"/>
                  </a:lnTo>
                  <a:lnTo>
                    <a:pt x="1398" y="985"/>
                  </a:lnTo>
                  <a:lnTo>
                    <a:pt x="1410" y="974"/>
                  </a:lnTo>
                  <a:lnTo>
                    <a:pt x="1423" y="964"/>
                  </a:lnTo>
                  <a:lnTo>
                    <a:pt x="1433" y="955"/>
                  </a:lnTo>
                  <a:lnTo>
                    <a:pt x="1446" y="945"/>
                  </a:lnTo>
                  <a:lnTo>
                    <a:pt x="1455" y="932"/>
                  </a:lnTo>
                  <a:lnTo>
                    <a:pt x="1467" y="922"/>
                  </a:lnTo>
                  <a:lnTo>
                    <a:pt x="1478" y="913"/>
                  </a:lnTo>
                  <a:lnTo>
                    <a:pt x="1488" y="903"/>
                  </a:lnTo>
                  <a:lnTo>
                    <a:pt x="1497" y="894"/>
                  </a:lnTo>
                  <a:lnTo>
                    <a:pt x="1507" y="884"/>
                  </a:lnTo>
                  <a:lnTo>
                    <a:pt x="1516" y="877"/>
                  </a:lnTo>
                  <a:lnTo>
                    <a:pt x="1528" y="869"/>
                  </a:lnTo>
                  <a:lnTo>
                    <a:pt x="1535" y="860"/>
                  </a:lnTo>
                  <a:lnTo>
                    <a:pt x="1545" y="852"/>
                  </a:lnTo>
                  <a:lnTo>
                    <a:pt x="1554" y="845"/>
                  </a:lnTo>
                  <a:lnTo>
                    <a:pt x="1564" y="837"/>
                  </a:lnTo>
                  <a:lnTo>
                    <a:pt x="1579" y="818"/>
                  </a:lnTo>
                  <a:lnTo>
                    <a:pt x="1596" y="803"/>
                  </a:lnTo>
                  <a:lnTo>
                    <a:pt x="1602" y="791"/>
                  </a:lnTo>
                  <a:lnTo>
                    <a:pt x="1611" y="782"/>
                  </a:lnTo>
                  <a:lnTo>
                    <a:pt x="1617" y="772"/>
                  </a:lnTo>
                  <a:lnTo>
                    <a:pt x="1625" y="763"/>
                  </a:lnTo>
                  <a:lnTo>
                    <a:pt x="1630" y="751"/>
                  </a:lnTo>
                  <a:lnTo>
                    <a:pt x="1640" y="742"/>
                  </a:lnTo>
                  <a:lnTo>
                    <a:pt x="1645" y="730"/>
                  </a:lnTo>
                  <a:lnTo>
                    <a:pt x="1653" y="719"/>
                  </a:lnTo>
                  <a:lnTo>
                    <a:pt x="1659" y="704"/>
                  </a:lnTo>
                  <a:lnTo>
                    <a:pt x="1666" y="692"/>
                  </a:lnTo>
                  <a:lnTo>
                    <a:pt x="1672" y="677"/>
                  </a:lnTo>
                  <a:lnTo>
                    <a:pt x="1680" y="664"/>
                  </a:lnTo>
                  <a:lnTo>
                    <a:pt x="1687" y="647"/>
                  </a:lnTo>
                  <a:lnTo>
                    <a:pt x="1693" y="630"/>
                  </a:lnTo>
                  <a:lnTo>
                    <a:pt x="1695" y="620"/>
                  </a:lnTo>
                  <a:lnTo>
                    <a:pt x="1699" y="613"/>
                  </a:lnTo>
                  <a:lnTo>
                    <a:pt x="1702" y="603"/>
                  </a:lnTo>
                  <a:lnTo>
                    <a:pt x="1706" y="595"/>
                  </a:lnTo>
                  <a:lnTo>
                    <a:pt x="1708" y="584"/>
                  </a:lnTo>
                  <a:lnTo>
                    <a:pt x="1712" y="573"/>
                  </a:lnTo>
                  <a:lnTo>
                    <a:pt x="1714" y="561"/>
                  </a:lnTo>
                  <a:lnTo>
                    <a:pt x="1718" y="552"/>
                  </a:lnTo>
                  <a:lnTo>
                    <a:pt x="1721" y="542"/>
                  </a:lnTo>
                  <a:lnTo>
                    <a:pt x="1723" y="531"/>
                  </a:lnTo>
                  <a:lnTo>
                    <a:pt x="1727" y="519"/>
                  </a:lnTo>
                  <a:lnTo>
                    <a:pt x="1733" y="510"/>
                  </a:lnTo>
                  <a:lnTo>
                    <a:pt x="1735" y="497"/>
                  </a:lnTo>
                  <a:lnTo>
                    <a:pt x="1739" y="485"/>
                  </a:lnTo>
                  <a:lnTo>
                    <a:pt x="1742" y="474"/>
                  </a:lnTo>
                  <a:lnTo>
                    <a:pt x="1746" y="462"/>
                  </a:lnTo>
                  <a:lnTo>
                    <a:pt x="1750" y="449"/>
                  </a:lnTo>
                  <a:lnTo>
                    <a:pt x="1754" y="438"/>
                  </a:lnTo>
                  <a:lnTo>
                    <a:pt x="1758" y="426"/>
                  </a:lnTo>
                  <a:lnTo>
                    <a:pt x="1761" y="415"/>
                  </a:lnTo>
                  <a:lnTo>
                    <a:pt x="1765" y="400"/>
                  </a:lnTo>
                  <a:lnTo>
                    <a:pt x="1769" y="390"/>
                  </a:lnTo>
                  <a:lnTo>
                    <a:pt x="1771" y="375"/>
                  </a:lnTo>
                  <a:lnTo>
                    <a:pt x="1777" y="364"/>
                  </a:lnTo>
                  <a:lnTo>
                    <a:pt x="1780" y="352"/>
                  </a:lnTo>
                  <a:lnTo>
                    <a:pt x="1784" y="339"/>
                  </a:lnTo>
                  <a:lnTo>
                    <a:pt x="1788" y="325"/>
                  </a:lnTo>
                  <a:lnTo>
                    <a:pt x="1792" y="314"/>
                  </a:lnTo>
                  <a:lnTo>
                    <a:pt x="1796" y="303"/>
                  </a:lnTo>
                  <a:lnTo>
                    <a:pt x="1799" y="289"/>
                  </a:lnTo>
                  <a:lnTo>
                    <a:pt x="1803" y="276"/>
                  </a:lnTo>
                  <a:lnTo>
                    <a:pt x="1809" y="267"/>
                  </a:lnTo>
                  <a:lnTo>
                    <a:pt x="1811" y="253"/>
                  </a:lnTo>
                  <a:lnTo>
                    <a:pt x="1816" y="242"/>
                  </a:lnTo>
                  <a:lnTo>
                    <a:pt x="1818" y="229"/>
                  </a:lnTo>
                  <a:lnTo>
                    <a:pt x="1824" y="219"/>
                  </a:lnTo>
                  <a:lnTo>
                    <a:pt x="1826" y="208"/>
                  </a:lnTo>
                  <a:lnTo>
                    <a:pt x="1828" y="196"/>
                  </a:lnTo>
                  <a:lnTo>
                    <a:pt x="1832" y="183"/>
                  </a:lnTo>
                  <a:lnTo>
                    <a:pt x="1837" y="173"/>
                  </a:lnTo>
                  <a:lnTo>
                    <a:pt x="1837" y="162"/>
                  </a:lnTo>
                  <a:lnTo>
                    <a:pt x="1841" y="152"/>
                  </a:lnTo>
                  <a:lnTo>
                    <a:pt x="1845" y="143"/>
                  </a:lnTo>
                  <a:lnTo>
                    <a:pt x="1849" y="133"/>
                  </a:lnTo>
                  <a:lnTo>
                    <a:pt x="1851" y="122"/>
                  </a:lnTo>
                  <a:lnTo>
                    <a:pt x="1854" y="113"/>
                  </a:lnTo>
                  <a:lnTo>
                    <a:pt x="1856" y="103"/>
                  </a:lnTo>
                  <a:lnTo>
                    <a:pt x="1858" y="95"/>
                  </a:lnTo>
                  <a:lnTo>
                    <a:pt x="1860" y="86"/>
                  </a:lnTo>
                  <a:lnTo>
                    <a:pt x="1864" y="76"/>
                  </a:lnTo>
                  <a:lnTo>
                    <a:pt x="1866" y="69"/>
                  </a:lnTo>
                  <a:lnTo>
                    <a:pt x="1870" y="63"/>
                  </a:lnTo>
                  <a:lnTo>
                    <a:pt x="1873" y="48"/>
                  </a:lnTo>
                  <a:lnTo>
                    <a:pt x="1877" y="35"/>
                  </a:lnTo>
                  <a:lnTo>
                    <a:pt x="1881" y="23"/>
                  </a:lnTo>
                  <a:lnTo>
                    <a:pt x="1885" y="16"/>
                  </a:lnTo>
                  <a:lnTo>
                    <a:pt x="1887" y="2"/>
                  </a:lnTo>
                  <a:lnTo>
                    <a:pt x="1891" y="0"/>
                  </a:lnTo>
                  <a:lnTo>
                    <a:pt x="1569" y="105"/>
                  </a:lnTo>
                  <a:lnTo>
                    <a:pt x="1568" y="105"/>
                  </a:lnTo>
                  <a:lnTo>
                    <a:pt x="1564" y="113"/>
                  </a:lnTo>
                  <a:lnTo>
                    <a:pt x="1560" y="120"/>
                  </a:lnTo>
                  <a:lnTo>
                    <a:pt x="1554" y="133"/>
                  </a:lnTo>
                  <a:lnTo>
                    <a:pt x="1550" y="141"/>
                  </a:lnTo>
                  <a:lnTo>
                    <a:pt x="1547" y="151"/>
                  </a:lnTo>
                  <a:lnTo>
                    <a:pt x="1545" y="160"/>
                  </a:lnTo>
                  <a:lnTo>
                    <a:pt x="1541" y="170"/>
                  </a:lnTo>
                  <a:lnTo>
                    <a:pt x="1535" y="179"/>
                  </a:lnTo>
                  <a:lnTo>
                    <a:pt x="1531" y="189"/>
                  </a:lnTo>
                  <a:lnTo>
                    <a:pt x="1526" y="200"/>
                  </a:lnTo>
                  <a:lnTo>
                    <a:pt x="1524" y="211"/>
                  </a:lnTo>
                  <a:lnTo>
                    <a:pt x="1516" y="221"/>
                  </a:lnTo>
                  <a:lnTo>
                    <a:pt x="1512" y="234"/>
                  </a:lnTo>
                  <a:lnTo>
                    <a:pt x="1507" y="246"/>
                  </a:lnTo>
                  <a:lnTo>
                    <a:pt x="1503" y="259"/>
                  </a:lnTo>
                  <a:lnTo>
                    <a:pt x="1497" y="270"/>
                  </a:lnTo>
                  <a:lnTo>
                    <a:pt x="1492" y="284"/>
                  </a:lnTo>
                  <a:lnTo>
                    <a:pt x="1488" y="295"/>
                  </a:lnTo>
                  <a:lnTo>
                    <a:pt x="1482" y="310"/>
                  </a:lnTo>
                  <a:lnTo>
                    <a:pt x="1476" y="322"/>
                  </a:lnTo>
                  <a:lnTo>
                    <a:pt x="1471" y="333"/>
                  </a:lnTo>
                  <a:lnTo>
                    <a:pt x="1467" y="346"/>
                  </a:lnTo>
                  <a:lnTo>
                    <a:pt x="1461" y="360"/>
                  </a:lnTo>
                  <a:lnTo>
                    <a:pt x="1457" y="371"/>
                  </a:lnTo>
                  <a:lnTo>
                    <a:pt x="1452" y="381"/>
                  </a:lnTo>
                  <a:lnTo>
                    <a:pt x="1450" y="392"/>
                  </a:lnTo>
                  <a:lnTo>
                    <a:pt x="1446" y="405"/>
                  </a:lnTo>
                  <a:lnTo>
                    <a:pt x="1442" y="415"/>
                  </a:lnTo>
                  <a:lnTo>
                    <a:pt x="1436" y="424"/>
                  </a:lnTo>
                  <a:lnTo>
                    <a:pt x="1433" y="434"/>
                  </a:lnTo>
                  <a:lnTo>
                    <a:pt x="1427" y="443"/>
                  </a:lnTo>
                  <a:lnTo>
                    <a:pt x="1421" y="451"/>
                  </a:lnTo>
                  <a:lnTo>
                    <a:pt x="1414" y="460"/>
                  </a:lnTo>
                  <a:lnTo>
                    <a:pt x="1408" y="470"/>
                  </a:lnTo>
                  <a:lnTo>
                    <a:pt x="1404" y="479"/>
                  </a:lnTo>
                  <a:lnTo>
                    <a:pt x="1387" y="495"/>
                  </a:lnTo>
                  <a:lnTo>
                    <a:pt x="1374" y="512"/>
                  </a:lnTo>
                  <a:lnTo>
                    <a:pt x="1357" y="527"/>
                  </a:lnTo>
                  <a:lnTo>
                    <a:pt x="1341" y="544"/>
                  </a:lnTo>
                  <a:lnTo>
                    <a:pt x="1332" y="552"/>
                  </a:lnTo>
                  <a:lnTo>
                    <a:pt x="1322" y="559"/>
                  </a:lnTo>
                  <a:lnTo>
                    <a:pt x="1313" y="565"/>
                  </a:lnTo>
                  <a:lnTo>
                    <a:pt x="1303" y="575"/>
                  </a:lnTo>
                  <a:lnTo>
                    <a:pt x="1292" y="580"/>
                  </a:lnTo>
                  <a:lnTo>
                    <a:pt x="1282" y="590"/>
                  </a:lnTo>
                  <a:lnTo>
                    <a:pt x="1273" y="595"/>
                  </a:lnTo>
                  <a:lnTo>
                    <a:pt x="1263" y="605"/>
                  </a:lnTo>
                  <a:lnTo>
                    <a:pt x="1254" y="611"/>
                  </a:lnTo>
                  <a:lnTo>
                    <a:pt x="1243" y="618"/>
                  </a:lnTo>
                  <a:lnTo>
                    <a:pt x="1231" y="626"/>
                  </a:lnTo>
                  <a:lnTo>
                    <a:pt x="1222" y="633"/>
                  </a:lnTo>
                  <a:lnTo>
                    <a:pt x="1210" y="639"/>
                  </a:lnTo>
                  <a:lnTo>
                    <a:pt x="1201" y="649"/>
                  </a:lnTo>
                  <a:lnTo>
                    <a:pt x="1189" y="656"/>
                  </a:lnTo>
                  <a:lnTo>
                    <a:pt x="1180" y="666"/>
                  </a:lnTo>
                  <a:lnTo>
                    <a:pt x="1168" y="672"/>
                  </a:lnTo>
                  <a:lnTo>
                    <a:pt x="1157" y="677"/>
                  </a:lnTo>
                  <a:lnTo>
                    <a:pt x="1148" y="685"/>
                  </a:lnTo>
                  <a:lnTo>
                    <a:pt x="1138" y="691"/>
                  </a:lnTo>
                  <a:lnTo>
                    <a:pt x="1129" y="694"/>
                  </a:lnTo>
                  <a:lnTo>
                    <a:pt x="1119" y="700"/>
                  </a:lnTo>
                  <a:lnTo>
                    <a:pt x="1110" y="704"/>
                  </a:lnTo>
                  <a:lnTo>
                    <a:pt x="1100" y="711"/>
                  </a:lnTo>
                  <a:lnTo>
                    <a:pt x="1091" y="713"/>
                  </a:lnTo>
                  <a:lnTo>
                    <a:pt x="1081" y="719"/>
                  </a:lnTo>
                  <a:lnTo>
                    <a:pt x="1073" y="723"/>
                  </a:lnTo>
                  <a:lnTo>
                    <a:pt x="1064" y="725"/>
                  </a:lnTo>
                  <a:lnTo>
                    <a:pt x="1047" y="730"/>
                  </a:lnTo>
                  <a:lnTo>
                    <a:pt x="1032" y="736"/>
                  </a:lnTo>
                  <a:lnTo>
                    <a:pt x="1022" y="736"/>
                  </a:lnTo>
                  <a:lnTo>
                    <a:pt x="1013" y="738"/>
                  </a:lnTo>
                  <a:lnTo>
                    <a:pt x="1003" y="740"/>
                  </a:lnTo>
                  <a:lnTo>
                    <a:pt x="996" y="742"/>
                  </a:lnTo>
                  <a:lnTo>
                    <a:pt x="986" y="742"/>
                  </a:lnTo>
                  <a:lnTo>
                    <a:pt x="978" y="742"/>
                  </a:lnTo>
                  <a:lnTo>
                    <a:pt x="969" y="742"/>
                  </a:lnTo>
                  <a:lnTo>
                    <a:pt x="961" y="744"/>
                  </a:lnTo>
                  <a:lnTo>
                    <a:pt x="950" y="742"/>
                  </a:lnTo>
                  <a:lnTo>
                    <a:pt x="940" y="742"/>
                  </a:lnTo>
                  <a:lnTo>
                    <a:pt x="931" y="742"/>
                  </a:lnTo>
                  <a:lnTo>
                    <a:pt x="921" y="742"/>
                  </a:lnTo>
                  <a:lnTo>
                    <a:pt x="910" y="742"/>
                  </a:lnTo>
                  <a:lnTo>
                    <a:pt x="900" y="742"/>
                  </a:lnTo>
                  <a:lnTo>
                    <a:pt x="889" y="740"/>
                  </a:lnTo>
                  <a:lnTo>
                    <a:pt x="880" y="740"/>
                  </a:lnTo>
                  <a:lnTo>
                    <a:pt x="866" y="738"/>
                  </a:lnTo>
                  <a:lnTo>
                    <a:pt x="857" y="736"/>
                  </a:lnTo>
                  <a:lnTo>
                    <a:pt x="845" y="734"/>
                  </a:lnTo>
                  <a:lnTo>
                    <a:pt x="836" y="734"/>
                  </a:lnTo>
                  <a:lnTo>
                    <a:pt x="826" y="732"/>
                  </a:lnTo>
                  <a:lnTo>
                    <a:pt x="817" y="732"/>
                  </a:lnTo>
                  <a:lnTo>
                    <a:pt x="809" y="732"/>
                  </a:lnTo>
                  <a:lnTo>
                    <a:pt x="800" y="732"/>
                  </a:lnTo>
                  <a:lnTo>
                    <a:pt x="785" y="730"/>
                  </a:lnTo>
                  <a:lnTo>
                    <a:pt x="771" y="729"/>
                  </a:lnTo>
                  <a:lnTo>
                    <a:pt x="758" y="725"/>
                  </a:lnTo>
                  <a:lnTo>
                    <a:pt x="747" y="723"/>
                  </a:lnTo>
                  <a:lnTo>
                    <a:pt x="735" y="719"/>
                  </a:lnTo>
                  <a:lnTo>
                    <a:pt x="726" y="713"/>
                  </a:lnTo>
                  <a:lnTo>
                    <a:pt x="716" y="706"/>
                  </a:lnTo>
                  <a:lnTo>
                    <a:pt x="707" y="700"/>
                  </a:lnTo>
                  <a:lnTo>
                    <a:pt x="697" y="689"/>
                  </a:lnTo>
                  <a:lnTo>
                    <a:pt x="688" y="679"/>
                  </a:lnTo>
                  <a:lnTo>
                    <a:pt x="678" y="666"/>
                  </a:lnTo>
                  <a:lnTo>
                    <a:pt x="669" y="651"/>
                  </a:lnTo>
                  <a:lnTo>
                    <a:pt x="661" y="641"/>
                  </a:lnTo>
                  <a:lnTo>
                    <a:pt x="657" y="632"/>
                  </a:lnTo>
                  <a:lnTo>
                    <a:pt x="650" y="622"/>
                  </a:lnTo>
                  <a:lnTo>
                    <a:pt x="646" y="614"/>
                  </a:lnTo>
                  <a:lnTo>
                    <a:pt x="640" y="605"/>
                  </a:lnTo>
                  <a:lnTo>
                    <a:pt x="636" y="595"/>
                  </a:lnTo>
                  <a:lnTo>
                    <a:pt x="631" y="586"/>
                  </a:lnTo>
                  <a:lnTo>
                    <a:pt x="627" y="576"/>
                  </a:lnTo>
                  <a:lnTo>
                    <a:pt x="621" y="565"/>
                  </a:lnTo>
                  <a:lnTo>
                    <a:pt x="617" y="556"/>
                  </a:lnTo>
                  <a:lnTo>
                    <a:pt x="612" y="546"/>
                  </a:lnTo>
                  <a:lnTo>
                    <a:pt x="608" y="537"/>
                  </a:lnTo>
                  <a:lnTo>
                    <a:pt x="602" y="527"/>
                  </a:lnTo>
                  <a:lnTo>
                    <a:pt x="598" y="518"/>
                  </a:lnTo>
                  <a:lnTo>
                    <a:pt x="595" y="510"/>
                  </a:lnTo>
                  <a:lnTo>
                    <a:pt x="593" y="502"/>
                  </a:lnTo>
                  <a:lnTo>
                    <a:pt x="587" y="493"/>
                  </a:lnTo>
                  <a:lnTo>
                    <a:pt x="583" y="483"/>
                  </a:lnTo>
                  <a:lnTo>
                    <a:pt x="581" y="476"/>
                  </a:lnTo>
                  <a:lnTo>
                    <a:pt x="577" y="468"/>
                  </a:lnTo>
                  <a:lnTo>
                    <a:pt x="574" y="453"/>
                  </a:lnTo>
                  <a:lnTo>
                    <a:pt x="568" y="441"/>
                  </a:lnTo>
                  <a:lnTo>
                    <a:pt x="564" y="430"/>
                  </a:lnTo>
                  <a:lnTo>
                    <a:pt x="562" y="424"/>
                  </a:lnTo>
                  <a:lnTo>
                    <a:pt x="560" y="419"/>
                  </a:lnTo>
                  <a:lnTo>
                    <a:pt x="190" y="556"/>
                  </a:lnTo>
                  <a:lnTo>
                    <a:pt x="190" y="556"/>
                  </a:lnTo>
                  <a:close/>
                </a:path>
              </a:pathLst>
            </a:custGeom>
            <a:solidFill>
              <a:srgbClr val="BA6B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7" name="Freeform 23"/>
            <p:cNvSpPr>
              <a:spLocks/>
            </p:cNvSpPr>
            <p:nvPr/>
          </p:nvSpPr>
          <p:spPr bwMode="auto">
            <a:xfrm>
              <a:off x="2469" y="2528"/>
              <a:ext cx="725" cy="302"/>
            </a:xfrm>
            <a:custGeom>
              <a:avLst/>
              <a:gdLst/>
              <a:ahLst/>
              <a:cxnLst>
                <a:cxn ang="0">
                  <a:pos x="236" y="428"/>
                </a:cxn>
                <a:cxn ang="0">
                  <a:pos x="276" y="418"/>
                </a:cxn>
                <a:cxn ang="0">
                  <a:pos x="323" y="409"/>
                </a:cxn>
                <a:cxn ang="0">
                  <a:pos x="373" y="399"/>
                </a:cxn>
                <a:cxn ang="0">
                  <a:pos x="428" y="388"/>
                </a:cxn>
                <a:cxn ang="0">
                  <a:pos x="487" y="374"/>
                </a:cxn>
                <a:cxn ang="0">
                  <a:pos x="547" y="361"/>
                </a:cxn>
                <a:cxn ang="0">
                  <a:pos x="610" y="346"/>
                </a:cxn>
                <a:cxn ang="0">
                  <a:pos x="677" y="331"/>
                </a:cxn>
                <a:cxn ang="0">
                  <a:pos x="745" y="314"/>
                </a:cxn>
                <a:cxn ang="0">
                  <a:pos x="815" y="295"/>
                </a:cxn>
                <a:cxn ang="0">
                  <a:pos x="882" y="274"/>
                </a:cxn>
                <a:cxn ang="0">
                  <a:pos x="948" y="251"/>
                </a:cxn>
                <a:cxn ang="0">
                  <a:pos x="1015" y="228"/>
                </a:cxn>
                <a:cxn ang="0">
                  <a:pos x="1081" y="203"/>
                </a:cxn>
                <a:cxn ang="0">
                  <a:pos x="1142" y="179"/>
                </a:cxn>
                <a:cxn ang="0">
                  <a:pos x="1203" y="150"/>
                </a:cxn>
                <a:cxn ang="0">
                  <a:pos x="1258" y="120"/>
                </a:cxn>
                <a:cxn ang="0">
                  <a:pos x="1313" y="91"/>
                </a:cxn>
                <a:cxn ang="0">
                  <a:pos x="1359" y="59"/>
                </a:cxn>
                <a:cxn ang="0">
                  <a:pos x="1401" y="25"/>
                </a:cxn>
                <a:cxn ang="0">
                  <a:pos x="1435" y="0"/>
                </a:cxn>
                <a:cxn ang="0">
                  <a:pos x="1450" y="17"/>
                </a:cxn>
                <a:cxn ang="0">
                  <a:pos x="1448" y="47"/>
                </a:cxn>
                <a:cxn ang="0">
                  <a:pos x="1439" y="80"/>
                </a:cxn>
                <a:cxn ang="0">
                  <a:pos x="1427" y="114"/>
                </a:cxn>
                <a:cxn ang="0">
                  <a:pos x="1399" y="142"/>
                </a:cxn>
                <a:cxn ang="0">
                  <a:pos x="1365" y="163"/>
                </a:cxn>
                <a:cxn ang="0">
                  <a:pos x="1325" y="190"/>
                </a:cxn>
                <a:cxn ang="0">
                  <a:pos x="1273" y="217"/>
                </a:cxn>
                <a:cxn ang="0">
                  <a:pos x="1214" y="243"/>
                </a:cxn>
                <a:cxn ang="0">
                  <a:pos x="1152" y="272"/>
                </a:cxn>
                <a:cxn ang="0">
                  <a:pos x="1083" y="300"/>
                </a:cxn>
                <a:cxn ang="0">
                  <a:pos x="1011" y="329"/>
                </a:cxn>
                <a:cxn ang="0">
                  <a:pos x="939" y="357"/>
                </a:cxn>
                <a:cxn ang="0">
                  <a:pos x="863" y="386"/>
                </a:cxn>
                <a:cxn ang="0">
                  <a:pos x="787" y="412"/>
                </a:cxn>
                <a:cxn ang="0">
                  <a:pos x="709" y="439"/>
                </a:cxn>
                <a:cxn ang="0">
                  <a:pos x="637" y="466"/>
                </a:cxn>
                <a:cxn ang="0">
                  <a:pos x="565" y="487"/>
                </a:cxn>
                <a:cxn ang="0">
                  <a:pos x="500" y="511"/>
                </a:cxn>
                <a:cxn ang="0">
                  <a:pos x="437" y="528"/>
                </a:cxn>
                <a:cxn ang="0">
                  <a:pos x="382" y="544"/>
                </a:cxn>
                <a:cxn ang="0">
                  <a:pos x="335" y="557"/>
                </a:cxn>
                <a:cxn ang="0">
                  <a:pos x="295" y="568"/>
                </a:cxn>
                <a:cxn ang="0">
                  <a:pos x="264" y="574"/>
                </a:cxn>
                <a:cxn ang="0">
                  <a:pos x="230" y="580"/>
                </a:cxn>
                <a:cxn ang="0">
                  <a:pos x="188" y="584"/>
                </a:cxn>
                <a:cxn ang="0">
                  <a:pos x="152" y="589"/>
                </a:cxn>
                <a:cxn ang="0">
                  <a:pos x="118" y="591"/>
                </a:cxn>
                <a:cxn ang="0">
                  <a:pos x="89" y="595"/>
                </a:cxn>
                <a:cxn ang="0">
                  <a:pos x="53" y="599"/>
                </a:cxn>
                <a:cxn ang="0">
                  <a:pos x="19" y="603"/>
                </a:cxn>
                <a:cxn ang="0">
                  <a:pos x="13" y="439"/>
                </a:cxn>
              </a:cxnLst>
              <a:rect l="0" t="0" r="r" b="b"/>
              <a:pathLst>
                <a:path w="1450" h="604">
                  <a:moveTo>
                    <a:pt x="215" y="433"/>
                  </a:moveTo>
                  <a:lnTo>
                    <a:pt x="224" y="430"/>
                  </a:lnTo>
                  <a:lnTo>
                    <a:pt x="236" y="428"/>
                  </a:lnTo>
                  <a:lnTo>
                    <a:pt x="249" y="424"/>
                  </a:lnTo>
                  <a:lnTo>
                    <a:pt x="262" y="422"/>
                  </a:lnTo>
                  <a:lnTo>
                    <a:pt x="276" y="418"/>
                  </a:lnTo>
                  <a:lnTo>
                    <a:pt x="289" y="416"/>
                  </a:lnTo>
                  <a:lnTo>
                    <a:pt x="306" y="410"/>
                  </a:lnTo>
                  <a:lnTo>
                    <a:pt x="323" y="409"/>
                  </a:lnTo>
                  <a:lnTo>
                    <a:pt x="336" y="405"/>
                  </a:lnTo>
                  <a:lnTo>
                    <a:pt x="355" y="401"/>
                  </a:lnTo>
                  <a:lnTo>
                    <a:pt x="373" y="399"/>
                  </a:lnTo>
                  <a:lnTo>
                    <a:pt x="392" y="395"/>
                  </a:lnTo>
                  <a:lnTo>
                    <a:pt x="409" y="391"/>
                  </a:lnTo>
                  <a:lnTo>
                    <a:pt x="428" y="388"/>
                  </a:lnTo>
                  <a:lnTo>
                    <a:pt x="447" y="384"/>
                  </a:lnTo>
                  <a:lnTo>
                    <a:pt x="468" y="382"/>
                  </a:lnTo>
                  <a:lnTo>
                    <a:pt x="487" y="374"/>
                  </a:lnTo>
                  <a:lnTo>
                    <a:pt x="506" y="371"/>
                  </a:lnTo>
                  <a:lnTo>
                    <a:pt x="525" y="365"/>
                  </a:lnTo>
                  <a:lnTo>
                    <a:pt x="547" y="361"/>
                  </a:lnTo>
                  <a:lnTo>
                    <a:pt x="568" y="355"/>
                  </a:lnTo>
                  <a:lnTo>
                    <a:pt x="591" y="352"/>
                  </a:lnTo>
                  <a:lnTo>
                    <a:pt x="610" y="346"/>
                  </a:lnTo>
                  <a:lnTo>
                    <a:pt x="635" y="342"/>
                  </a:lnTo>
                  <a:lnTo>
                    <a:pt x="656" y="334"/>
                  </a:lnTo>
                  <a:lnTo>
                    <a:pt x="677" y="331"/>
                  </a:lnTo>
                  <a:lnTo>
                    <a:pt x="699" y="325"/>
                  </a:lnTo>
                  <a:lnTo>
                    <a:pt x="722" y="319"/>
                  </a:lnTo>
                  <a:lnTo>
                    <a:pt x="745" y="314"/>
                  </a:lnTo>
                  <a:lnTo>
                    <a:pt x="768" y="306"/>
                  </a:lnTo>
                  <a:lnTo>
                    <a:pt x="791" y="300"/>
                  </a:lnTo>
                  <a:lnTo>
                    <a:pt x="815" y="295"/>
                  </a:lnTo>
                  <a:lnTo>
                    <a:pt x="836" y="287"/>
                  </a:lnTo>
                  <a:lnTo>
                    <a:pt x="859" y="281"/>
                  </a:lnTo>
                  <a:lnTo>
                    <a:pt x="882" y="274"/>
                  </a:lnTo>
                  <a:lnTo>
                    <a:pt x="905" y="268"/>
                  </a:lnTo>
                  <a:lnTo>
                    <a:pt x="928" y="258"/>
                  </a:lnTo>
                  <a:lnTo>
                    <a:pt x="948" y="251"/>
                  </a:lnTo>
                  <a:lnTo>
                    <a:pt x="971" y="243"/>
                  </a:lnTo>
                  <a:lnTo>
                    <a:pt x="996" y="237"/>
                  </a:lnTo>
                  <a:lnTo>
                    <a:pt x="1015" y="228"/>
                  </a:lnTo>
                  <a:lnTo>
                    <a:pt x="1038" y="220"/>
                  </a:lnTo>
                  <a:lnTo>
                    <a:pt x="1059" y="211"/>
                  </a:lnTo>
                  <a:lnTo>
                    <a:pt x="1081" y="203"/>
                  </a:lnTo>
                  <a:lnTo>
                    <a:pt x="1100" y="194"/>
                  </a:lnTo>
                  <a:lnTo>
                    <a:pt x="1121" y="186"/>
                  </a:lnTo>
                  <a:lnTo>
                    <a:pt x="1142" y="179"/>
                  </a:lnTo>
                  <a:lnTo>
                    <a:pt x="1165" y="171"/>
                  </a:lnTo>
                  <a:lnTo>
                    <a:pt x="1184" y="160"/>
                  </a:lnTo>
                  <a:lnTo>
                    <a:pt x="1203" y="150"/>
                  </a:lnTo>
                  <a:lnTo>
                    <a:pt x="1222" y="141"/>
                  </a:lnTo>
                  <a:lnTo>
                    <a:pt x="1241" y="131"/>
                  </a:lnTo>
                  <a:lnTo>
                    <a:pt x="1258" y="120"/>
                  </a:lnTo>
                  <a:lnTo>
                    <a:pt x="1277" y="110"/>
                  </a:lnTo>
                  <a:lnTo>
                    <a:pt x="1294" y="101"/>
                  </a:lnTo>
                  <a:lnTo>
                    <a:pt x="1313" y="91"/>
                  </a:lnTo>
                  <a:lnTo>
                    <a:pt x="1329" y="80"/>
                  </a:lnTo>
                  <a:lnTo>
                    <a:pt x="1344" y="68"/>
                  </a:lnTo>
                  <a:lnTo>
                    <a:pt x="1359" y="59"/>
                  </a:lnTo>
                  <a:lnTo>
                    <a:pt x="1374" y="47"/>
                  </a:lnTo>
                  <a:lnTo>
                    <a:pt x="1387" y="36"/>
                  </a:lnTo>
                  <a:lnTo>
                    <a:pt x="1401" y="25"/>
                  </a:lnTo>
                  <a:lnTo>
                    <a:pt x="1414" y="13"/>
                  </a:lnTo>
                  <a:lnTo>
                    <a:pt x="1429" y="2"/>
                  </a:lnTo>
                  <a:lnTo>
                    <a:pt x="1435" y="0"/>
                  </a:lnTo>
                  <a:lnTo>
                    <a:pt x="1448" y="7"/>
                  </a:lnTo>
                  <a:lnTo>
                    <a:pt x="1448" y="11"/>
                  </a:lnTo>
                  <a:lnTo>
                    <a:pt x="1450" y="17"/>
                  </a:lnTo>
                  <a:lnTo>
                    <a:pt x="1450" y="25"/>
                  </a:lnTo>
                  <a:lnTo>
                    <a:pt x="1450" y="36"/>
                  </a:lnTo>
                  <a:lnTo>
                    <a:pt x="1448" y="47"/>
                  </a:lnTo>
                  <a:lnTo>
                    <a:pt x="1444" y="63"/>
                  </a:lnTo>
                  <a:lnTo>
                    <a:pt x="1441" y="70"/>
                  </a:lnTo>
                  <a:lnTo>
                    <a:pt x="1439" y="80"/>
                  </a:lnTo>
                  <a:lnTo>
                    <a:pt x="1437" y="91"/>
                  </a:lnTo>
                  <a:lnTo>
                    <a:pt x="1435" y="104"/>
                  </a:lnTo>
                  <a:lnTo>
                    <a:pt x="1427" y="114"/>
                  </a:lnTo>
                  <a:lnTo>
                    <a:pt x="1416" y="127"/>
                  </a:lnTo>
                  <a:lnTo>
                    <a:pt x="1406" y="135"/>
                  </a:lnTo>
                  <a:lnTo>
                    <a:pt x="1399" y="142"/>
                  </a:lnTo>
                  <a:lnTo>
                    <a:pt x="1387" y="148"/>
                  </a:lnTo>
                  <a:lnTo>
                    <a:pt x="1378" y="158"/>
                  </a:lnTo>
                  <a:lnTo>
                    <a:pt x="1365" y="163"/>
                  </a:lnTo>
                  <a:lnTo>
                    <a:pt x="1353" y="173"/>
                  </a:lnTo>
                  <a:lnTo>
                    <a:pt x="1338" y="180"/>
                  </a:lnTo>
                  <a:lnTo>
                    <a:pt x="1325" y="190"/>
                  </a:lnTo>
                  <a:lnTo>
                    <a:pt x="1308" y="198"/>
                  </a:lnTo>
                  <a:lnTo>
                    <a:pt x="1291" y="207"/>
                  </a:lnTo>
                  <a:lnTo>
                    <a:pt x="1273" y="217"/>
                  </a:lnTo>
                  <a:lnTo>
                    <a:pt x="1256" y="226"/>
                  </a:lnTo>
                  <a:lnTo>
                    <a:pt x="1235" y="234"/>
                  </a:lnTo>
                  <a:lnTo>
                    <a:pt x="1214" y="243"/>
                  </a:lnTo>
                  <a:lnTo>
                    <a:pt x="1194" y="253"/>
                  </a:lnTo>
                  <a:lnTo>
                    <a:pt x="1175" y="262"/>
                  </a:lnTo>
                  <a:lnTo>
                    <a:pt x="1152" y="272"/>
                  </a:lnTo>
                  <a:lnTo>
                    <a:pt x="1129" y="281"/>
                  </a:lnTo>
                  <a:lnTo>
                    <a:pt x="1106" y="291"/>
                  </a:lnTo>
                  <a:lnTo>
                    <a:pt x="1083" y="300"/>
                  </a:lnTo>
                  <a:lnTo>
                    <a:pt x="1059" y="310"/>
                  </a:lnTo>
                  <a:lnTo>
                    <a:pt x="1034" y="319"/>
                  </a:lnTo>
                  <a:lnTo>
                    <a:pt x="1011" y="329"/>
                  </a:lnTo>
                  <a:lnTo>
                    <a:pt x="986" y="338"/>
                  </a:lnTo>
                  <a:lnTo>
                    <a:pt x="962" y="348"/>
                  </a:lnTo>
                  <a:lnTo>
                    <a:pt x="939" y="357"/>
                  </a:lnTo>
                  <a:lnTo>
                    <a:pt x="912" y="367"/>
                  </a:lnTo>
                  <a:lnTo>
                    <a:pt x="890" y="378"/>
                  </a:lnTo>
                  <a:lnTo>
                    <a:pt x="863" y="386"/>
                  </a:lnTo>
                  <a:lnTo>
                    <a:pt x="836" y="395"/>
                  </a:lnTo>
                  <a:lnTo>
                    <a:pt x="810" y="403"/>
                  </a:lnTo>
                  <a:lnTo>
                    <a:pt x="787" y="412"/>
                  </a:lnTo>
                  <a:lnTo>
                    <a:pt x="760" y="420"/>
                  </a:lnTo>
                  <a:lnTo>
                    <a:pt x="734" y="430"/>
                  </a:lnTo>
                  <a:lnTo>
                    <a:pt x="709" y="439"/>
                  </a:lnTo>
                  <a:lnTo>
                    <a:pt x="684" y="449"/>
                  </a:lnTo>
                  <a:lnTo>
                    <a:pt x="660" y="456"/>
                  </a:lnTo>
                  <a:lnTo>
                    <a:pt x="637" y="466"/>
                  </a:lnTo>
                  <a:lnTo>
                    <a:pt x="612" y="471"/>
                  </a:lnTo>
                  <a:lnTo>
                    <a:pt x="589" y="481"/>
                  </a:lnTo>
                  <a:lnTo>
                    <a:pt x="565" y="487"/>
                  </a:lnTo>
                  <a:lnTo>
                    <a:pt x="544" y="494"/>
                  </a:lnTo>
                  <a:lnTo>
                    <a:pt x="521" y="504"/>
                  </a:lnTo>
                  <a:lnTo>
                    <a:pt x="500" y="511"/>
                  </a:lnTo>
                  <a:lnTo>
                    <a:pt x="477" y="515"/>
                  </a:lnTo>
                  <a:lnTo>
                    <a:pt x="458" y="523"/>
                  </a:lnTo>
                  <a:lnTo>
                    <a:pt x="437" y="528"/>
                  </a:lnTo>
                  <a:lnTo>
                    <a:pt x="418" y="534"/>
                  </a:lnTo>
                  <a:lnTo>
                    <a:pt x="399" y="540"/>
                  </a:lnTo>
                  <a:lnTo>
                    <a:pt x="382" y="544"/>
                  </a:lnTo>
                  <a:lnTo>
                    <a:pt x="365" y="549"/>
                  </a:lnTo>
                  <a:lnTo>
                    <a:pt x="350" y="553"/>
                  </a:lnTo>
                  <a:lnTo>
                    <a:pt x="335" y="557"/>
                  </a:lnTo>
                  <a:lnTo>
                    <a:pt x="319" y="563"/>
                  </a:lnTo>
                  <a:lnTo>
                    <a:pt x="306" y="564"/>
                  </a:lnTo>
                  <a:lnTo>
                    <a:pt x="295" y="568"/>
                  </a:lnTo>
                  <a:lnTo>
                    <a:pt x="283" y="570"/>
                  </a:lnTo>
                  <a:lnTo>
                    <a:pt x="274" y="572"/>
                  </a:lnTo>
                  <a:lnTo>
                    <a:pt x="264" y="574"/>
                  </a:lnTo>
                  <a:lnTo>
                    <a:pt x="259" y="578"/>
                  </a:lnTo>
                  <a:lnTo>
                    <a:pt x="243" y="578"/>
                  </a:lnTo>
                  <a:lnTo>
                    <a:pt x="230" y="580"/>
                  </a:lnTo>
                  <a:lnTo>
                    <a:pt x="215" y="582"/>
                  </a:lnTo>
                  <a:lnTo>
                    <a:pt x="203" y="582"/>
                  </a:lnTo>
                  <a:lnTo>
                    <a:pt x="188" y="584"/>
                  </a:lnTo>
                  <a:lnTo>
                    <a:pt x="177" y="585"/>
                  </a:lnTo>
                  <a:lnTo>
                    <a:pt x="164" y="587"/>
                  </a:lnTo>
                  <a:lnTo>
                    <a:pt x="152" y="589"/>
                  </a:lnTo>
                  <a:lnTo>
                    <a:pt x="139" y="589"/>
                  </a:lnTo>
                  <a:lnTo>
                    <a:pt x="129" y="591"/>
                  </a:lnTo>
                  <a:lnTo>
                    <a:pt x="118" y="591"/>
                  </a:lnTo>
                  <a:lnTo>
                    <a:pt x="108" y="593"/>
                  </a:lnTo>
                  <a:lnTo>
                    <a:pt x="99" y="593"/>
                  </a:lnTo>
                  <a:lnTo>
                    <a:pt x="89" y="595"/>
                  </a:lnTo>
                  <a:lnTo>
                    <a:pt x="80" y="597"/>
                  </a:lnTo>
                  <a:lnTo>
                    <a:pt x="72" y="599"/>
                  </a:lnTo>
                  <a:lnTo>
                    <a:pt x="53" y="599"/>
                  </a:lnTo>
                  <a:lnTo>
                    <a:pt x="40" y="599"/>
                  </a:lnTo>
                  <a:lnTo>
                    <a:pt x="27" y="601"/>
                  </a:lnTo>
                  <a:lnTo>
                    <a:pt x="19" y="603"/>
                  </a:lnTo>
                  <a:lnTo>
                    <a:pt x="10" y="603"/>
                  </a:lnTo>
                  <a:lnTo>
                    <a:pt x="0" y="604"/>
                  </a:lnTo>
                  <a:lnTo>
                    <a:pt x="13" y="439"/>
                  </a:lnTo>
                  <a:lnTo>
                    <a:pt x="215" y="433"/>
                  </a:lnTo>
                  <a:lnTo>
                    <a:pt x="215" y="433"/>
                  </a:lnTo>
                  <a:close/>
                </a:path>
              </a:pathLst>
            </a:custGeom>
            <a:solidFill>
              <a:srgbClr val="CC8A33"/>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8" name="Freeform 24"/>
            <p:cNvSpPr>
              <a:spLocks/>
            </p:cNvSpPr>
            <p:nvPr/>
          </p:nvSpPr>
          <p:spPr bwMode="auto">
            <a:xfrm>
              <a:off x="2493" y="2700"/>
              <a:ext cx="593" cy="199"/>
            </a:xfrm>
            <a:custGeom>
              <a:avLst/>
              <a:gdLst/>
              <a:ahLst/>
              <a:cxnLst>
                <a:cxn ang="0">
                  <a:pos x="53" y="312"/>
                </a:cxn>
                <a:cxn ang="0">
                  <a:pos x="136" y="306"/>
                </a:cxn>
                <a:cxn ang="0">
                  <a:pos x="220" y="300"/>
                </a:cxn>
                <a:cxn ang="0">
                  <a:pos x="300" y="285"/>
                </a:cxn>
                <a:cxn ang="0">
                  <a:pos x="380" y="274"/>
                </a:cxn>
                <a:cxn ang="0">
                  <a:pos x="459" y="255"/>
                </a:cxn>
                <a:cxn ang="0">
                  <a:pos x="535" y="238"/>
                </a:cxn>
                <a:cxn ang="0">
                  <a:pos x="608" y="219"/>
                </a:cxn>
                <a:cxn ang="0">
                  <a:pos x="680" y="198"/>
                </a:cxn>
                <a:cxn ang="0">
                  <a:pos x="748" y="175"/>
                </a:cxn>
                <a:cxn ang="0">
                  <a:pos x="815" y="156"/>
                </a:cxn>
                <a:cxn ang="0">
                  <a:pos x="874" y="133"/>
                </a:cxn>
                <a:cxn ang="0">
                  <a:pos x="931" y="112"/>
                </a:cxn>
                <a:cxn ang="0">
                  <a:pos x="982" y="89"/>
                </a:cxn>
                <a:cxn ang="0">
                  <a:pos x="1028" y="70"/>
                </a:cxn>
                <a:cxn ang="0">
                  <a:pos x="1069" y="53"/>
                </a:cxn>
                <a:cxn ang="0">
                  <a:pos x="1106" y="38"/>
                </a:cxn>
                <a:cxn ang="0">
                  <a:pos x="1132" y="23"/>
                </a:cxn>
                <a:cxn ang="0">
                  <a:pos x="1157" y="13"/>
                </a:cxn>
                <a:cxn ang="0">
                  <a:pos x="1182" y="0"/>
                </a:cxn>
                <a:cxn ang="0">
                  <a:pos x="1185" y="9"/>
                </a:cxn>
                <a:cxn ang="0">
                  <a:pos x="1178" y="38"/>
                </a:cxn>
                <a:cxn ang="0">
                  <a:pos x="1164" y="66"/>
                </a:cxn>
                <a:cxn ang="0">
                  <a:pos x="1138" y="103"/>
                </a:cxn>
                <a:cxn ang="0">
                  <a:pos x="1106" y="129"/>
                </a:cxn>
                <a:cxn ang="0">
                  <a:pos x="1066" y="150"/>
                </a:cxn>
                <a:cxn ang="0">
                  <a:pos x="1033" y="163"/>
                </a:cxn>
                <a:cxn ang="0">
                  <a:pos x="995" y="179"/>
                </a:cxn>
                <a:cxn ang="0">
                  <a:pos x="954" y="196"/>
                </a:cxn>
                <a:cxn ang="0">
                  <a:pos x="904" y="213"/>
                </a:cxn>
                <a:cxn ang="0">
                  <a:pos x="855" y="232"/>
                </a:cxn>
                <a:cxn ang="0">
                  <a:pos x="798" y="249"/>
                </a:cxn>
                <a:cxn ang="0">
                  <a:pos x="741" y="266"/>
                </a:cxn>
                <a:cxn ang="0">
                  <a:pos x="682" y="283"/>
                </a:cxn>
                <a:cxn ang="0">
                  <a:pos x="617" y="300"/>
                </a:cxn>
                <a:cxn ang="0">
                  <a:pos x="553" y="316"/>
                </a:cxn>
                <a:cxn ang="0">
                  <a:pos x="488" y="331"/>
                </a:cxn>
                <a:cxn ang="0">
                  <a:pos x="421" y="344"/>
                </a:cxn>
                <a:cxn ang="0">
                  <a:pos x="357" y="359"/>
                </a:cxn>
                <a:cxn ang="0">
                  <a:pos x="288" y="369"/>
                </a:cxn>
                <a:cxn ang="0">
                  <a:pos x="226" y="378"/>
                </a:cxn>
                <a:cxn ang="0">
                  <a:pos x="161" y="388"/>
                </a:cxn>
                <a:cxn ang="0">
                  <a:pos x="98" y="394"/>
                </a:cxn>
                <a:cxn ang="0">
                  <a:pos x="39" y="397"/>
                </a:cxn>
                <a:cxn ang="0">
                  <a:pos x="0" y="316"/>
                </a:cxn>
              </a:cxnLst>
              <a:rect l="0" t="0" r="r" b="b"/>
              <a:pathLst>
                <a:path w="1185" h="397">
                  <a:moveTo>
                    <a:pt x="0" y="316"/>
                  </a:moveTo>
                  <a:lnTo>
                    <a:pt x="26" y="314"/>
                  </a:lnTo>
                  <a:lnTo>
                    <a:pt x="53" y="312"/>
                  </a:lnTo>
                  <a:lnTo>
                    <a:pt x="79" y="312"/>
                  </a:lnTo>
                  <a:lnTo>
                    <a:pt x="108" y="310"/>
                  </a:lnTo>
                  <a:lnTo>
                    <a:pt x="136" y="306"/>
                  </a:lnTo>
                  <a:lnTo>
                    <a:pt x="165" y="304"/>
                  </a:lnTo>
                  <a:lnTo>
                    <a:pt x="191" y="302"/>
                  </a:lnTo>
                  <a:lnTo>
                    <a:pt x="220" y="300"/>
                  </a:lnTo>
                  <a:lnTo>
                    <a:pt x="247" y="295"/>
                  </a:lnTo>
                  <a:lnTo>
                    <a:pt x="273" y="291"/>
                  </a:lnTo>
                  <a:lnTo>
                    <a:pt x="300" y="285"/>
                  </a:lnTo>
                  <a:lnTo>
                    <a:pt x="326" y="283"/>
                  </a:lnTo>
                  <a:lnTo>
                    <a:pt x="353" y="278"/>
                  </a:lnTo>
                  <a:lnTo>
                    <a:pt x="380" y="274"/>
                  </a:lnTo>
                  <a:lnTo>
                    <a:pt x="408" y="268"/>
                  </a:lnTo>
                  <a:lnTo>
                    <a:pt x="435" y="264"/>
                  </a:lnTo>
                  <a:lnTo>
                    <a:pt x="459" y="255"/>
                  </a:lnTo>
                  <a:lnTo>
                    <a:pt x="484" y="251"/>
                  </a:lnTo>
                  <a:lnTo>
                    <a:pt x="511" y="243"/>
                  </a:lnTo>
                  <a:lnTo>
                    <a:pt x="535" y="238"/>
                  </a:lnTo>
                  <a:lnTo>
                    <a:pt x="560" y="230"/>
                  </a:lnTo>
                  <a:lnTo>
                    <a:pt x="585" y="224"/>
                  </a:lnTo>
                  <a:lnTo>
                    <a:pt x="608" y="219"/>
                  </a:lnTo>
                  <a:lnTo>
                    <a:pt x="634" y="211"/>
                  </a:lnTo>
                  <a:lnTo>
                    <a:pt x="655" y="203"/>
                  </a:lnTo>
                  <a:lnTo>
                    <a:pt x="680" y="198"/>
                  </a:lnTo>
                  <a:lnTo>
                    <a:pt x="703" y="188"/>
                  </a:lnTo>
                  <a:lnTo>
                    <a:pt x="727" y="182"/>
                  </a:lnTo>
                  <a:lnTo>
                    <a:pt x="748" y="175"/>
                  </a:lnTo>
                  <a:lnTo>
                    <a:pt x="771" y="169"/>
                  </a:lnTo>
                  <a:lnTo>
                    <a:pt x="794" y="162"/>
                  </a:lnTo>
                  <a:lnTo>
                    <a:pt x="815" y="156"/>
                  </a:lnTo>
                  <a:lnTo>
                    <a:pt x="834" y="146"/>
                  </a:lnTo>
                  <a:lnTo>
                    <a:pt x="855" y="141"/>
                  </a:lnTo>
                  <a:lnTo>
                    <a:pt x="874" y="133"/>
                  </a:lnTo>
                  <a:lnTo>
                    <a:pt x="895" y="125"/>
                  </a:lnTo>
                  <a:lnTo>
                    <a:pt x="912" y="118"/>
                  </a:lnTo>
                  <a:lnTo>
                    <a:pt x="931" y="112"/>
                  </a:lnTo>
                  <a:lnTo>
                    <a:pt x="948" y="105"/>
                  </a:lnTo>
                  <a:lnTo>
                    <a:pt x="965" y="97"/>
                  </a:lnTo>
                  <a:lnTo>
                    <a:pt x="982" y="89"/>
                  </a:lnTo>
                  <a:lnTo>
                    <a:pt x="997" y="84"/>
                  </a:lnTo>
                  <a:lnTo>
                    <a:pt x="1012" y="74"/>
                  </a:lnTo>
                  <a:lnTo>
                    <a:pt x="1028" y="70"/>
                  </a:lnTo>
                  <a:lnTo>
                    <a:pt x="1041" y="65"/>
                  </a:lnTo>
                  <a:lnTo>
                    <a:pt x="1056" y="57"/>
                  </a:lnTo>
                  <a:lnTo>
                    <a:pt x="1069" y="53"/>
                  </a:lnTo>
                  <a:lnTo>
                    <a:pt x="1083" y="47"/>
                  </a:lnTo>
                  <a:lnTo>
                    <a:pt x="1094" y="42"/>
                  </a:lnTo>
                  <a:lnTo>
                    <a:pt x="1106" y="38"/>
                  </a:lnTo>
                  <a:lnTo>
                    <a:pt x="1115" y="32"/>
                  </a:lnTo>
                  <a:lnTo>
                    <a:pt x="1125" y="28"/>
                  </a:lnTo>
                  <a:lnTo>
                    <a:pt x="1132" y="23"/>
                  </a:lnTo>
                  <a:lnTo>
                    <a:pt x="1142" y="19"/>
                  </a:lnTo>
                  <a:lnTo>
                    <a:pt x="1149" y="15"/>
                  </a:lnTo>
                  <a:lnTo>
                    <a:pt x="1157" y="13"/>
                  </a:lnTo>
                  <a:lnTo>
                    <a:pt x="1168" y="8"/>
                  </a:lnTo>
                  <a:lnTo>
                    <a:pt x="1178" y="4"/>
                  </a:lnTo>
                  <a:lnTo>
                    <a:pt x="1182" y="0"/>
                  </a:lnTo>
                  <a:lnTo>
                    <a:pt x="1185" y="0"/>
                  </a:lnTo>
                  <a:lnTo>
                    <a:pt x="1185" y="2"/>
                  </a:lnTo>
                  <a:lnTo>
                    <a:pt x="1185" y="9"/>
                  </a:lnTo>
                  <a:lnTo>
                    <a:pt x="1183" y="19"/>
                  </a:lnTo>
                  <a:lnTo>
                    <a:pt x="1182" y="32"/>
                  </a:lnTo>
                  <a:lnTo>
                    <a:pt x="1178" y="38"/>
                  </a:lnTo>
                  <a:lnTo>
                    <a:pt x="1174" y="47"/>
                  </a:lnTo>
                  <a:lnTo>
                    <a:pt x="1170" y="55"/>
                  </a:lnTo>
                  <a:lnTo>
                    <a:pt x="1164" y="66"/>
                  </a:lnTo>
                  <a:lnTo>
                    <a:pt x="1155" y="76"/>
                  </a:lnTo>
                  <a:lnTo>
                    <a:pt x="1147" y="89"/>
                  </a:lnTo>
                  <a:lnTo>
                    <a:pt x="1138" y="103"/>
                  </a:lnTo>
                  <a:lnTo>
                    <a:pt x="1126" y="116"/>
                  </a:lnTo>
                  <a:lnTo>
                    <a:pt x="1117" y="122"/>
                  </a:lnTo>
                  <a:lnTo>
                    <a:pt x="1106" y="129"/>
                  </a:lnTo>
                  <a:lnTo>
                    <a:pt x="1092" y="137"/>
                  </a:lnTo>
                  <a:lnTo>
                    <a:pt x="1077" y="146"/>
                  </a:lnTo>
                  <a:lnTo>
                    <a:pt x="1066" y="150"/>
                  </a:lnTo>
                  <a:lnTo>
                    <a:pt x="1056" y="154"/>
                  </a:lnTo>
                  <a:lnTo>
                    <a:pt x="1045" y="160"/>
                  </a:lnTo>
                  <a:lnTo>
                    <a:pt x="1033" y="163"/>
                  </a:lnTo>
                  <a:lnTo>
                    <a:pt x="1022" y="169"/>
                  </a:lnTo>
                  <a:lnTo>
                    <a:pt x="1009" y="175"/>
                  </a:lnTo>
                  <a:lnTo>
                    <a:pt x="995" y="179"/>
                  </a:lnTo>
                  <a:lnTo>
                    <a:pt x="984" y="186"/>
                  </a:lnTo>
                  <a:lnTo>
                    <a:pt x="967" y="190"/>
                  </a:lnTo>
                  <a:lnTo>
                    <a:pt x="954" y="196"/>
                  </a:lnTo>
                  <a:lnTo>
                    <a:pt x="936" y="201"/>
                  </a:lnTo>
                  <a:lnTo>
                    <a:pt x="921" y="209"/>
                  </a:lnTo>
                  <a:lnTo>
                    <a:pt x="904" y="213"/>
                  </a:lnTo>
                  <a:lnTo>
                    <a:pt x="889" y="219"/>
                  </a:lnTo>
                  <a:lnTo>
                    <a:pt x="870" y="226"/>
                  </a:lnTo>
                  <a:lnTo>
                    <a:pt x="855" y="232"/>
                  </a:lnTo>
                  <a:lnTo>
                    <a:pt x="836" y="238"/>
                  </a:lnTo>
                  <a:lnTo>
                    <a:pt x="817" y="243"/>
                  </a:lnTo>
                  <a:lnTo>
                    <a:pt x="798" y="249"/>
                  </a:lnTo>
                  <a:lnTo>
                    <a:pt x="781" y="255"/>
                  </a:lnTo>
                  <a:lnTo>
                    <a:pt x="760" y="260"/>
                  </a:lnTo>
                  <a:lnTo>
                    <a:pt x="741" y="266"/>
                  </a:lnTo>
                  <a:lnTo>
                    <a:pt x="722" y="274"/>
                  </a:lnTo>
                  <a:lnTo>
                    <a:pt x="703" y="279"/>
                  </a:lnTo>
                  <a:lnTo>
                    <a:pt x="682" y="283"/>
                  </a:lnTo>
                  <a:lnTo>
                    <a:pt x="661" y="289"/>
                  </a:lnTo>
                  <a:lnTo>
                    <a:pt x="638" y="293"/>
                  </a:lnTo>
                  <a:lnTo>
                    <a:pt x="617" y="300"/>
                  </a:lnTo>
                  <a:lnTo>
                    <a:pt x="596" y="304"/>
                  </a:lnTo>
                  <a:lnTo>
                    <a:pt x="575" y="312"/>
                  </a:lnTo>
                  <a:lnTo>
                    <a:pt x="553" y="316"/>
                  </a:lnTo>
                  <a:lnTo>
                    <a:pt x="532" y="323"/>
                  </a:lnTo>
                  <a:lnTo>
                    <a:pt x="511" y="325"/>
                  </a:lnTo>
                  <a:lnTo>
                    <a:pt x="488" y="331"/>
                  </a:lnTo>
                  <a:lnTo>
                    <a:pt x="465" y="335"/>
                  </a:lnTo>
                  <a:lnTo>
                    <a:pt x="444" y="340"/>
                  </a:lnTo>
                  <a:lnTo>
                    <a:pt x="421" y="344"/>
                  </a:lnTo>
                  <a:lnTo>
                    <a:pt x="399" y="350"/>
                  </a:lnTo>
                  <a:lnTo>
                    <a:pt x="378" y="354"/>
                  </a:lnTo>
                  <a:lnTo>
                    <a:pt x="357" y="359"/>
                  </a:lnTo>
                  <a:lnTo>
                    <a:pt x="334" y="361"/>
                  </a:lnTo>
                  <a:lnTo>
                    <a:pt x="313" y="365"/>
                  </a:lnTo>
                  <a:lnTo>
                    <a:pt x="288" y="369"/>
                  </a:lnTo>
                  <a:lnTo>
                    <a:pt x="267" y="373"/>
                  </a:lnTo>
                  <a:lnTo>
                    <a:pt x="247" y="375"/>
                  </a:lnTo>
                  <a:lnTo>
                    <a:pt x="226" y="378"/>
                  </a:lnTo>
                  <a:lnTo>
                    <a:pt x="203" y="380"/>
                  </a:lnTo>
                  <a:lnTo>
                    <a:pt x="182" y="386"/>
                  </a:lnTo>
                  <a:lnTo>
                    <a:pt x="161" y="388"/>
                  </a:lnTo>
                  <a:lnTo>
                    <a:pt x="140" y="388"/>
                  </a:lnTo>
                  <a:lnTo>
                    <a:pt x="117" y="390"/>
                  </a:lnTo>
                  <a:lnTo>
                    <a:pt x="98" y="394"/>
                  </a:lnTo>
                  <a:lnTo>
                    <a:pt x="77" y="394"/>
                  </a:lnTo>
                  <a:lnTo>
                    <a:pt x="58" y="395"/>
                  </a:lnTo>
                  <a:lnTo>
                    <a:pt x="39" y="397"/>
                  </a:lnTo>
                  <a:lnTo>
                    <a:pt x="20" y="397"/>
                  </a:lnTo>
                  <a:lnTo>
                    <a:pt x="0" y="316"/>
                  </a:lnTo>
                  <a:lnTo>
                    <a:pt x="0" y="316"/>
                  </a:lnTo>
                  <a:close/>
                </a:path>
              </a:pathLst>
            </a:custGeom>
            <a:solidFill>
              <a:srgbClr val="CC9133"/>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9" name="Freeform 25"/>
            <p:cNvSpPr>
              <a:spLocks/>
            </p:cNvSpPr>
            <p:nvPr/>
          </p:nvSpPr>
          <p:spPr bwMode="auto">
            <a:xfrm>
              <a:off x="2199" y="2485"/>
              <a:ext cx="303" cy="423"/>
            </a:xfrm>
            <a:custGeom>
              <a:avLst/>
              <a:gdLst/>
              <a:ahLst/>
              <a:cxnLst>
                <a:cxn ang="0">
                  <a:pos x="4" y="23"/>
                </a:cxn>
                <a:cxn ang="0">
                  <a:pos x="0" y="59"/>
                </a:cxn>
                <a:cxn ang="0">
                  <a:pos x="0" y="97"/>
                </a:cxn>
                <a:cxn ang="0">
                  <a:pos x="2" y="133"/>
                </a:cxn>
                <a:cxn ang="0">
                  <a:pos x="10" y="171"/>
                </a:cxn>
                <a:cxn ang="0">
                  <a:pos x="18" y="209"/>
                </a:cxn>
                <a:cxn ang="0">
                  <a:pos x="29" y="247"/>
                </a:cxn>
                <a:cxn ang="0">
                  <a:pos x="40" y="284"/>
                </a:cxn>
                <a:cxn ang="0">
                  <a:pos x="56" y="320"/>
                </a:cxn>
                <a:cxn ang="0">
                  <a:pos x="71" y="354"/>
                </a:cxn>
                <a:cxn ang="0">
                  <a:pos x="90" y="392"/>
                </a:cxn>
                <a:cxn ang="0">
                  <a:pos x="107" y="424"/>
                </a:cxn>
                <a:cxn ang="0">
                  <a:pos x="124" y="457"/>
                </a:cxn>
                <a:cxn ang="0">
                  <a:pos x="143" y="487"/>
                </a:cxn>
                <a:cxn ang="0">
                  <a:pos x="162" y="516"/>
                </a:cxn>
                <a:cxn ang="0">
                  <a:pos x="181" y="544"/>
                </a:cxn>
                <a:cxn ang="0">
                  <a:pos x="211" y="586"/>
                </a:cxn>
                <a:cxn ang="0">
                  <a:pos x="244" y="626"/>
                </a:cxn>
                <a:cxn ang="0">
                  <a:pos x="270" y="658"/>
                </a:cxn>
                <a:cxn ang="0">
                  <a:pos x="293" y="679"/>
                </a:cxn>
                <a:cxn ang="0">
                  <a:pos x="325" y="704"/>
                </a:cxn>
                <a:cxn ang="0">
                  <a:pos x="365" y="727"/>
                </a:cxn>
                <a:cxn ang="0">
                  <a:pos x="407" y="753"/>
                </a:cxn>
                <a:cxn ang="0">
                  <a:pos x="451" y="774"/>
                </a:cxn>
                <a:cxn ang="0">
                  <a:pos x="491" y="795"/>
                </a:cxn>
                <a:cxn ang="0">
                  <a:pos x="529" y="812"/>
                </a:cxn>
                <a:cxn ang="0">
                  <a:pos x="565" y="827"/>
                </a:cxn>
                <a:cxn ang="0">
                  <a:pos x="586" y="837"/>
                </a:cxn>
                <a:cxn ang="0">
                  <a:pos x="607" y="846"/>
                </a:cxn>
                <a:cxn ang="0">
                  <a:pos x="603" y="829"/>
                </a:cxn>
                <a:cxn ang="0">
                  <a:pos x="603" y="805"/>
                </a:cxn>
                <a:cxn ang="0">
                  <a:pos x="599" y="780"/>
                </a:cxn>
                <a:cxn ang="0">
                  <a:pos x="599" y="751"/>
                </a:cxn>
                <a:cxn ang="0">
                  <a:pos x="593" y="713"/>
                </a:cxn>
                <a:cxn ang="0">
                  <a:pos x="591" y="675"/>
                </a:cxn>
                <a:cxn ang="0">
                  <a:pos x="590" y="633"/>
                </a:cxn>
                <a:cxn ang="0">
                  <a:pos x="586" y="590"/>
                </a:cxn>
                <a:cxn ang="0">
                  <a:pos x="584" y="544"/>
                </a:cxn>
                <a:cxn ang="0">
                  <a:pos x="580" y="498"/>
                </a:cxn>
                <a:cxn ang="0">
                  <a:pos x="576" y="451"/>
                </a:cxn>
                <a:cxn ang="0">
                  <a:pos x="574" y="405"/>
                </a:cxn>
                <a:cxn ang="0">
                  <a:pos x="571" y="360"/>
                </a:cxn>
                <a:cxn ang="0">
                  <a:pos x="569" y="316"/>
                </a:cxn>
                <a:cxn ang="0">
                  <a:pos x="567" y="276"/>
                </a:cxn>
                <a:cxn ang="0">
                  <a:pos x="567" y="238"/>
                </a:cxn>
                <a:cxn ang="0">
                  <a:pos x="567" y="202"/>
                </a:cxn>
                <a:cxn ang="0">
                  <a:pos x="567" y="173"/>
                </a:cxn>
                <a:cxn ang="0">
                  <a:pos x="569" y="141"/>
                </a:cxn>
                <a:cxn ang="0">
                  <a:pos x="10" y="0"/>
                </a:cxn>
              </a:cxnLst>
              <a:rect l="0" t="0" r="r" b="b"/>
              <a:pathLst>
                <a:path w="607" h="846">
                  <a:moveTo>
                    <a:pt x="10" y="0"/>
                  </a:moveTo>
                  <a:lnTo>
                    <a:pt x="6" y="12"/>
                  </a:lnTo>
                  <a:lnTo>
                    <a:pt x="4" y="23"/>
                  </a:lnTo>
                  <a:lnTo>
                    <a:pt x="0" y="34"/>
                  </a:lnTo>
                  <a:lnTo>
                    <a:pt x="0" y="48"/>
                  </a:lnTo>
                  <a:lnTo>
                    <a:pt x="0" y="59"/>
                  </a:lnTo>
                  <a:lnTo>
                    <a:pt x="0" y="71"/>
                  </a:lnTo>
                  <a:lnTo>
                    <a:pt x="0" y="82"/>
                  </a:lnTo>
                  <a:lnTo>
                    <a:pt x="0" y="97"/>
                  </a:lnTo>
                  <a:lnTo>
                    <a:pt x="0" y="107"/>
                  </a:lnTo>
                  <a:lnTo>
                    <a:pt x="0" y="120"/>
                  </a:lnTo>
                  <a:lnTo>
                    <a:pt x="2" y="133"/>
                  </a:lnTo>
                  <a:lnTo>
                    <a:pt x="6" y="147"/>
                  </a:lnTo>
                  <a:lnTo>
                    <a:pt x="6" y="158"/>
                  </a:lnTo>
                  <a:lnTo>
                    <a:pt x="10" y="171"/>
                  </a:lnTo>
                  <a:lnTo>
                    <a:pt x="10" y="183"/>
                  </a:lnTo>
                  <a:lnTo>
                    <a:pt x="16" y="198"/>
                  </a:lnTo>
                  <a:lnTo>
                    <a:pt x="18" y="209"/>
                  </a:lnTo>
                  <a:lnTo>
                    <a:pt x="19" y="221"/>
                  </a:lnTo>
                  <a:lnTo>
                    <a:pt x="23" y="234"/>
                  </a:lnTo>
                  <a:lnTo>
                    <a:pt x="29" y="247"/>
                  </a:lnTo>
                  <a:lnTo>
                    <a:pt x="31" y="259"/>
                  </a:lnTo>
                  <a:lnTo>
                    <a:pt x="37" y="270"/>
                  </a:lnTo>
                  <a:lnTo>
                    <a:pt x="40" y="284"/>
                  </a:lnTo>
                  <a:lnTo>
                    <a:pt x="46" y="297"/>
                  </a:lnTo>
                  <a:lnTo>
                    <a:pt x="50" y="306"/>
                  </a:lnTo>
                  <a:lnTo>
                    <a:pt x="56" y="320"/>
                  </a:lnTo>
                  <a:lnTo>
                    <a:pt x="59" y="331"/>
                  </a:lnTo>
                  <a:lnTo>
                    <a:pt x="65" y="344"/>
                  </a:lnTo>
                  <a:lnTo>
                    <a:pt x="71" y="354"/>
                  </a:lnTo>
                  <a:lnTo>
                    <a:pt x="76" y="367"/>
                  </a:lnTo>
                  <a:lnTo>
                    <a:pt x="84" y="381"/>
                  </a:lnTo>
                  <a:lnTo>
                    <a:pt x="90" y="392"/>
                  </a:lnTo>
                  <a:lnTo>
                    <a:pt x="94" y="401"/>
                  </a:lnTo>
                  <a:lnTo>
                    <a:pt x="101" y="413"/>
                  </a:lnTo>
                  <a:lnTo>
                    <a:pt x="107" y="424"/>
                  </a:lnTo>
                  <a:lnTo>
                    <a:pt x="113" y="436"/>
                  </a:lnTo>
                  <a:lnTo>
                    <a:pt x="118" y="445"/>
                  </a:lnTo>
                  <a:lnTo>
                    <a:pt x="124" y="457"/>
                  </a:lnTo>
                  <a:lnTo>
                    <a:pt x="132" y="468"/>
                  </a:lnTo>
                  <a:lnTo>
                    <a:pt x="139" y="477"/>
                  </a:lnTo>
                  <a:lnTo>
                    <a:pt x="143" y="487"/>
                  </a:lnTo>
                  <a:lnTo>
                    <a:pt x="151" y="496"/>
                  </a:lnTo>
                  <a:lnTo>
                    <a:pt x="156" y="506"/>
                  </a:lnTo>
                  <a:lnTo>
                    <a:pt x="162" y="516"/>
                  </a:lnTo>
                  <a:lnTo>
                    <a:pt x="170" y="525"/>
                  </a:lnTo>
                  <a:lnTo>
                    <a:pt x="175" y="535"/>
                  </a:lnTo>
                  <a:lnTo>
                    <a:pt x="181" y="544"/>
                  </a:lnTo>
                  <a:lnTo>
                    <a:pt x="189" y="554"/>
                  </a:lnTo>
                  <a:lnTo>
                    <a:pt x="200" y="571"/>
                  </a:lnTo>
                  <a:lnTo>
                    <a:pt x="211" y="586"/>
                  </a:lnTo>
                  <a:lnTo>
                    <a:pt x="223" y="599"/>
                  </a:lnTo>
                  <a:lnTo>
                    <a:pt x="234" y="614"/>
                  </a:lnTo>
                  <a:lnTo>
                    <a:pt x="244" y="626"/>
                  </a:lnTo>
                  <a:lnTo>
                    <a:pt x="253" y="639"/>
                  </a:lnTo>
                  <a:lnTo>
                    <a:pt x="261" y="649"/>
                  </a:lnTo>
                  <a:lnTo>
                    <a:pt x="270" y="658"/>
                  </a:lnTo>
                  <a:lnTo>
                    <a:pt x="274" y="664"/>
                  </a:lnTo>
                  <a:lnTo>
                    <a:pt x="284" y="671"/>
                  </a:lnTo>
                  <a:lnTo>
                    <a:pt x="293" y="679"/>
                  </a:lnTo>
                  <a:lnTo>
                    <a:pt x="303" y="689"/>
                  </a:lnTo>
                  <a:lnTo>
                    <a:pt x="312" y="694"/>
                  </a:lnTo>
                  <a:lnTo>
                    <a:pt x="325" y="704"/>
                  </a:lnTo>
                  <a:lnTo>
                    <a:pt x="339" y="711"/>
                  </a:lnTo>
                  <a:lnTo>
                    <a:pt x="352" y="721"/>
                  </a:lnTo>
                  <a:lnTo>
                    <a:pt x="365" y="727"/>
                  </a:lnTo>
                  <a:lnTo>
                    <a:pt x="379" y="736"/>
                  </a:lnTo>
                  <a:lnTo>
                    <a:pt x="394" y="742"/>
                  </a:lnTo>
                  <a:lnTo>
                    <a:pt x="407" y="753"/>
                  </a:lnTo>
                  <a:lnTo>
                    <a:pt x="422" y="759"/>
                  </a:lnTo>
                  <a:lnTo>
                    <a:pt x="436" y="766"/>
                  </a:lnTo>
                  <a:lnTo>
                    <a:pt x="451" y="774"/>
                  </a:lnTo>
                  <a:lnTo>
                    <a:pt x="466" y="782"/>
                  </a:lnTo>
                  <a:lnTo>
                    <a:pt x="479" y="789"/>
                  </a:lnTo>
                  <a:lnTo>
                    <a:pt x="491" y="795"/>
                  </a:lnTo>
                  <a:lnTo>
                    <a:pt x="504" y="801"/>
                  </a:lnTo>
                  <a:lnTo>
                    <a:pt x="517" y="808"/>
                  </a:lnTo>
                  <a:lnTo>
                    <a:pt x="529" y="812"/>
                  </a:lnTo>
                  <a:lnTo>
                    <a:pt x="540" y="818"/>
                  </a:lnTo>
                  <a:lnTo>
                    <a:pt x="552" y="822"/>
                  </a:lnTo>
                  <a:lnTo>
                    <a:pt x="565" y="827"/>
                  </a:lnTo>
                  <a:lnTo>
                    <a:pt x="572" y="831"/>
                  </a:lnTo>
                  <a:lnTo>
                    <a:pt x="580" y="835"/>
                  </a:lnTo>
                  <a:lnTo>
                    <a:pt x="586" y="837"/>
                  </a:lnTo>
                  <a:lnTo>
                    <a:pt x="593" y="841"/>
                  </a:lnTo>
                  <a:lnTo>
                    <a:pt x="603" y="844"/>
                  </a:lnTo>
                  <a:lnTo>
                    <a:pt x="607" y="846"/>
                  </a:lnTo>
                  <a:lnTo>
                    <a:pt x="605" y="844"/>
                  </a:lnTo>
                  <a:lnTo>
                    <a:pt x="605" y="839"/>
                  </a:lnTo>
                  <a:lnTo>
                    <a:pt x="603" y="829"/>
                  </a:lnTo>
                  <a:lnTo>
                    <a:pt x="603" y="820"/>
                  </a:lnTo>
                  <a:lnTo>
                    <a:pt x="603" y="812"/>
                  </a:lnTo>
                  <a:lnTo>
                    <a:pt x="603" y="805"/>
                  </a:lnTo>
                  <a:lnTo>
                    <a:pt x="601" y="797"/>
                  </a:lnTo>
                  <a:lnTo>
                    <a:pt x="601" y="789"/>
                  </a:lnTo>
                  <a:lnTo>
                    <a:pt x="599" y="780"/>
                  </a:lnTo>
                  <a:lnTo>
                    <a:pt x="599" y="770"/>
                  </a:lnTo>
                  <a:lnTo>
                    <a:pt x="599" y="761"/>
                  </a:lnTo>
                  <a:lnTo>
                    <a:pt x="599" y="751"/>
                  </a:lnTo>
                  <a:lnTo>
                    <a:pt x="597" y="738"/>
                  </a:lnTo>
                  <a:lnTo>
                    <a:pt x="595" y="725"/>
                  </a:lnTo>
                  <a:lnTo>
                    <a:pt x="593" y="713"/>
                  </a:lnTo>
                  <a:lnTo>
                    <a:pt x="593" y="702"/>
                  </a:lnTo>
                  <a:lnTo>
                    <a:pt x="593" y="687"/>
                  </a:lnTo>
                  <a:lnTo>
                    <a:pt x="591" y="675"/>
                  </a:lnTo>
                  <a:lnTo>
                    <a:pt x="591" y="662"/>
                  </a:lnTo>
                  <a:lnTo>
                    <a:pt x="591" y="649"/>
                  </a:lnTo>
                  <a:lnTo>
                    <a:pt x="590" y="633"/>
                  </a:lnTo>
                  <a:lnTo>
                    <a:pt x="588" y="618"/>
                  </a:lnTo>
                  <a:lnTo>
                    <a:pt x="586" y="605"/>
                  </a:lnTo>
                  <a:lnTo>
                    <a:pt x="586" y="590"/>
                  </a:lnTo>
                  <a:lnTo>
                    <a:pt x="584" y="574"/>
                  </a:lnTo>
                  <a:lnTo>
                    <a:pt x="584" y="561"/>
                  </a:lnTo>
                  <a:lnTo>
                    <a:pt x="584" y="544"/>
                  </a:lnTo>
                  <a:lnTo>
                    <a:pt x="584" y="531"/>
                  </a:lnTo>
                  <a:lnTo>
                    <a:pt x="582" y="514"/>
                  </a:lnTo>
                  <a:lnTo>
                    <a:pt x="580" y="498"/>
                  </a:lnTo>
                  <a:lnTo>
                    <a:pt x="578" y="481"/>
                  </a:lnTo>
                  <a:lnTo>
                    <a:pt x="578" y="468"/>
                  </a:lnTo>
                  <a:lnTo>
                    <a:pt x="576" y="451"/>
                  </a:lnTo>
                  <a:lnTo>
                    <a:pt x="574" y="436"/>
                  </a:lnTo>
                  <a:lnTo>
                    <a:pt x="574" y="420"/>
                  </a:lnTo>
                  <a:lnTo>
                    <a:pt x="574" y="405"/>
                  </a:lnTo>
                  <a:lnTo>
                    <a:pt x="572" y="390"/>
                  </a:lnTo>
                  <a:lnTo>
                    <a:pt x="572" y="373"/>
                  </a:lnTo>
                  <a:lnTo>
                    <a:pt x="571" y="360"/>
                  </a:lnTo>
                  <a:lnTo>
                    <a:pt x="571" y="344"/>
                  </a:lnTo>
                  <a:lnTo>
                    <a:pt x="569" y="329"/>
                  </a:lnTo>
                  <a:lnTo>
                    <a:pt x="569" y="316"/>
                  </a:lnTo>
                  <a:lnTo>
                    <a:pt x="569" y="303"/>
                  </a:lnTo>
                  <a:lnTo>
                    <a:pt x="569" y="289"/>
                  </a:lnTo>
                  <a:lnTo>
                    <a:pt x="567" y="276"/>
                  </a:lnTo>
                  <a:lnTo>
                    <a:pt x="567" y="261"/>
                  </a:lnTo>
                  <a:lnTo>
                    <a:pt x="567" y="249"/>
                  </a:lnTo>
                  <a:lnTo>
                    <a:pt x="567" y="238"/>
                  </a:lnTo>
                  <a:lnTo>
                    <a:pt x="567" y="225"/>
                  </a:lnTo>
                  <a:lnTo>
                    <a:pt x="567" y="213"/>
                  </a:lnTo>
                  <a:lnTo>
                    <a:pt x="567" y="202"/>
                  </a:lnTo>
                  <a:lnTo>
                    <a:pt x="567" y="192"/>
                  </a:lnTo>
                  <a:lnTo>
                    <a:pt x="567" y="183"/>
                  </a:lnTo>
                  <a:lnTo>
                    <a:pt x="567" y="173"/>
                  </a:lnTo>
                  <a:lnTo>
                    <a:pt x="567" y="164"/>
                  </a:lnTo>
                  <a:lnTo>
                    <a:pt x="567" y="154"/>
                  </a:lnTo>
                  <a:lnTo>
                    <a:pt x="569" y="141"/>
                  </a:lnTo>
                  <a:lnTo>
                    <a:pt x="571" y="130"/>
                  </a:lnTo>
                  <a:lnTo>
                    <a:pt x="10" y="0"/>
                  </a:lnTo>
                  <a:lnTo>
                    <a:pt x="10" y="0"/>
                  </a:lnTo>
                  <a:close/>
                </a:path>
              </a:pathLst>
            </a:custGeom>
            <a:solidFill>
              <a:srgbClr val="CC9133"/>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0" name="Freeform 26"/>
            <p:cNvSpPr>
              <a:spLocks/>
            </p:cNvSpPr>
            <p:nvPr/>
          </p:nvSpPr>
          <p:spPr bwMode="auto">
            <a:xfrm>
              <a:off x="2318" y="1918"/>
              <a:ext cx="228" cy="450"/>
            </a:xfrm>
            <a:custGeom>
              <a:avLst/>
              <a:gdLst/>
              <a:ahLst/>
              <a:cxnLst>
                <a:cxn ang="0">
                  <a:pos x="135" y="74"/>
                </a:cxn>
                <a:cxn ang="0">
                  <a:pos x="146" y="148"/>
                </a:cxn>
                <a:cxn ang="0">
                  <a:pos x="156" y="223"/>
                </a:cxn>
                <a:cxn ang="0">
                  <a:pos x="156" y="289"/>
                </a:cxn>
                <a:cxn ang="0">
                  <a:pos x="158" y="352"/>
                </a:cxn>
                <a:cxn ang="0">
                  <a:pos x="156" y="411"/>
                </a:cxn>
                <a:cxn ang="0">
                  <a:pos x="150" y="468"/>
                </a:cxn>
                <a:cxn ang="0">
                  <a:pos x="140" y="519"/>
                </a:cxn>
                <a:cxn ang="0">
                  <a:pos x="131" y="567"/>
                </a:cxn>
                <a:cxn ang="0">
                  <a:pos x="120" y="612"/>
                </a:cxn>
                <a:cxn ang="0">
                  <a:pos x="108" y="654"/>
                </a:cxn>
                <a:cxn ang="0">
                  <a:pos x="95" y="688"/>
                </a:cxn>
                <a:cxn ang="0">
                  <a:pos x="80" y="723"/>
                </a:cxn>
                <a:cxn ang="0">
                  <a:pos x="66" y="751"/>
                </a:cxn>
                <a:cxn ang="0">
                  <a:pos x="51" y="778"/>
                </a:cxn>
                <a:cxn ang="0">
                  <a:pos x="26" y="818"/>
                </a:cxn>
                <a:cxn ang="0">
                  <a:pos x="9" y="844"/>
                </a:cxn>
                <a:cxn ang="0">
                  <a:pos x="2" y="860"/>
                </a:cxn>
                <a:cxn ang="0">
                  <a:pos x="32" y="873"/>
                </a:cxn>
                <a:cxn ang="0">
                  <a:pos x="59" y="880"/>
                </a:cxn>
                <a:cxn ang="0">
                  <a:pos x="91" y="890"/>
                </a:cxn>
                <a:cxn ang="0">
                  <a:pos x="127" y="899"/>
                </a:cxn>
                <a:cxn ang="0">
                  <a:pos x="165" y="901"/>
                </a:cxn>
                <a:cxn ang="0">
                  <a:pos x="207" y="899"/>
                </a:cxn>
                <a:cxn ang="0">
                  <a:pos x="247" y="892"/>
                </a:cxn>
                <a:cxn ang="0">
                  <a:pos x="283" y="877"/>
                </a:cxn>
                <a:cxn ang="0">
                  <a:pos x="321" y="852"/>
                </a:cxn>
                <a:cxn ang="0">
                  <a:pos x="350" y="812"/>
                </a:cxn>
                <a:cxn ang="0">
                  <a:pos x="369" y="776"/>
                </a:cxn>
                <a:cxn ang="0">
                  <a:pos x="382" y="745"/>
                </a:cxn>
                <a:cxn ang="0">
                  <a:pos x="397" y="713"/>
                </a:cxn>
                <a:cxn ang="0">
                  <a:pos x="407" y="675"/>
                </a:cxn>
                <a:cxn ang="0">
                  <a:pos x="416" y="637"/>
                </a:cxn>
                <a:cxn ang="0">
                  <a:pos x="426" y="597"/>
                </a:cxn>
                <a:cxn ang="0">
                  <a:pos x="433" y="557"/>
                </a:cxn>
                <a:cxn ang="0">
                  <a:pos x="441" y="515"/>
                </a:cxn>
                <a:cxn ang="0">
                  <a:pos x="446" y="472"/>
                </a:cxn>
                <a:cxn ang="0">
                  <a:pos x="448" y="430"/>
                </a:cxn>
                <a:cxn ang="0">
                  <a:pos x="454" y="388"/>
                </a:cxn>
                <a:cxn ang="0">
                  <a:pos x="454" y="344"/>
                </a:cxn>
                <a:cxn ang="0">
                  <a:pos x="456" y="302"/>
                </a:cxn>
                <a:cxn ang="0">
                  <a:pos x="454" y="263"/>
                </a:cxn>
                <a:cxn ang="0">
                  <a:pos x="450" y="226"/>
                </a:cxn>
                <a:cxn ang="0">
                  <a:pos x="446" y="190"/>
                </a:cxn>
                <a:cxn ang="0">
                  <a:pos x="439" y="158"/>
                </a:cxn>
                <a:cxn ang="0">
                  <a:pos x="431" y="129"/>
                </a:cxn>
                <a:cxn ang="0">
                  <a:pos x="426" y="107"/>
                </a:cxn>
                <a:cxn ang="0">
                  <a:pos x="399" y="63"/>
                </a:cxn>
                <a:cxn ang="0">
                  <a:pos x="367" y="34"/>
                </a:cxn>
                <a:cxn ang="0">
                  <a:pos x="332" y="15"/>
                </a:cxn>
                <a:cxn ang="0">
                  <a:pos x="296" y="4"/>
                </a:cxn>
                <a:cxn ang="0">
                  <a:pos x="258" y="0"/>
                </a:cxn>
                <a:cxn ang="0">
                  <a:pos x="222" y="0"/>
                </a:cxn>
                <a:cxn ang="0">
                  <a:pos x="186" y="4"/>
                </a:cxn>
                <a:cxn ang="0">
                  <a:pos x="159" y="12"/>
                </a:cxn>
                <a:cxn ang="0">
                  <a:pos x="127" y="23"/>
                </a:cxn>
              </a:cxnLst>
              <a:rect l="0" t="0" r="r" b="b"/>
              <a:pathLst>
                <a:path w="456" h="901">
                  <a:moveTo>
                    <a:pt x="125" y="25"/>
                  </a:moveTo>
                  <a:lnTo>
                    <a:pt x="129" y="50"/>
                  </a:lnTo>
                  <a:lnTo>
                    <a:pt x="135" y="74"/>
                  </a:lnTo>
                  <a:lnTo>
                    <a:pt x="139" y="101"/>
                  </a:lnTo>
                  <a:lnTo>
                    <a:pt x="144" y="126"/>
                  </a:lnTo>
                  <a:lnTo>
                    <a:pt x="146" y="148"/>
                  </a:lnTo>
                  <a:lnTo>
                    <a:pt x="148" y="173"/>
                  </a:lnTo>
                  <a:lnTo>
                    <a:pt x="152" y="196"/>
                  </a:lnTo>
                  <a:lnTo>
                    <a:pt x="156" y="223"/>
                  </a:lnTo>
                  <a:lnTo>
                    <a:pt x="156" y="244"/>
                  </a:lnTo>
                  <a:lnTo>
                    <a:pt x="156" y="266"/>
                  </a:lnTo>
                  <a:lnTo>
                    <a:pt x="156" y="289"/>
                  </a:lnTo>
                  <a:lnTo>
                    <a:pt x="158" y="310"/>
                  </a:lnTo>
                  <a:lnTo>
                    <a:pt x="158" y="331"/>
                  </a:lnTo>
                  <a:lnTo>
                    <a:pt x="158" y="352"/>
                  </a:lnTo>
                  <a:lnTo>
                    <a:pt x="158" y="373"/>
                  </a:lnTo>
                  <a:lnTo>
                    <a:pt x="158" y="394"/>
                  </a:lnTo>
                  <a:lnTo>
                    <a:pt x="156" y="411"/>
                  </a:lnTo>
                  <a:lnTo>
                    <a:pt x="154" y="430"/>
                  </a:lnTo>
                  <a:lnTo>
                    <a:pt x="152" y="449"/>
                  </a:lnTo>
                  <a:lnTo>
                    <a:pt x="150" y="468"/>
                  </a:lnTo>
                  <a:lnTo>
                    <a:pt x="146" y="485"/>
                  </a:lnTo>
                  <a:lnTo>
                    <a:pt x="144" y="502"/>
                  </a:lnTo>
                  <a:lnTo>
                    <a:pt x="140" y="519"/>
                  </a:lnTo>
                  <a:lnTo>
                    <a:pt x="139" y="538"/>
                  </a:lnTo>
                  <a:lnTo>
                    <a:pt x="135" y="552"/>
                  </a:lnTo>
                  <a:lnTo>
                    <a:pt x="131" y="567"/>
                  </a:lnTo>
                  <a:lnTo>
                    <a:pt x="127" y="582"/>
                  </a:lnTo>
                  <a:lnTo>
                    <a:pt x="125" y="597"/>
                  </a:lnTo>
                  <a:lnTo>
                    <a:pt x="120" y="612"/>
                  </a:lnTo>
                  <a:lnTo>
                    <a:pt x="118" y="626"/>
                  </a:lnTo>
                  <a:lnTo>
                    <a:pt x="112" y="641"/>
                  </a:lnTo>
                  <a:lnTo>
                    <a:pt x="108" y="654"/>
                  </a:lnTo>
                  <a:lnTo>
                    <a:pt x="104" y="666"/>
                  </a:lnTo>
                  <a:lnTo>
                    <a:pt x="99" y="677"/>
                  </a:lnTo>
                  <a:lnTo>
                    <a:pt x="95" y="688"/>
                  </a:lnTo>
                  <a:lnTo>
                    <a:pt x="89" y="700"/>
                  </a:lnTo>
                  <a:lnTo>
                    <a:pt x="85" y="711"/>
                  </a:lnTo>
                  <a:lnTo>
                    <a:pt x="80" y="723"/>
                  </a:lnTo>
                  <a:lnTo>
                    <a:pt x="76" y="732"/>
                  </a:lnTo>
                  <a:lnTo>
                    <a:pt x="70" y="744"/>
                  </a:lnTo>
                  <a:lnTo>
                    <a:pt x="66" y="751"/>
                  </a:lnTo>
                  <a:lnTo>
                    <a:pt x="61" y="761"/>
                  </a:lnTo>
                  <a:lnTo>
                    <a:pt x="57" y="768"/>
                  </a:lnTo>
                  <a:lnTo>
                    <a:pt x="51" y="778"/>
                  </a:lnTo>
                  <a:lnTo>
                    <a:pt x="42" y="793"/>
                  </a:lnTo>
                  <a:lnTo>
                    <a:pt x="36" y="808"/>
                  </a:lnTo>
                  <a:lnTo>
                    <a:pt x="26" y="818"/>
                  </a:lnTo>
                  <a:lnTo>
                    <a:pt x="21" y="829"/>
                  </a:lnTo>
                  <a:lnTo>
                    <a:pt x="15" y="837"/>
                  </a:lnTo>
                  <a:lnTo>
                    <a:pt x="9" y="844"/>
                  </a:lnTo>
                  <a:lnTo>
                    <a:pt x="2" y="854"/>
                  </a:lnTo>
                  <a:lnTo>
                    <a:pt x="0" y="860"/>
                  </a:lnTo>
                  <a:lnTo>
                    <a:pt x="2" y="860"/>
                  </a:lnTo>
                  <a:lnTo>
                    <a:pt x="7" y="861"/>
                  </a:lnTo>
                  <a:lnTo>
                    <a:pt x="17" y="867"/>
                  </a:lnTo>
                  <a:lnTo>
                    <a:pt x="32" y="873"/>
                  </a:lnTo>
                  <a:lnTo>
                    <a:pt x="40" y="875"/>
                  </a:lnTo>
                  <a:lnTo>
                    <a:pt x="49" y="879"/>
                  </a:lnTo>
                  <a:lnTo>
                    <a:pt x="59" y="880"/>
                  </a:lnTo>
                  <a:lnTo>
                    <a:pt x="70" y="884"/>
                  </a:lnTo>
                  <a:lnTo>
                    <a:pt x="80" y="888"/>
                  </a:lnTo>
                  <a:lnTo>
                    <a:pt x="91" y="890"/>
                  </a:lnTo>
                  <a:lnTo>
                    <a:pt x="102" y="894"/>
                  </a:lnTo>
                  <a:lnTo>
                    <a:pt x="118" y="898"/>
                  </a:lnTo>
                  <a:lnTo>
                    <a:pt x="127" y="899"/>
                  </a:lnTo>
                  <a:lnTo>
                    <a:pt x="140" y="899"/>
                  </a:lnTo>
                  <a:lnTo>
                    <a:pt x="152" y="899"/>
                  </a:lnTo>
                  <a:lnTo>
                    <a:pt x="165" y="901"/>
                  </a:lnTo>
                  <a:lnTo>
                    <a:pt x="178" y="901"/>
                  </a:lnTo>
                  <a:lnTo>
                    <a:pt x="194" y="901"/>
                  </a:lnTo>
                  <a:lnTo>
                    <a:pt x="207" y="899"/>
                  </a:lnTo>
                  <a:lnTo>
                    <a:pt x="222" y="899"/>
                  </a:lnTo>
                  <a:lnTo>
                    <a:pt x="234" y="896"/>
                  </a:lnTo>
                  <a:lnTo>
                    <a:pt x="247" y="892"/>
                  </a:lnTo>
                  <a:lnTo>
                    <a:pt x="258" y="888"/>
                  </a:lnTo>
                  <a:lnTo>
                    <a:pt x="272" y="882"/>
                  </a:lnTo>
                  <a:lnTo>
                    <a:pt x="283" y="877"/>
                  </a:lnTo>
                  <a:lnTo>
                    <a:pt x="296" y="871"/>
                  </a:lnTo>
                  <a:lnTo>
                    <a:pt x="308" y="861"/>
                  </a:lnTo>
                  <a:lnTo>
                    <a:pt x="321" y="852"/>
                  </a:lnTo>
                  <a:lnTo>
                    <a:pt x="331" y="841"/>
                  </a:lnTo>
                  <a:lnTo>
                    <a:pt x="340" y="827"/>
                  </a:lnTo>
                  <a:lnTo>
                    <a:pt x="350" y="812"/>
                  </a:lnTo>
                  <a:lnTo>
                    <a:pt x="361" y="795"/>
                  </a:lnTo>
                  <a:lnTo>
                    <a:pt x="363" y="785"/>
                  </a:lnTo>
                  <a:lnTo>
                    <a:pt x="369" y="776"/>
                  </a:lnTo>
                  <a:lnTo>
                    <a:pt x="372" y="766"/>
                  </a:lnTo>
                  <a:lnTo>
                    <a:pt x="378" y="757"/>
                  </a:lnTo>
                  <a:lnTo>
                    <a:pt x="382" y="745"/>
                  </a:lnTo>
                  <a:lnTo>
                    <a:pt x="388" y="734"/>
                  </a:lnTo>
                  <a:lnTo>
                    <a:pt x="391" y="723"/>
                  </a:lnTo>
                  <a:lnTo>
                    <a:pt x="397" y="713"/>
                  </a:lnTo>
                  <a:lnTo>
                    <a:pt x="401" y="700"/>
                  </a:lnTo>
                  <a:lnTo>
                    <a:pt x="403" y="688"/>
                  </a:lnTo>
                  <a:lnTo>
                    <a:pt x="407" y="675"/>
                  </a:lnTo>
                  <a:lnTo>
                    <a:pt x="410" y="664"/>
                  </a:lnTo>
                  <a:lnTo>
                    <a:pt x="412" y="650"/>
                  </a:lnTo>
                  <a:lnTo>
                    <a:pt x="416" y="637"/>
                  </a:lnTo>
                  <a:lnTo>
                    <a:pt x="420" y="624"/>
                  </a:lnTo>
                  <a:lnTo>
                    <a:pt x="424" y="612"/>
                  </a:lnTo>
                  <a:lnTo>
                    <a:pt x="426" y="597"/>
                  </a:lnTo>
                  <a:lnTo>
                    <a:pt x="429" y="586"/>
                  </a:lnTo>
                  <a:lnTo>
                    <a:pt x="429" y="571"/>
                  </a:lnTo>
                  <a:lnTo>
                    <a:pt x="433" y="557"/>
                  </a:lnTo>
                  <a:lnTo>
                    <a:pt x="435" y="544"/>
                  </a:lnTo>
                  <a:lnTo>
                    <a:pt x="439" y="529"/>
                  </a:lnTo>
                  <a:lnTo>
                    <a:pt x="441" y="515"/>
                  </a:lnTo>
                  <a:lnTo>
                    <a:pt x="445" y="502"/>
                  </a:lnTo>
                  <a:lnTo>
                    <a:pt x="445" y="487"/>
                  </a:lnTo>
                  <a:lnTo>
                    <a:pt x="446" y="472"/>
                  </a:lnTo>
                  <a:lnTo>
                    <a:pt x="448" y="458"/>
                  </a:lnTo>
                  <a:lnTo>
                    <a:pt x="448" y="443"/>
                  </a:lnTo>
                  <a:lnTo>
                    <a:pt x="448" y="430"/>
                  </a:lnTo>
                  <a:lnTo>
                    <a:pt x="450" y="415"/>
                  </a:lnTo>
                  <a:lnTo>
                    <a:pt x="452" y="401"/>
                  </a:lnTo>
                  <a:lnTo>
                    <a:pt x="454" y="388"/>
                  </a:lnTo>
                  <a:lnTo>
                    <a:pt x="454" y="373"/>
                  </a:lnTo>
                  <a:lnTo>
                    <a:pt x="454" y="358"/>
                  </a:lnTo>
                  <a:lnTo>
                    <a:pt x="454" y="344"/>
                  </a:lnTo>
                  <a:lnTo>
                    <a:pt x="456" y="329"/>
                  </a:lnTo>
                  <a:lnTo>
                    <a:pt x="456" y="316"/>
                  </a:lnTo>
                  <a:lnTo>
                    <a:pt x="456" y="302"/>
                  </a:lnTo>
                  <a:lnTo>
                    <a:pt x="456" y="291"/>
                  </a:lnTo>
                  <a:lnTo>
                    <a:pt x="456" y="278"/>
                  </a:lnTo>
                  <a:lnTo>
                    <a:pt x="454" y="263"/>
                  </a:lnTo>
                  <a:lnTo>
                    <a:pt x="452" y="251"/>
                  </a:lnTo>
                  <a:lnTo>
                    <a:pt x="450" y="238"/>
                  </a:lnTo>
                  <a:lnTo>
                    <a:pt x="450" y="226"/>
                  </a:lnTo>
                  <a:lnTo>
                    <a:pt x="448" y="215"/>
                  </a:lnTo>
                  <a:lnTo>
                    <a:pt x="448" y="204"/>
                  </a:lnTo>
                  <a:lnTo>
                    <a:pt x="446" y="190"/>
                  </a:lnTo>
                  <a:lnTo>
                    <a:pt x="445" y="181"/>
                  </a:lnTo>
                  <a:lnTo>
                    <a:pt x="441" y="169"/>
                  </a:lnTo>
                  <a:lnTo>
                    <a:pt x="439" y="158"/>
                  </a:lnTo>
                  <a:lnTo>
                    <a:pt x="437" y="148"/>
                  </a:lnTo>
                  <a:lnTo>
                    <a:pt x="435" y="139"/>
                  </a:lnTo>
                  <a:lnTo>
                    <a:pt x="431" y="129"/>
                  </a:lnTo>
                  <a:lnTo>
                    <a:pt x="429" y="120"/>
                  </a:lnTo>
                  <a:lnTo>
                    <a:pt x="427" y="112"/>
                  </a:lnTo>
                  <a:lnTo>
                    <a:pt x="426" y="107"/>
                  </a:lnTo>
                  <a:lnTo>
                    <a:pt x="416" y="90"/>
                  </a:lnTo>
                  <a:lnTo>
                    <a:pt x="408" y="76"/>
                  </a:lnTo>
                  <a:lnTo>
                    <a:pt x="399" y="63"/>
                  </a:lnTo>
                  <a:lnTo>
                    <a:pt x="389" y="53"/>
                  </a:lnTo>
                  <a:lnTo>
                    <a:pt x="378" y="42"/>
                  </a:lnTo>
                  <a:lnTo>
                    <a:pt x="367" y="34"/>
                  </a:lnTo>
                  <a:lnTo>
                    <a:pt x="355" y="25"/>
                  </a:lnTo>
                  <a:lnTo>
                    <a:pt x="344" y="21"/>
                  </a:lnTo>
                  <a:lnTo>
                    <a:pt x="332" y="15"/>
                  </a:lnTo>
                  <a:lnTo>
                    <a:pt x="319" y="10"/>
                  </a:lnTo>
                  <a:lnTo>
                    <a:pt x="308" y="6"/>
                  </a:lnTo>
                  <a:lnTo>
                    <a:pt x="296" y="4"/>
                  </a:lnTo>
                  <a:lnTo>
                    <a:pt x="281" y="0"/>
                  </a:lnTo>
                  <a:lnTo>
                    <a:pt x="270" y="0"/>
                  </a:lnTo>
                  <a:lnTo>
                    <a:pt x="258" y="0"/>
                  </a:lnTo>
                  <a:lnTo>
                    <a:pt x="247" y="0"/>
                  </a:lnTo>
                  <a:lnTo>
                    <a:pt x="232" y="0"/>
                  </a:lnTo>
                  <a:lnTo>
                    <a:pt x="222" y="0"/>
                  </a:lnTo>
                  <a:lnTo>
                    <a:pt x="209" y="2"/>
                  </a:lnTo>
                  <a:lnTo>
                    <a:pt x="197" y="4"/>
                  </a:lnTo>
                  <a:lnTo>
                    <a:pt x="186" y="4"/>
                  </a:lnTo>
                  <a:lnTo>
                    <a:pt x="177" y="6"/>
                  </a:lnTo>
                  <a:lnTo>
                    <a:pt x="167" y="8"/>
                  </a:lnTo>
                  <a:lnTo>
                    <a:pt x="159" y="12"/>
                  </a:lnTo>
                  <a:lnTo>
                    <a:pt x="144" y="15"/>
                  </a:lnTo>
                  <a:lnTo>
                    <a:pt x="133" y="19"/>
                  </a:lnTo>
                  <a:lnTo>
                    <a:pt x="127" y="23"/>
                  </a:lnTo>
                  <a:lnTo>
                    <a:pt x="125" y="25"/>
                  </a:lnTo>
                  <a:lnTo>
                    <a:pt x="125" y="25"/>
                  </a:lnTo>
                  <a:close/>
                </a:path>
              </a:pathLst>
            </a:custGeom>
            <a:solidFill>
              <a:srgbClr val="A8B8E8"/>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1" name="Freeform 27"/>
            <p:cNvSpPr>
              <a:spLocks/>
            </p:cNvSpPr>
            <p:nvPr/>
          </p:nvSpPr>
          <p:spPr bwMode="auto">
            <a:xfrm>
              <a:off x="2214" y="2476"/>
              <a:ext cx="293" cy="87"/>
            </a:xfrm>
            <a:custGeom>
              <a:avLst/>
              <a:gdLst/>
              <a:ahLst/>
              <a:cxnLst>
                <a:cxn ang="0">
                  <a:pos x="40" y="2"/>
                </a:cxn>
                <a:cxn ang="0">
                  <a:pos x="545" y="111"/>
                </a:cxn>
                <a:cxn ang="0">
                  <a:pos x="559" y="111"/>
                </a:cxn>
                <a:cxn ang="0">
                  <a:pos x="572" y="118"/>
                </a:cxn>
                <a:cxn ang="0">
                  <a:pos x="579" y="126"/>
                </a:cxn>
                <a:cxn ang="0">
                  <a:pos x="585" y="141"/>
                </a:cxn>
                <a:cxn ang="0">
                  <a:pos x="585" y="152"/>
                </a:cxn>
                <a:cxn ang="0">
                  <a:pos x="581" y="164"/>
                </a:cxn>
                <a:cxn ang="0">
                  <a:pos x="572" y="171"/>
                </a:cxn>
                <a:cxn ang="0">
                  <a:pos x="559" y="175"/>
                </a:cxn>
                <a:cxn ang="0">
                  <a:pos x="28" y="69"/>
                </a:cxn>
                <a:cxn ang="0">
                  <a:pos x="15" y="59"/>
                </a:cxn>
                <a:cxn ang="0">
                  <a:pos x="6" y="52"/>
                </a:cxn>
                <a:cxn ang="0">
                  <a:pos x="0" y="40"/>
                </a:cxn>
                <a:cxn ang="0">
                  <a:pos x="0" y="27"/>
                </a:cxn>
                <a:cxn ang="0">
                  <a:pos x="4" y="14"/>
                </a:cxn>
                <a:cxn ang="0">
                  <a:pos x="13" y="6"/>
                </a:cxn>
                <a:cxn ang="0">
                  <a:pos x="25" y="0"/>
                </a:cxn>
                <a:cxn ang="0">
                  <a:pos x="40" y="2"/>
                </a:cxn>
                <a:cxn ang="0">
                  <a:pos x="40" y="2"/>
                </a:cxn>
              </a:cxnLst>
              <a:rect l="0" t="0" r="r" b="b"/>
              <a:pathLst>
                <a:path w="585" h="175">
                  <a:moveTo>
                    <a:pt x="40" y="2"/>
                  </a:moveTo>
                  <a:lnTo>
                    <a:pt x="545" y="111"/>
                  </a:lnTo>
                  <a:lnTo>
                    <a:pt x="559" y="111"/>
                  </a:lnTo>
                  <a:lnTo>
                    <a:pt x="572" y="118"/>
                  </a:lnTo>
                  <a:lnTo>
                    <a:pt x="579" y="126"/>
                  </a:lnTo>
                  <a:lnTo>
                    <a:pt x="585" y="141"/>
                  </a:lnTo>
                  <a:lnTo>
                    <a:pt x="585" y="152"/>
                  </a:lnTo>
                  <a:lnTo>
                    <a:pt x="581" y="164"/>
                  </a:lnTo>
                  <a:lnTo>
                    <a:pt x="572" y="171"/>
                  </a:lnTo>
                  <a:lnTo>
                    <a:pt x="559" y="175"/>
                  </a:lnTo>
                  <a:lnTo>
                    <a:pt x="28" y="69"/>
                  </a:lnTo>
                  <a:lnTo>
                    <a:pt x="15" y="59"/>
                  </a:lnTo>
                  <a:lnTo>
                    <a:pt x="6" y="52"/>
                  </a:lnTo>
                  <a:lnTo>
                    <a:pt x="0" y="40"/>
                  </a:lnTo>
                  <a:lnTo>
                    <a:pt x="0" y="27"/>
                  </a:lnTo>
                  <a:lnTo>
                    <a:pt x="4" y="14"/>
                  </a:lnTo>
                  <a:lnTo>
                    <a:pt x="13" y="6"/>
                  </a:lnTo>
                  <a:lnTo>
                    <a:pt x="25" y="0"/>
                  </a:lnTo>
                  <a:lnTo>
                    <a:pt x="40" y="2"/>
                  </a:lnTo>
                  <a:lnTo>
                    <a:pt x="40" y="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2" name="Freeform 28"/>
            <p:cNvSpPr>
              <a:spLocks/>
            </p:cNvSpPr>
            <p:nvPr/>
          </p:nvSpPr>
          <p:spPr bwMode="auto">
            <a:xfrm>
              <a:off x="2191" y="2241"/>
              <a:ext cx="1176" cy="694"/>
            </a:xfrm>
            <a:custGeom>
              <a:avLst/>
              <a:gdLst/>
              <a:ahLst/>
              <a:cxnLst>
                <a:cxn ang="0">
                  <a:pos x="67" y="602"/>
                </a:cxn>
                <a:cxn ang="0">
                  <a:pos x="78" y="703"/>
                </a:cxn>
                <a:cxn ang="0">
                  <a:pos x="99" y="796"/>
                </a:cxn>
                <a:cxn ang="0">
                  <a:pos x="135" y="886"/>
                </a:cxn>
                <a:cxn ang="0">
                  <a:pos x="181" y="967"/>
                </a:cxn>
                <a:cxn ang="0">
                  <a:pos x="253" y="1062"/>
                </a:cxn>
                <a:cxn ang="0">
                  <a:pos x="357" y="1158"/>
                </a:cxn>
                <a:cxn ang="0">
                  <a:pos x="475" y="1234"/>
                </a:cxn>
                <a:cxn ang="0">
                  <a:pos x="595" y="1287"/>
                </a:cxn>
                <a:cxn ang="0">
                  <a:pos x="722" y="1313"/>
                </a:cxn>
                <a:cxn ang="0">
                  <a:pos x="848" y="1321"/>
                </a:cxn>
                <a:cxn ang="0">
                  <a:pos x="983" y="1310"/>
                </a:cxn>
                <a:cxn ang="0">
                  <a:pos x="1121" y="1283"/>
                </a:cxn>
                <a:cxn ang="0">
                  <a:pos x="1266" y="1245"/>
                </a:cxn>
                <a:cxn ang="0">
                  <a:pos x="1391" y="1203"/>
                </a:cxn>
                <a:cxn ang="0">
                  <a:pos x="1509" y="1165"/>
                </a:cxn>
                <a:cxn ang="0">
                  <a:pos x="1619" y="1119"/>
                </a:cxn>
                <a:cxn ang="0">
                  <a:pos x="1720" y="1064"/>
                </a:cxn>
                <a:cxn ang="0">
                  <a:pos x="1815" y="998"/>
                </a:cxn>
                <a:cxn ang="0">
                  <a:pos x="1904" y="916"/>
                </a:cxn>
                <a:cxn ang="0">
                  <a:pos x="1990" y="813"/>
                </a:cxn>
                <a:cxn ang="0">
                  <a:pos x="2058" y="703"/>
                </a:cxn>
                <a:cxn ang="0">
                  <a:pos x="2112" y="599"/>
                </a:cxn>
                <a:cxn ang="0">
                  <a:pos x="2153" y="496"/>
                </a:cxn>
                <a:cxn ang="0">
                  <a:pos x="2186" y="393"/>
                </a:cxn>
                <a:cxn ang="0">
                  <a:pos x="2214" y="281"/>
                </a:cxn>
                <a:cxn ang="0">
                  <a:pos x="2245" y="165"/>
                </a:cxn>
                <a:cxn ang="0">
                  <a:pos x="2279" y="40"/>
                </a:cxn>
                <a:cxn ang="0">
                  <a:pos x="2351" y="45"/>
                </a:cxn>
                <a:cxn ang="0">
                  <a:pos x="2313" y="175"/>
                </a:cxn>
                <a:cxn ang="0">
                  <a:pos x="2281" y="296"/>
                </a:cxn>
                <a:cxn ang="0">
                  <a:pos x="2250" y="406"/>
                </a:cxn>
                <a:cxn ang="0">
                  <a:pos x="2216" y="515"/>
                </a:cxn>
                <a:cxn ang="0">
                  <a:pos x="2172" y="619"/>
                </a:cxn>
                <a:cxn ang="0">
                  <a:pos x="2119" y="728"/>
                </a:cxn>
                <a:cxn ang="0">
                  <a:pos x="2051" y="840"/>
                </a:cxn>
                <a:cxn ang="0">
                  <a:pos x="1963" y="950"/>
                </a:cxn>
                <a:cxn ang="0">
                  <a:pos x="1872" y="1040"/>
                </a:cxn>
                <a:cxn ang="0">
                  <a:pos x="1773" y="1110"/>
                </a:cxn>
                <a:cxn ang="0">
                  <a:pos x="1669" y="1167"/>
                </a:cxn>
                <a:cxn ang="0">
                  <a:pos x="1557" y="1215"/>
                </a:cxn>
                <a:cxn ang="0">
                  <a:pos x="1435" y="1260"/>
                </a:cxn>
                <a:cxn ang="0">
                  <a:pos x="1302" y="1302"/>
                </a:cxn>
                <a:cxn ang="0">
                  <a:pos x="1148" y="1344"/>
                </a:cxn>
                <a:cxn ang="0">
                  <a:pos x="1000" y="1374"/>
                </a:cxn>
                <a:cxn ang="0">
                  <a:pos x="855" y="1388"/>
                </a:cxn>
                <a:cxn ang="0">
                  <a:pos x="719" y="1382"/>
                </a:cxn>
                <a:cxn ang="0">
                  <a:pos x="586" y="1353"/>
                </a:cxn>
                <a:cxn ang="0">
                  <a:pos x="458" y="1302"/>
                </a:cxn>
                <a:cxn ang="0">
                  <a:pos x="331" y="1220"/>
                </a:cxn>
                <a:cxn ang="0">
                  <a:pos x="232" y="1137"/>
                </a:cxn>
                <a:cxn ang="0">
                  <a:pos x="158" y="1053"/>
                </a:cxn>
                <a:cxn ang="0">
                  <a:pos x="99" y="967"/>
                </a:cxn>
                <a:cxn ang="0">
                  <a:pos x="57" y="874"/>
                </a:cxn>
                <a:cxn ang="0">
                  <a:pos x="27" y="775"/>
                </a:cxn>
                <a:cxn ang="0">
                  <a:pos x="6" y="671"/>
                </a:cxn>
                <a:cxn ang="0">
                  <a:pos x="0" y="557"/>
                </a:cxn>
                <a:cxn ang="0">
                  <a:pos x="44" y="475"/>
                </a:cxn>
              </a:cxnLst>
              <a:rect l="0" t="0" r="r" b="b"/>
              <a:pathLst>
                <a:path w="2351" h="1388">
                  <a:moveTo>
                    <a:pt x="65" y="507"/>
                  </a:moveTo>
                  <a:lnTo>
                    <a:pt x="65" y="519"/>
                  </a:lnTo>
                  <a:lnTo>
                    <a:pt x="65" y="530"/>
                  </a:lnTo>
                  <a:lnTo>
                    <a:pt x="65" y="541"/>
                  </a:lnTo>
                  <a:lnTo>
                    <a:pt x="65" y="555"/>
                  </a:lnTo>
                  <a:lnTo>
                    <a:pt x="65" y="566"/>
                  </a:lnTo>
                  <a:lnTo>
                    <a:pt x="65" y="578"/>
                  </a:lnTo>
                  <a:lnTo>
                    <a:pt x="65" y="589"/>
                  </a:lnTo>
                  <a:lnTo>
                    <a:pt x="67" y="602"/>
                  </a:lnTo>
                  <a:lnTo>
                    <a:pt x="67" y="614"/>
                  </a:lnTo>
                  <a:lnTo>
                    <a:pt x="69" y="623"/>
                  </a:lnTo>
                  <a:lnTo>
                    <a:pt x="71" y="635"/>
                  </a:lnTo>
                  <a:lnTo>
                    <a:pt x="72" y="648"/>
                  </a:lnTo>
                  <a:lnTo>
                    <a:pt x="72" y="659"/>
                  </a:lnTo>
                  <a:lnTo>
                    <a:pt x="72" y="671"/>
                  </a:lnTo>
                  <a:lnTo>
                    <a:pt x="74" y="680"/>
                  </a:lnTo>
                  <a:lnTo>
                    <a:pt x="78" y="694"/>
                  </a:lnTo>
                  <a:lnTo>
                    <a:pt x="78" y="703"/>
                  </a:lnTo>
                  <a:lnTo>
                    <a:pt x="80" y="715"/>
                  </a:lnTo>
                  <a:lnTo>
                    <a:pt x="80" y="724"/>
                  </a:lnTo>
                  <a:lnTo>
                    <a:pt x="84" y="735"/>
                  </a:lnTo>
                  <a:lnTo>
                    <a:pt x="86" y="745"/>
                  </a:lnTo>
                  <a:lnTo>
                    <a:pt x="90" y="756"/>
                  </a:lnTo>
                  <a:lnTo>
                    <a:pt x="90" y="766"/>
                  </a:lnTo>
                  <a:lnTo>
                    <a:pt x="95" y="777"/>
                  </a:lnTo>
                  <a:lnTo>
                    <a:pt x="97" y="787"/>
                  </a:lnTo>
                  <a:lnTo>
                    <a:pt x="99" y="796"/>
                  </a:lnTo>
                  <a:lnTo>
                    <a:pt x="103" y="806"/>
                  </a:lnTo>
                  <a:lnTo>
                    <a:pt x="109" y="817"/>
                  </a:lnTo>
                  <a:lnTo>
                    <a:pt x="110" y="827"/>
                  </a:lnTo>
                  <a:lnTo>
                    <a:pt x="114" y="838"/>
                  </a:lnTo>
                  <a:lnTo>
                    <a:pt x="118" y="848"/>
                  </a:lnTo>
                  <a:lnTo>
                    <a:pt x="124" y="859"/>
                  </a:lnTo>
                  <a:lnTo>
                    <a:pt x="128" y="867"/>
                  </a:lnTo>
                  <a:lnTo>
                    <a:pt x="129" y="876"/>
                  </a:lnTo>
                  <a:lnTo>
                    <a:pt x="135" y="886"/>
                  </a:lnTo>
                  <a:lnTo>
                    <a:pt x="139" y="895"/>
                  </a:lnTo>
                  <a:lnTo>
                    <a:pt x="145" y="905"/>
                  </a:lnTo>
                  <a:lnTo>
                    <a:pt x="148" y="914"/>
                  </a:lnTo>
                  <a:lnTo>
                    <a:pt x="154" y="924"/>
                  </a:lnTo>
                  <a:lnTo>
                    <a:pt x="158" y="933"/>
                  </a:lnTo>
                  <a:lnTo>
                    <a:pt x="164" y="941"/>
                  </a:lnTo>
                  <a:lnTo>
                    <a:pt x="167" y="950"/>
                  </a:lnTo>
                  <a:lnTo>
                    <a:pt x="175" y="958"/>
                  </a:lnTo>
                  <a:lnTo>
                    <a:pt x="181" y="967"/>
                  </a:lnTo>
                  <a:lnTo>
                    <a:pt x="185" y="975"/>
                  </a:lnTo>
                  <a:lnTo>
                    <a:pt x="192" y="984"/>
                  </a:lnTo>
                  <a:lnTo>
                    <a:pt x="198" y="994"/>
                  </a:lnTo>
                  <a:lnTo>
                    <a:pt x="205" y="1004"/>
                  </a:lnTo>
                  <a:lnTo>
                    <a:pt x="219" y="1021"/>
                  </a:lnTo>
                  <a:lnTo>
                    <a:pt x="232" y="1038"/>
                  </a:lnTo>
                  <a:lnTo>
                    <a:pt x="240" y="1045"/>
                  </a:lnTo>
                  <a:lnTo>
                    <a:pt x="247" y="1055"/>
                  </a:lnTo>
                  <a:lnTo>
                    <a:pt x="253" y="1062"/>
                  </a:lnTo>
                  <a:lnTo>
                    <a:pt x="262" y="1072"/>
                  </a:lnTo>
                  <a:lnTo>
                    <a:pt x="278" y="1087"/>
                  </a:lnTo>
                  <a:lnTo>
                    <a:pt x="297" y="1106"/>
                  </a:lnTo>
                  <a:lnTo>
                    <a:pt x="306" y="1114"/>
                  </a:lnTo>
                  <a:lnTo>
                    <a:pt x="316" y="1121"/>
                  </a:lnTo>
                  <a:lnTo>
                    <a:pt x="325" y="1129"/>
                  </a:lnTo>
                  <a:lnTo>
                    <a:pt x="335" y="1138"/>
                  </a:lnTo>
                  <a:lnTo>
                    <a:pt x="344" y="1148"/>
                  </a:lnTo>
                  <a:lnTo>
                    <a:pt x="357" y="1158"/>
                  </a:lnTo>
                  <a:lnTo>
                    <a:pt x="371" y="1167"/>
                  </a:lnTo>
                  <a:lnTo>
                    <a:pt x="384" y="1178"/>
                  </a:lnTo>
                  <a:lnTo>
                    <a:pt x="397" y="1186"/>
                  </a:lnTo>
                  <a:lnTo>
                    <a:pt x="411" y="1196"/>
                  </a:lnTo>
                  <a:lnTo>
                    <a:pt x="422" y="1203"/>
                  </a:lnTo>
                  <a:lnTo>
                    <a:pt x="437" y="1213"/>
                  </a:lnTo>
                  <a:lnTo>
                    <a:pt x="449" y="1220"/>
                  </a:lnTo>
                  <a:lnTo>
                    <a:pt x="462" y="1228"/>
                  </a:lnTo>
                  <a:lnTo>
                    <a:pt x="475" y="1234"/>
                  </a:lnTo>
                  <a:lnTo>
                    <a:pt x="489" y="1241"/>
                  </a:lnTo>
                  <a:lnTo>
                    <a:pt x="502" y="1249"/>
                  </a:lnTo>
                  <a:lnTo>
                    <a:pt x="513" y="1254"/>
                  </a:lnTo>
                  <a:lnTo>
                    <a:pt x="529" y="1260"/>
                  </a:lnTo>
                  <a:lnTo>
                    <a:pt x="542" y="1268"/>
                  </a:lnTo>
                  <a:lnTo>
                    <a:pt x="555" y="1272"/>
                  </a:lnTo>
                  <a:lnTo>
                    <a:pt x="568" y="1277"/>
                  </a:lnTo>
                  <a:lnTo>
                    <a:pt x="580" y="1281"/>
                  </a:lnTo>
                  <a:lnTo>
                    <a:pt x="595" y="1287"/>
                  </a:lnTo>
                  <a:lnTo>
                    <a:pt x="608" y="1289"/>
                  </a:lnTo>
                  <a:lnTo>
                    <a:pt x="622" y="1294"/>
                  </a:lnTo>
                  <a:lnTo>
                    <a:pt x="637" y="1296"/>
                  </a:lnTo>
                  <a:lnTo>
                    <a:pt x="650" y="1302"/>
                  </a:lnTo>
                  <a:lnTo>
                    <a:pt x="665" y="1304"/>
                  </a:lnTo>
                  <a:lnTo>
                    <a:pt x="679" y="1306"/>
                  </a:lnTo>
                  <a:lnTo>
                    <a:pt x="694" y="1308"/>
                  </a:lnTo>
                  <a:lnTo>
                    <a:pt x="707" y="1312"/>
                  </a:lnTo>
                  <a:lnTo>
                    <a:pt x="722" y="1313"/>
                  </a:lnTo>
                  <a:lnTo>
                    <a:pt x="736" y="1315"/>
                  </a:lnTo>
                  <a:lnTo>
                    <a:pt x="751" y="1315"/>
                  </a:lnTo>
                  <a:lnTo>
                    <a:pt x="764" y="1319"/>
                  </a:lnTo>
                  <a:lnTo>
                    <a:pt x="777" y="1319"/>
                  </a:lnTo>
                  <a:lnTo>
                    <a:pt x="791" y="1319"/>
                  </a:lnTo>
                  <a:lnTo>
                    <a:pt x="806" y="1319"/>
                  </a:lnTo>
                  <a:lnTo>
                    <a:pt x="819" y="1321"/>
                  </a:lnTo>
                  <a:lnTo>
                    <a:pt x="834" y="1321"/>
                  </a:lnTo>
                  <a:lnTo>
                    <a:pt x="848" y="1321"/>
                  </a:lnTo>
                  <a:lnTo>
                    <a:pt x="863" y="1321"/>
                  </a:lnTo>
                  <a:lnTo>
                    <a:pt x="878" y="1321"/>
                  </a:lnTo>
                  <a:lnTo>
                    <a:pt x="891" y="1319"/>
                  </a:lnTo>
                  <a:lnTo>
                    <a:pt x="907" y="1317"/>
                  </a:lnTo>
                  <a:lnTo>
                    <a:pt x="920" y="1315"/>
                  </a:lnTo>
                  <a:lnTo>
                    <a:pt x="937" y="1315"/>
                  </a:lnTo>
                  <a:lnTo>
                    <a:pt x="950" y="1313"/>
                  </a:lnTo>
                  <a:lnTo>
                    <a:pt x="968" y="1312"/>
                  </a:lnTo>
                  <a:lnTo>
                    <a:pt x="983" y="1310"/>
                  </a:lnTo>
                  <a:lnTo>
                    <a:pt x="998" y="1308"/>
                  </a:lnTo>
                  <a:lnTo>
                    <a:pt x="1013" y="1306"/>
                  </a:lnTo>
                  <a:lnTo>
                    <a:pt x="1026" y="1302"/>
                  </a:lnTo>
                  <a:lnTo>
                    <a:pt x="1042" y="1298"/>
                  </a:lnTo>
                  <a:lnTo>
                    <a:pt x="1059" y="1296"/>
                  </a:lnTo>
                  <a:lnTo>
                    <a:pt x="1072" y="1293"/>
                  </a:lnTo>
                  <a:lnTo>
                    <a:pt x="1089" y="1289"/>
                  </a:lnTo>
                  <a:lnTo>
                    <a:pt x="1104" y="1287"/>
                  </a:lnTo>
                  <a:lnTo>
                    <a:pt x="1121" y="1283"/>
                  </a:lnTo>
                  <a:lnTo>
                    <a:pt x="1137" y="1277"/>
                  </a:lnTo>
                  <a:lnTo>
                    <a:pt x="1152" y="1275"/>
                  </a:lnTo>
                  <a:lnTo>
                    <a:pt x="1167" y="1270"/>
                  </a:lnTo>
                  <a:lnTo>
                    <a:pt x="1184" y="1268"/>
                  </a:lnTo>
                  <a:lnTo>
                    <a:pt x="1201" y="1262"/>
                  </a:lnTo>
                  <a:lnTo>
                    <a:pt x="1218" y="1258"/>
                  </a:lnTo>
                  <a:lnTo>
                    <a:pt x="1234" y="1253"/>
                  </a:lnTo>
                  <a:lnTo>
                    <a:pt x="1251" y="1251"/>
                  </a:lnTo>
                  <a:lnTo>
                    <a:pt x="1266" y="1245"/>
                  </a:lnTo>
                  <a:lnTo>
                    <a:pt x="1279" y="1241"/>
                  </a:lnTo>
                  <a:lnTo>
                    <a:pt x="1294" y="1235"/>
                  </a:lnTo>
                  <a:lnTo>
                    <a:pt x="1308" y="1230"/>
                  </a:lnTo>
                  <a:lnTo>
                    <a:pt x="1323" y="1226"/>
                  </a:lnTo>
                  <a:lnTo>
                    <a:pt x="1336" y="1220"/>
                  </a:lnTo>
                  <a:lnTo>
                    <a:pt x="1351" y="1216"/>
                  </a:lnTo>
                  <a:lnTo>
                    <a:pt x="1365" y="1213"/>
                  </a:lnTo>
                  <a:lnTo>
                    <a:pt x="1378" y="1209"/>
                  </a:lnTo>
                  <a:lnTo>
                    <a:pt x="1391" y="1203"/>
                  </a:lnTo>
                  <a:lnTo>
                    <a:pt x="1405" y="1199"/>
                  </a:lnTo>
                  <a:lnTo>
                    <a:pt x="1418" y="1196"/>
                  </a:lnTo>
                  <a:lnTo>
                    <a:pt x="1431" y="1192"/>
                  </a:lnTo>
                  <a:lnTo>
                    <a:pt x="1446" y="1186"/>
                  </a:lnTo>
                  <a:lnTo>
                    <a:pt x="1458" y="1182"/>
                  </a:lnTo>
                  <a:lnTo>
                    <a:pt x="1473" y="1178"/>
                  </a:lnTo>
                  <a:lnTo>
                    <a:pt x="1484" y="1173"/>
                  </a:lnTo>
                  <a:lnTo>
                    <a:pt x="1498" y="1169"/>
                  </a:lnTo>
                  <a:lnTo>
                    <a:pt x="1509" y="1165"/>
                  </a:lnTo>
                  <a:lnTo>
                    <a:pt x="1522" y="1159"/>
                  </a:lnTo>
                  <a:lnTo>
                    <a:pt x="1534" y="1156"/>
                  </a:lnTo>
                  <a:lnTo>
                    <a:pt x="1547" y="1150"/>
                  </a:lnTo>
                  <a:lnTo>
                    <a:pt x="1560" y="1146"/>
                  </a:lnTo>
                  <a:lnTo>
                    <a:pt x="1572" y="1140"/>
                  </a:lnTo>
                  <a:lnTo>
                    <a:pt x="1583" y="1135"/>
                  </a:lnTo>
                  <a:lnTo>
                    <a:pt x="1597" y="1129"/>
                  </a:lnTo>
                  <a:lnTo>
                    <a:pt x="1608" y="1125"/>
                  </a:lnTo>
                  <a:lnTo>
                    <a:pt x="1619" y="1119"/>
                  </a:lnTo>
                  <a:lnTo>
                    <a:pt x="1631" y="1114"/>
                  </a:lnTo>
                  <a:lnTo>
                    <a:pt x="1644" y="1108"/>
                  </a:lnTo>
                  <a:lnTo>
                    <a:pt x="1655" y="1102"/>
                  </a:lnTo>
                  <a:lnTo>
                    <a:pt x="1667" y="1097"/>
                  </a:lnTo>
                  <a:lnTo>
                    <a:pt x="1676" y="1089"/>
                  </a:lnTo>
                  <a:lnTo>
                    <a:pt x="1688" y="1085"/>
                  </a:lnTo>
                  <a:lnTo>
                    <a:pt x="1699" y="1078"/>
                  </a:lnTo>
                  <a:lnTo>
                    <a:pt x="1711" y="1072"/>
                  </a:lnTo>
                  <a:lnTo>
                    <a:pt x="1720" y="1064"/>
                  </a:lnTo>
                  <a:lnTo>
                    <a:pt x="1731" y="1059"/>
                  </a:lnTo>
                  <a:lnTo>
                    <a:pt x="1743" y="1051"/>
                  </a:lnTo>
                  <a:lnTo>
                    <a:pt x="1754" y="1043"/>
                  </a:lnTo>
                  <a:lnTo>
                    <a:pt x="1764" y="1036"/>
                  </a:lnTo>
                  <a:lnTo>
                    <a:pt x="1775" y="1028"/>
                  </a:lnTo>
                  <a:lnTo>
                    <a:pt x="1785" y="1021"/>
                  </a:lnTo>
                  <a:lnTo>
                    <a:pt x="1796" y="1013"/>
                  </a:lnTo>
                  <a:lnTo>
                    <a:pt x="1806" y="1004"/>
                  </a:lnTo>
                  <a:lnTo>
                    <a:pt x="1815" y="998"/>
                  </a:lnTo>
                  <a:lnTo>
                    <a:pt x="1826" y="988"/>
                  </a:lnTo>
                  <a:lnTo>
                    <a:pt x="1838" y="983"/>
                  </a:lnTo>
                  <a:lnTo>
                    <a:pt x="1847" y="973"/>
                  </a:lnTo>
                  <a:lnTo>
                    <a:pt x="1857" y="964"/>
                  </a:lnTo>
                  <a:lnTo>
                    <a:pt x="1866" y="954"/>
                  </a:lnTo>
                  <a:lnTo>
                    <a:pt x="1876" y="945"/>
                  </a:lnTo>
                  <a:lnTo>
                    <a:pt x="1885" y="935"/>
                  </a:lnTo>
                  <a:lnTo>
                    <a:pt x="1895" y="926"/>
                  </a:lnTo>
                  <a:lnTo>
                    <a:pt x="1904" y="916"/>
                  </a:lnTo>
                  <a:lnTo>
                    <a:pt x="1914" y="907"/>
                  </a:lnTo>
                  <a:lnTo>
                    <a:pt x="1923" y="893"/>
                  </a:lnTo>
                  <a:lnTo>
                    <a:pt x="1933" y="884"/>
                  </a:lnTo>
                  <a:lnTo>
                    <a:pt x="1942" y="870"/>
                  </a:lnTo>
                  <a:lnTo>
                    <a:pt x="1952" y="861"/>
                  </a:lnTo>
                  <a:lnTo>
                    <a:pt x="1961" y="849"/>
                  </a:lnTo>
                  <a:lnTo>
                    <a:pt x="1971" y="838"/>
                  </a:lnTo>
                  <a:lnTo>
                    <a:pt x="1980" y="825"/>
                  </a:lnTo>
                  <a:lnTo>
                    <a:pt x="1990" y="813"/>
                  </a:lnTo>
                  <a:lnTo>
                    <a:pt x="1998" y="800"/>
                  </a:lnTo>
                  <a:lnTo>
                    <a:pt x="2005" y="789"/>
                  </a:lnTo>
                  <a:lnTo>
                    <a:pt x="2013" y="773"/>
                  </a:lnTo>
                  <a:lnTo>
                    <a:pt x="2022" y="764"/>
                  </a:lnTo>
                  <a:lnTo>
                    <a:pt x="2030" y="751"/>
                  </a:lnTo>
                  <a:lnTo>
                    <a:pt x="2037" y="739"/>
                  </a:lnTo>
                  <a:lnTo>
                    <a:pt x="2045" y="728"/>
                  </a:lnTo>
                  <a:lnTo>
                    <a:pt x="2053" y="716"/>
                  </a:lnTo>
                  <a:lnTo>
                    <a:pt x="2058" y="703"/>
                  </a:lnTo>
                  <a:lnTo>
                    <a:pt x="2066" y="692"/>
                  </a:lnTo>
                  <a:lnTo>
                    <a:pt x="2070" y="680"/>
                  </a:lnTo>
                  <a:lnTo>
                    <a:pt x="2079" y="669"/>
                  </a:lnTo>
                  <a:lnTo>
                    <a:pt x="2083" y="656"/>
                  </a:lnTo>
                  <a:lnTo>
                    <a:pt x="2089" y="644"/>
                  </a:lnTo>
                  <a:lnTo>
                    <a:pt x="2096" y="633"/>
                  </a:lnTo>
                  <a:lnTo>
                    <a:pt x="2102" y="623"/>
                  </a:lnTo>
                  <a:lnTo>
                    <a:pt x="2106" y="610"/>
                  </a:lnTo>
                  <a:lnTo>
                    <a:pt x="2112" y="599"/>
                  </a:lnTo>
                  <a:lnTo>
                    <a:pt x="2115" y="587"/>
                  </a:lnTo>
                  <a:lnTo>
                    <a:pt x="2121" y="576"/>
                  </a:lnTo>
                  <a:lnTo>
                    <a:pt x="2125" y="564"/>
                  </a:lnTo>
                  <a:lnTo>
                    <a:pt x="2131" y="553"/>
                  </a:lnTo>
                  <a:lnTo>
                    <a:pt x="2134" y="541"/>
                  </a:lnTo>
                  <a:lnTo>
                    <a:pt x="2142" y="530"/>
                  </a:lnTo>
                  <a:lnTo>
                    <a:pt x="2144" y="519"/>
                  </a:lnTo>
                  <a:lnTo>
                    <a:pt x="2150" y="507"/>
                  </a:lnTo>
                  <a:lnTo>
                    <a:pt x="2153" y="496"/>
                  </a:lnTo>
                  <a:lnTo>
                    <a:pt x="2157" y="484"/>
                  </a:lnTo>
                  <a:lnTo>
                    <a:pt x="2161" y="471"/>
                  </a:lnTo>
                  <a:lnTo>
                    <a:pt x="2165" y="462"/>
                  </a:lnTo>
                  <a:lnTo>
                    <a:pt x="2169" y="450"/>
                  </a:lnTo>
                  <a:lnTo>
                    <a:pt x="2172" y="441"/>
                  </a:lnTo>
                  <a:lnTo>
                    <a:pt x="2174" y="427"/>
                  </a:lnTo>
                  <a:lnTo>
                    <a:pt x="2180" y="416"/>
                  </a:lnTo>
                  <a:lnTo>
                    <a:pt x="2182" y="405"/>
                  </a:lnTo>
                  <a:lnTo>
                    <a:pt x="2186" y="393"/>
                  </a:lnTo>
                  <a:lnTo>
                    <a:pt x="2188" y="380"/>
                  </a:lnTo>
                  <a:lnTo>
                    <a:pt x="2191" y="368"/>
                  </a:lnTo>
                  <a:lnTo>
                    <a:pt x="2193" y="357"/>
                  </a:lnTo>
                  <a:lnTo>
                    <a:pt x="2199" y="346"/>
                  </a:lnTo>
                  <a:lnTo>
                    <a:pt x="2201" y="330"/>
                  </a:lnTo>
                  <a:lnTo>
                    <a:pt x="2205" y="319"/>
                  </a:lnTo>
                  <a:lnTo>
                    <a:pt x="2207" y="306"/>
                  </a:lnTo>
                  <a:lnTo>
                    <a:pt x="2210" y="294"/>
                  </a:lnTo>
                  <a:lnTo>
                    <a:pt x="2214" y="281"/>
                  </a:lnTo>
                  <a:lnTo>
                    <a:pt x="2218" y="270"/>
                  </a:lnTo>
                  <a:lnTo>
                    <a:pt x="2220" y="256"/>
                  </a:lnTo>
                  <a:lnTo>
                    <a:pt x="2226" y="245"/>
                  </a:lnTo>
                  <a:lnTo>
                    <a:pt x="2227" y="232"/>
                  </a:lnTo>
                  <a:lnTo>
                    <a:pt x="2229" y="218"/>
                  </a:lnTo>
                  <a:lnTo>
                    <a:pt x="2233" y="205"/>
                  </a:lnTo>
                  <a:lnTo>
                    <a:pt x="2239" y="192"/>
                  </a:lnTo>
                  <a:lnTo>
                    <a:pt x="2241" y="176"/>
                  </a:lnTo>
                  <a:lnTo>
                    <a:pt x="2245" y="165"/>
                  </a:lnTo>
                  <a:lnTo>
                    <a:pt x="2248" y="152"/>
                  </a:lnTo>
                  <a:lnTo>
                    <a:pt x="2252" y="138"/>
                  </a:lnTo>
                  <a:lnTo>
                    <a:pt x="2256" y="125"/>
                  </a:lnTo>
                  <a:lnTo>
                    <a:pt x="2258" y="110"/>
                  </a:lnTo>
                  <a:lnTo>
                    <a:pt x="2262" y="97"/>
                  </a:lnTo>
                  <a:lnTo>
                    <a:pt x="2267" y="81"/>
                  </a:lnTo>
                  <a:lnTo>
                    <a:pt x="2269" y="68"/>
                  </a:lnTo>
                  <a:lnTo>
                    <a:pt x="2275" y="53"/>
                  </a:lnTo>
                  <a:lnTo>
                    <a:pt x="2279" y="40"/>
                  </a:lnTo>
                  <a:lnTo>
                    <a:pt x="2284" y="24"/>
                  </a:lnTo>
                  <a:lnTo>
                    <a:pt x="2290" y="11"/>
                  </a:lnTo>
                  <a:lnTo>
                    <a:pt x="2300" y="3"/>
                  </a:lnTo>
                  <a:lnTo>
                    <a:pt x="2313" y="0"/>
                  </a:lnTo>
                  <a:lnTo>
                    <a:pt x="2324" y="3"/>
                  </a:lnTo>
                  <a:lnTo>
                    <a:pt x="2334" y="7"/>
                  </a:lnTo>
                  <a:lnTo>
                    <a:pt x="2343" y="17"/>
                  </a:lnTo>
                  <a:lnTo>
                    <a:pt x="2349" y="30"/>
                  </a:lnTo>
                  <a:lnTo>
                    <a:pt x="2351" y="45"/>
                  </a:lnTo>
                  <a:lnTo>
                    <a:pt x="2345" y="60"/>
                  </a:lnTo>
                  <a:lnTo>
                    <a:pt x="2342" y="74"/>
                  </a:lnTo>
                  <a:lnTo>
                    <a:pt x="2336" y="89"/>
                  </a:lnTo>
                  <a:lnTo>
                    <a:pt x="2332" y="104"/>
                  </a:lnTo>
                  <a:lnTo>
                    <a:pt x="2326" y="119"/>
                  </a:lnTo>
                  <a:lnTo>
                    <a:pt x="2323" y="133"/>
                  </a:lnTo>
                  <a:lnTo>
                    <a:pt x="2321" y="148"/>
                  </a:lnTo>
                  <a:lnTo>
                    <a:pt x="2317" y="161"/>
                  </a:lnTo>
                  <a:lnTo>
                    <a:pt x="2313" y="175"/>
                  </a:lnTo>
                  <a:lnTo>
                    <a:pt x="2309" y="188"/>
                  </a:lnTo>
                  <a:lnTo>
                    <a:pt x="2305" y="203"/>
                  </a:lnTo>
                  <a:lnTo>
                    <a:pt x="2304" y="216"/>
                  </a:lnTo>
                  <a:lnTo>
                    <a:pt x="2298" y="230"/>
                  </a:lnTo>
                  <a:lnTo>
                    <a:pt x="2296" y="243"/>
                  </a:lnTo>
                  <a:lnTo>
                    <a:pt x="2292" y="256"/>
                  </a:lnTo>
                  <a:lnTo>
                    <a:pt x="2288" y="271"/>
                  </a:lnTo>
                  <a:lnTo>
                    <a:pt x="2284" y="281"/>
                  </a:lnTo>
                  <a:lnTo>
                    <a:pt x="2281" y="296"/>
                  </a:lnTo>
                  <a:lnTo>
                    <a:pt x="2277" y="308"/>
                  </a:lnTo>
                  <a:lnTo>
                    <a:pt x="2275" y="321"/>
                  </a:lnTo>
                  <a:lnTo>
                    <a:pt x="2269" y="332"/>
                  </a:lnTo>
                  <a:lnTo>
                    <a:pt x="2267" y="348"/>
                  </a:lnTo>
                  <a:lnTo>
                    <a:pt x="2264" y="357"/>
                  </a:lnTo>
                  <a:lnTo>
                    <a:pt x="2262" y="372"/>
                  </a:lnTo>
                  <a:lnTo>
                    <a:pt x="2258" y="384"/>
                  </a:lnTo>
                  <a:lnTo>
                    <a:pt x="2254" y="395"/>
                  </a:lnTo>
                  <a:lnTo>
                    <a:pt x="2250" y="406"/>
                  </a:lnTo>
                  <a:lnTo>
                    <a:pt x="2248" y="420"/>
                  </a:lnTo>
                  <a:lnTo>
                    <a:pt x="2243" y="431"/>
                  </a:lnTo>
                  <a:lnTo>
                    <a:pt x="2239" y="443"/>
                  </a:lnTo>
                  <a:lnTo>
                    <a:pt x="2237" y="456"/>
                  </a:lnTo>
                  <a:lnTo>
                    <a:pt x="2233" y="469"/>
                  </a:lnTo>
                  <a:lnTo>
                    <a:pt x="2229" y="481"/>
                  </a:lnTo>
                  <a:lnTo>
                    <a:pt x="2224" y="490"/>
                  </a:lnTo>
                  <a:lnTo>
                    <a:pt x="2220" y="502"/>
                  </a:lnTo>
                  <a:lnTo>
                    <a:pt x="2216" y="515"/>
                  </a:lnTo>
                  <a:lnTo>
                    <a:pt x="2210" y="526"/>
                  </a:lnTo>
                  <a:lnTo>
                    <a:pt x="2207" y="538"/>
                  </a:lnTo>
                  <a:lnTo>
                    <a:pt x="2201" y="549"/>
                  </a:lnTo>
                  <a:lnTo>
                    <a:pt x="2199" y="562"/>
                  </a:lnTo>
                  <a:lnTo>
                    <a:pt x="2193" y="574"/>
                  </a:lnTo>
                  <a:lnTo>
                    <a:pt x="2189" y="585"/>
                  </a:lnTo>
                  <a:lnTo>
                    <a:pt x="2184" y="595"/>
                  </a:lnTo>
                  <a:lnTo>
                    <a:pt x="2180" y="608"/>
                  </a:lnTo>
                  <a:lnTo>
                    <a:pt x="2172" y="619"/>
                  </a:lnTo>
                  <a:lnTo>
                    <a:pt x="2169" y="633"/>
                  </a:lnTo>
                  <a:lnTo>
                    <a:pt x="2163" y="642"/>
                  </a:lnTo>
                  <a:lnTo>
                    <a:pt x="2159" y="656"/>
                  </a:lnTo>
                  <a:lnTo>
                    <a:pt x="2151" y="667"/>
                  </a:lnTo>
                  <a:lnTo>
                    <a:pt x="2146" y="680"/>
                  </a:lnTo>
                  <a:lnTo>
                    <a:pt x="2138" y="690"/>
                  </a:lnTo>
                  <a:lnTo>
                    <a:pt x="2134" y="703"/>
                  </a:lnTo>
                  <a:lnTo>
                    <a:pt x="2125" y="715"/>
                  </a:lnTo>
                  <a:lnTo>
                    <a:pt x="2119" y="728"/>
                  </a:lnTo>
                  <a:lnTo>
                    <a:pt x="2113" y="737"/>
                  </a:lnTo>
                  <a:lnTo>
                    <a:pt x="2106" y="753"/>
                  </a:lnTo>
                  <a:lnTo>
                    <a:pt x="2098" y="764"/>
                  </a:lnTo>
                  <a:lnTo>
                    <a:pt x="2091" y="775"/>
                  </a:lnTo>
                  <a:lnTo>
                    <a:pt x="2083" y="787"/>
                  </a:lnTo>
                  <a:lnTo>
                    <a:pt x="2075" y="802"/>
                  </a:lnTo>
                  <a:lnTo>
                    <a:pt x="2066" y="813"/>
                  </a:lnTo>
                  <a:lnTo>
                    <a:pt x="2058" y="827"/>
                  </a:lnTo>
                  <a:lnTo>
                    <a:pt x="2051" y="840"/>
                  </a:lnTo>
                  <a:lnTo>
                    <a:pt x="2041" y="853"/>
                  </a:lnTo>
                  <a:lnTo>
                    <a:pt x="2032" y="865"/>
                  </a:lnTo>
                  <a:lnTo>
                    <a:pt x="2022" y="878"/>
                  </a:lnTo>
                  <a:lnTo>
                    <a:pt x="2013" y="889"/>
                  </a:lnTo>
                  <a:lnTo>
                    <a:pt x="2003" y="903"/>
                  </a:lnTo>
                  <a:lnTo>
                    <a:pt x="1992" y="914"/>
                  </a:lnTo>
                  <a:lnTo>
                    <a:pt x="1982" y="927"/>
                  </a:lnTo>
                  <a:lnTo>
                    <a:pt x="1973" y="937"/>
                  </a:lnTo>
                  <a:lnTo>
                    <a:pt x="1963" y="950"/>
                  </a:lnTo>
                  <a:lnTo>
                    <a:pt x="1952" y="960"/>
                  </a:lnTo>
                  <a:lnTo>
                    <a:pt x="1942" y="971"/>
                  </a:lnTo>
                  <a:lnTo>
                    <a:pt x="1931" y="981"/>
                  </a:lnTo>
                  <a:lnTo>
                    <a:pt x="1922" y="992"/>
                  </a:lnTo>
                  <a:lnTo>
                    <a:pt x="1910" y="1002"/>
                  </a:lnTo>
                  <a:lnTo>
                    <a:pt x="1901" y="1011"/>
                  </a:lnTo>
                  <a:lnTo>
                    <a:pt x="1891" y="1021"/>
                  </a:lnTo>
                  <a:lnTo>
                    <a:pt x="1882" y="1032"/>
                  </a:lnTo>
                  <a:lnTo>
                    <a:pt x="1872" y="1040"/>
                  </a:lnTo>
                  <a:lnTo>
                    <a:pt x="1861" y="1047"/>
                  </a:lnTo>
                  <a:lnTo>
                    <a:pt x="1849" y="1055"/>
                  </a:lnTo>
                  <a:lnTo>
                    <a:pt x="1840" y="1064"/>
                  </a:lnTo>
                  <a:lnTo>
                    <a:pt x="1828" y="1070"/>
                  </a:lnTo>
                  <a:lnTo>
                    <a:pt x="1817" y="1080"/>
                  </a:lnTo>
                  <a:lnTo>
                    <a:pt x="1806" y="1087"/>
                  </a:lnTo>
                  <a:lnTo>
                    <a:pt x="1796" y="1097"/>
                  </a:lnTo>
                  <a:lnTo>
                    <a:pt x="1785" y="1102"/>
                  </a:lnTo>
                  <a:lnTo>
                    <a:pt x="1773" y="1110"/>
                  </a:lnTo>
                  <a:lnTo>
                    <a:pt x="1762" y="1116"/>
                  </a:lnTo>
                  <a:lnTo>
                    <a:pt x="1750" y="1125"/>
                  </a:lnTo>
                  <a:lnTo>
                    <a:pt x="1739" y="1131"/>
                  </a:lnTo>
                  <a:lnTo>
                    <a:pt x="1730" y="1137"/>
                  </a:lnTo>
                  <a:lnTo>
                    <a:pt x="1716" y="1144"/>
                  </a:lnTo>
                  <a:lnTo>
                    <a:pt x="1707" y="1152"/>
                  </a:lnTo>
                  <a:lnTo>
                    <a:pt x="1693" y="1156"/>
                  </a:lnTo>
                  <a:lnTo>
                    <a:pt x="1682" y="1163"/>
                  </a:lnTo>
                  <a:lnTo>
                    <a:pt x="1669" y="1167"/>
                  </a:lnTo>
                  <a:lnTo>
                    <a:pt x="1657" y="1173"/>
                  </a:lnTo>
                  <a:lnTo>
                    <a:pt x="1646" y="1178"/>
                  </a:lnTo>
                  <a:lnTo>
                    <a:pt x="1633" y="1184"/>
                  </a:lnTo>
                  <a:lnTo>
                    <a:pt x="1619" y="1190"/>
                  </a:lnTo>
                  <a:lnTo>
                    <a:pt x="1608" y="1196"/>
                  </a:lnTo>
                  <a:lnTo>
                    <a:pt x="1595" y="1201"/>
                  </a:lnTo>
                  <a:lnTo>
                    <a:pt x="1581" y="1205"/>
                  </a:lnTo>
                  <a:lnTo>
                    <a:pt x="1570" y="1211"/>
                  </a:lnTo>
                  <a:lnTo>
                    <a:pt x="1557" y="1215"/>
                  </a:lnTo>
                  <a:lnTo>
                    <a:pt x="1541" y="1220"/>
                  </a:lnTo>
                  <a:lnTo>
                    <a:pt x="1530" y="1224"/>
                  </a:lnTo>
                  <a:lnTo>
                    <a:pt x="1517" y="1230"/>
                  </a:lnTo>
                  <a:lnTo>
                    <a:pt x="1503" y="1235"/>
                  </a:lnTo>
                  <a:lnTo>
                    <a:pt x="1490" y="1241"/>
                  </a:lnTo>
                  <a:lnTo>
                    <a:pt x="1475" y="1245"/>
                  </a:lnTo>
                  <a:lnTo>
                    <a:pt x="1462" y="1251"/>
                  </a:lnTo>
                  <a:lnTo>
                    <a:pt x="1448" y="1254"/>
                  </a:lnTo>
                  <a:lnTo>
                    <a:pt x="1435" y="1260"/>
                  </a:lnTo>
                  <a:lnTo>
                    <a:pt x="1420" y="1264"/>
                  </a:lnTo>
                  <a:lnTo>
                    <a:pt x="1407" y="1270"/>
                  </a:lnTo>
                  <a:lnTo>
                    <a:pt x="1391" y="1273"/>
                  </a:lnTo>
                  <a:lnTo>
                    <a:pt x="1376" y="1277"/>
                  </a:lnTo>
                  <a:lnTo>
                    <a:pt x="1363" y="1283"/>
                  </a:lnTo>
                  <a:lnTo>
                    <a:pt x="1346" y="1287"/>
                  </a:lnTo>
                  <a:lnTo>
                    <a:pt x="1332" y="1293"/>
                  </a:lnTo>
                  <a:lnTo>
                    <a:pt x="1315" y="1296"/>
                  </a:lnTo>
                  <a:lnTo>
                    <a:pt x="1302" y="1302"/>
                  </a:lnTo>
                  <a:lnTo>
                    <a:pt x="1287" y="1306"/>
                  </a:lnTo>
                  <a:lnTo>
                    <a:pt x="1272" y="1312"/>
                  </a:lnTo>
                  <a:lnTo>
                    <a:pt x="1253" y="1315"/>
                  </a:lnTo>
                  <a:lnTo>
                    <a:pt x="1235" y="1321"/>
                  </a:lnTo>
                  <a:lnTo>
                    <a:pt x="1218" y="1325"/>
                  </a:lnTo>
                  <a:lnTo>
                    <a:pt x="1201" y="1331"/>
                  </a:lnTo>
                  <a:lnTo>
                    <a:pt x="1182" y="1334"/>
                  </a:lnTo>
                  <a:lnTo>
                    <a:pt x="1165" y="1338"/>
                  </a:lnTo>
                  <a:lnTo>
                    <a:pt x="1148" y="1344"/>
                  </a:lnTo>
                  <a:lnTo>
                    <a:pt x="1133" y="1348"/>
                  </a:lnTo>
                  <a:lnTo>
                    <a:pt x="1114" y="1351"/>
                  </a:lnTo>
                  <a:lnTo>
                    <a:pt x="1099" y="1355"/>
                  </a:lnTo>
                  <a:lnTo>
                    <a:pt x="1080" y="1357"/>
                  </a:lnTo>
                  <a:lnTo>
                    <a:pt x="1064" y="1363"/>
                  </a:lnTo>
                  <a:lnTo>
                    <a:pt x="1047" y="1365"/>
                  </a:lnTo>
                  <a:lnTo>
                    <a:pt x="1032" y="1369"/>
                  </a:lnTo>
                  <a:lnTo>
                    <a:pt x="1013" y="1372"/>
                  </a:lnTo>
                  <a:lnTo>
                    <a:pt x="1000" y="1374"/>
                  </a:lnTo>
                  <a:lnTo>
                    <a:pt x="983" y="1376"/>
                  </a:lnTo>
                  <a:lnTo>
                    <a:pt x="968" y="1378"/>
                  </a:lnTo>
                  <a:lnTo>
                    <a:pt x="949" y="1380"/>
                  </a:lnTo>
                  <a:lnTo>
                    <a:pt x="933" y="1382"/>
                  </a:lnTo>
                  <a:lnTo>
                    <a:pt x="918" y="1382"/>
                  </a:lnTo>
                  <a:lnTo>
                    <a:pt x="901" y="1384"/>
                  </a:lnTo>
                  <a:lnTo>
                    <a:pt x="886" y="1386"/>
                  </a:lnTo>
                  <a:lnTo>
                    <a:pt x="872" y="1388"/>
                  </a:lnTo>
                  <a:lnTo>
                    <a:pt x="855" y="1388"/>
                  </a:lnTo>
                  <a:lnTo>
                    <a:pt x="840" y="1388"/>
                  </a:lnTo>
                  <a:lnTo>
                    <a:pt x="825" y="1388"/>
                  </a:lnTo>
                  <a:lnTo>
                    <a:pt x="810" y="1388"/>
                  </a:lnTo>
                  <a:lnTo>
                    <a:pt x="795" y="1386"/>
                  </a:lnTo>
                  <a:lnTo>
                    <a:pt x="779" y="1386"/>
                  </a:lnTo>
                  <a:lnTo>
                    <a:pt x="764" y="1386"/>
                  </a:lnTo>
                  <a:lnTo>
                    <a:pt x="751" y="1386"/>
                  </a:lnTo>
                  <a:lnTo>
                    <a:pt x="734" y="1382"/>
                  </a:lnTo>
                  <a:lnTo>
                    <a:pt x="719" y="1382"/>
                  </a:lnTo>
                  <a:lnTo>
                    <a:pt x="703" y="1378"/>
                  </a:lnTo>
                  <a:lnTo>
                    <a:pt x="688" y="1376"/>
                  </a:lnTo>
                  <a:lnTo>
                    <a:pt x="673" y="1372"/>
                  </a:lnTo>
                  <a:lnTo>
                    <a:pt x="658" y="1370"/>
                  </a:lnTo>
                  <a:lnTo>
                    <a:pt x="644" y="1367"/>
                  </a:lnTo>
                  <a:lnTo>
                    <a:pt x="629" y="1365"/>
                  </a:lnTo>
                  <a:lnTo>
                    <a:pt x="614" y="1361"/>
                  </a:lnTo>
                  <a:lnTo>
                    <a:pt x="599" y="1357"/>
                  </a:lnTo>
                  <a:lnTo>
                    <a:pt x="586" y="1353"/>
                  </a:lnTo>
                  <a:lnTo>
                    <a:pt x="572" y="1350"/>
                  </a:lnTo>
                  <a:lnTo>
                    <a:pt x="557" y="1344"/>
                  </a:lnTo>
                  <a:lnTo>
                    <a:pt x="542" y="1338"/>
                  </a:lnTo>
                  <a:lnTo>
                    <a:pt x="529" y="1334"/>
                  </a:lnTo>
                  <a:lnTo>
                    <a:pt x="513" y="1329"/>
                  </a:lnTo>
                  <a:lnTo>
                    <a:pt x="500" y="1321"/>
                  </a:lnTo>
                  <a:lnTo>
                    <a:pt x="485" y="1315"/>
                  </a:lnTo>
                  <a:lnTo>
                    <a:pt x="472" y="1308"/>
                  </a:lnTo>
                  <a:lnTo>
                    <a:pt x="458" y="1302"/>
                  </a:lnTo>
                  <a:lnTo>
                    <a:pt x="443" y="1293"/>
                  </a:lnTo>
                  <a:lnTo>
                    <a:pt x="430" y="1287"/>
                  </a:lnTo>
                  <a:lnTo>
                    <a:pt x="414" y="1277"/>
                  </a:lnTo>
                  <a:lnTo>
                    <a:pt x="401" y="1270"/>
                  </a:lnTo>
                  <a:lnTo>
                    <a:pt x="386" y="1260"/>
                  </a:lnTo>
                  <a:lnTo>
                    <a:pt x="373" y="1251"/>
                  </a:lnTo>
                  <a:lnTo>
                    <a:pt x="357" y="1241"/>
                  </a:lnTo>
                  <a:lnTo>
                    <a:pt x="344" y="1232"/>
                  </a:lnTo>
                  <a:lnTo>
                    <a:pt x="331" y="1220"/>
                  </a:lnTo>
                  <a:lnTo>
                    <a:pt x="318" y="1211"/>
                  </a:lnTo>
                  <a:lnTo>
                    <a:pt x="304" y="1201"/>
                  </a:lnTo>
                  <a:lnTo>
                    <a:pt x="291" y="1192"/>
                  </a:lnTo>
                  <a:lnTo>
                    <a:pt x="280" y="1182"/>
                  </a:lnTo>
                  <a:lnTo>
                    <a:pt x="270" y="1173"/>
                  </a:lnTo>
                  <a:lnTo>
                    <a:pt x="261" y="1163"/>
                  </a:lnTo>
                  <a:lnTo>
                    <a:pt x="251" y="1156"/>
                  </a:lnTo>
                  <a:lnTo>
                    <a:pt x="242" y="1146"/>
                  </a:lnTo>
                  <a:lnTo>
                    <a:pt x="232" y="1137"/>
                  </a:lnTo>
                  <a:lnTo>
                    <a:pt x="223" y="1127"/>
                  </a:lnTo>
                  <a:lnTo>
                    <a:pt x="213" y="1118"/>
                  </a:lnTo>
                  <a:lnTo>
                    <a:pt x="204" y="1108"/>
                  </a:lnTo>
                  <a:lnTo>
                    <a:pt x="196" y="1099"/>
                  </a:lnTo>
                  <a:lnTo>
                    <a:pt x="188" y="1089"/>
                  </a:lnTo>
                  <a:lnTo>
                    <a:pt x="181" y="1081"/>
                  </a:lnTo>
                  <a:lnTo>
                    <a:pt x="173" y="1072"/>
                  </a:lnTo>
                  <a:lnTo>
                    <a:pt x="166" y="1062"/>
                  </a:lnTo>
                  <a:lnTo>
                    <a:pt x="158" y="1053"/>
                  </a:lnTo>
                  <a:lnTo>
                    <a:pt x="152" y="1045"/>
                  </a:lnTo>
                  <a:lnTo>
                    <a:pt x="145" y="1034"/>
                  </a:lnTo>
                  <a:lnTo>
                    <a:pt x="137" y="1024"/>
                  </a:lnTo>
                  <a:lnTo>
                    <a:pt x="129" y="1015"/>
                  </a:lnTo>
                  <a:lnTo>
                    <a:pt x="124" y="1005"/>
                  </a:lnTo>
                  <a:lnTo>
                    <a:pt x="118" y="996"/>
                  </a:lnTo>
                  <a:lnTo>
                    <a:pt x="110" y="986"/>
                  </a:lnTo>
                  <a:lnTo>
                    <a:pt x="105" y="977"/>
                  </a:lnTo>
                  <a:lnTo>
                    <a:pt x="99" y="967"/>
                  </a:lnTo>
                  <a:lnTo>
                    <a:pt x="93" y="956"/>
                  </a:lnTo>
                  <a:lnTo>
                    <a:pt x="90" y="946"/>
                  </a:lnTo>
                  <a:lnTo>
                    <a:pt x="84" y="937"/>
                  </a:lnTo>
                  <a:lnTo>
                    <a:pt x="80" y="927"/>
                  </a:lnTo>
                  <a:lnTo>
                    <a:pt x="74" y="916"/>
                  </a:lnTo>
                  <a:lnTo>
                    <a:pt x="71" y="907"/>
                  </a:lnTo>
                  <a:lnTo>
                    <a:pt x="65" y="897"/>
                  </a:lnTo>
                  <a:lnTo>
                    <a:pt x="63" y="888"/>
                  </a:lnTo>
                  <a:lnTo>
                    <a:pt x="57" y="874"/>
                  </a:lnTo>
                  <a:lnTo>
                    <a:pt x="53" y="865"/>
                  </a:lnTo>
                  <a:lnTo>
                    <a:pt x="50" y="851"/>
                  </a:lnTo>
                  <a:lnTo>
                    <a:pt x="46" y="842"/>
                  </a:lnTo>
                  <a:lnTo>
                    <a:pt x="42" y="832"/>
                  </a:lnTo>
                  <a:lnTo>
                    <a:pt x="38" y="821"/>
                  </a:lnTo>
                  <a:lnTo>
                    <a:pt x="34" y="810"/>
                  </a:lnTo>
                  <a:lnTo>
                    <a:pt x="34" y="800"/>
                  </a:lnTo>
                  <a:lnTo>
                    <a:pt x="29" y="787"/>
                  </a:lnTo>
                  <a:lnTo>
                    <a:pt x="27" y="775"/>
                  </a:lnTo>
                  <a:lnTo>
                    <a:pt x="25" y="764"/>
                  </a:lnTo>
                  <a:lnTo>
                    <a:pt x="23" y="754"/>
                  </a:lnTo>
                  <a:lnTo>
                    <a:pt x="19" y="741"/>
                  </a:lnTo>
                  <a:lnTo>
                    <a:pt x="17" y="730"/>
                  </a:lnTo>
                  <a:lnTo>
                    <a:pt x="15" y="718"/>
                  </a:lnTo>
                  <a:lnTo>
                    <a:pt x="15" y="709"/>
                  </a:lnTo>
                  <a:lnTo>
                    <a:pt x="12" y="695"/>
                  </a:lnTo>
                  <a:lnTo>
                    <a:pt x="10" y="682"/>
                  </a:lnTo>
                  <a:lnTo>
                    <a:pt x="6" y="671"/>
                  </a:lnTo>
                  <a:lnTo>
                    <a:pt x="6" y="659"/>
                  </a:lnTo>
                  <a:lnTo>
                    <a:pt x="6" y="646"/>
                  </a:lnTo>
                  <a:lnTo>
                    <a:pt x="4" y="633"/>
                  </a:lnTo>
                  <a:lnTo>
                    <a:pt x="2" y="621"/>
                  </a:lnTo>
                  <a:lnTo>
                    <a:pt x="2" y="610"/>
                  </a:lnTo>
                  <a:lnTo>
                    <a:pt x="0" y="595"/>
                  </a:lnTo>
                  <a:lnTo>
                    <a:pt x="0" y="583"/>
                  </a:lnTo>
                  <a:lnTo>
                    <a:pt x="0" y="570"/>
                  </a:lnTo>
                  <a:lnTo>
                    <a:pt x="0" y="557"/>
                  </a:lnTo>
                  <a:lnTo>
                    <a:pt x="0" y="545"/>
                  </a:lnTo>
                  <a:lnTo>
                    <a:pt x="0" y="532"/>
                  </a:lnTo>
                  <a:lnTo>
                    <a:pt x="0" y="519"/>
                  </a:lnTo>
                  <a:lnTo>
                    <a:pt x="0" y="507"/>
                  </a:lnTo>
                  <a:lnTo>
                    <a:pt x="2" y="490"/>
                  </a:lnTo>
                  <a:lnTo>
                    <a:pt x="10" y="481"/>
                  </a:lnTo>
                  <a:lnTo>
                    <a:pt x="19" y="475"/>
                  </a:lnTo>
                  <a:lnTo>
                    <a:pt x="33" y="473"/>
                  </a:lnTo>
                  <a:lnTo>
                    <a:pt x="44" y="475"/>
                  </a:lnTo>
                  <a:lnTo>
                    <a:pt x="53" y="481"/>
                  </a:lnTo>
                  <a:lnTo>
                    <a:pt x="63" y="490"/>
                  </a:lnTo>
                  <a:lnTo>
                    <a:pt x="65" y="507"/>
                  </a:lnTo>
                  <a:lnTo>
                    <a:pt x="65" y="50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3" name="Freeform 29"/>
            <p:cNvSpPr>
              <a:spLocks/>
            </p:cNvSpPr>
            <p:nvPr/>
          </p:nvSpPr>
          <p:spPr bwMode="auto">
            <a:xfrm>
              <a:off x="2465" y="2540"/>
              <a:ext cx="49" cy="375"/>
            </a:xfrm>
            <a:custGeom>
              <a:avLst/>
              <a:gdLst/>
              <a:ahLst/>
              <a:cxnLst>
                <a:cxn ang="0">
                  <a:pos x="68" y="57"/>
                </a:cxn>
                <a:cxn ang="0">
                  <a:pos x="68" y="93"/>
                </a:cxn>
                <a:cxn ang="0">
                  <a:pos x="68" y="129"/>
                </a:cxn>
                <a:cxn ang="0">
                  <a:pos x="66" y="163"/>
                </a:cxn>
                <a:cxn ang="0">
                  <a:pos x="66" y="195"/>
                </a:cxn>
                <a:cxn ang="0">
                  <a:pos x="64" y="228"/>
                </a:cxn>
                <a:cxn ang="0">
                  <a:pos x="64" y="256"/>
                </a:cxn>
                <a:cxn ang="0">
                  <a:pos x="64" y="285"/>
                </a:cxn>
                <a:cxn ang="0">
                  <a:pos x="64" y="315"/>
                </a:cxn>
                <a:cxn ang="0">
                  <a:pos x="64" y="344"/>
                </a:cxn>
                <a:cxn ang="0">
                  <a:pos x="64" y="372"/>
                </a:cxn>
                <a:cxn ang="0">
                  <a:pos x="64" y="399"/>
                </a:cxn>
                <a:cxn ang="0">
                  <a:pos x="64" y="427"/>
                </a:cxn>
                <a:cxn ang="0">
                  <a:pos x="66" y="456"/>
                </a:cxn>
                <a:cxn ang="0">
                  <a:pos x="68" y="484"/>
                </a:cxn>
                <a:cxn ang="0">
                  <a:pos x="70" y="515"/>
                </a:cxn>
                <a:cxn ang="0">
                  <a:pos x="72" y="545"/>
                </a:cxn>
                <a:cxn ang="0">
                  <a:pos x="76" y="576"/>
                </a:cxn>
                <a:cxn ang="0">
                  <a:pos x="81" y="612"/>
                </a:cxn>
                <a:cxn ang="0">
                  <a:pos x="87" y="646"/>
                </a:cxn>
                <a:cxn ang="0">
                  <a:pos x="95" y="684"/>
                </a:cxn>
                <a:cxn ang="0">
                  <a:pos x="98" y="726"/>
                </a:cxn>
                <a:cxn ang="0">
                  <a:pos x="70" y="749"/>
                </a:cxn>
                <a:cxn ang="0">
                  <a:pos x="38" y="735"/>
                </a:cxn>
                <a:cxn ang="0">
                  <a:pos x="30" y="695"/>
                </a:cxn>
                <a:cxn ang="0">
                  <a:pos x="22" y="657"/>
                </a:cxn>
                <a:cxn ang="0">
                  <a:pos x="17" y="621"/>
                </a:cxn>
                <a:cxn ang="0">
                  <a:pos x="11" y="585"/>
                </a:cxn>
                <a:cxn ang="0">
                  <a:pos x="7" y="555"/>
                </a:cxn>
                <a:cxn ang="0">
                  <a:pos x="5" y="522"/>
                </a:cxn>
                <a:cxn ang="0">
                  <a:pos x="3" y="492"/>
                </a:cxn>
                <a:cxn ang="0">
                  <a:pos x="1" y="462"/>
                </a:cxn>
                <a:cxn ang="0">
                  <a:pos x="0" y="433"/>
                </a:cxn>
                <a:cxn ang="0">
                  <a:pos x="0" y="405"/>
                </a:cxn>
                <a:cxn ang="0">
                  <a:pos x="0" y="378"/>
                </a:cxn>
                <a:cxn ang="0">
                  <a:pos x="0" y="349"/>
                </a:cxn>
                <a:cxn ang="0">
                  <a:pos x="0" y="321"/>
                </a:cxn>
                <a:cxn ang="0">
                  <a:pos x="0" y="290"/>
                </a:cxn>
                <a:cxn ang="0">
                  <a:pos x="0" y="262"/>
                </a:cxn>
                <a:cxn ang="0">
                  <a:pos x="0" y="231"/>
                </a:cxn>
                <a:cxn ang="0">
                  <a:pos x="1" y="199"/>
                </a:cxn>
                <a:cxn ang="0">
                  <a:pos x="1" y="165"/>
                </a:cxn>
                <a:cxn ang="0">
                  <a:pos x="3" y="133"/>
                </a:cxn>
                <a:cxn ang="0">
                  <a:pos x="3" y="96"/>
                </a:cxn>
                <a:cxn ang="0">
                  <a:pos x="3" y="58"/>
                </a:cxn>
                <a:cxn ang="0">
                  <a:pos x="5" y="17"/>
                </a:cxn>
                <a:cxn ang="0">
                  <a:pos x="36" y="0"/>
                </a:cxn>
                <a:cxn ang="0">
                  <a:pos x="66" y="17"/>
                </a:cxn>
              </a:cxnLst>
              <a:rect l="0" t="0" r="r" b="b"/>
              <a:pathLst>
                <a:path w="98" h="749">
                  <a:moveTo>
                    <a:pt x="70" y="34"/>
                  </a:moveTo>
                  <a:lnTo>
                    <a:pt x="68" y="43"/>
                  </a:lnTo>
                  <a:lnTo>
                    <a:pt x="68" y="57"/>
                  </a:lnTo>
                  <a:lnTo>
                    <a:pt x="68" y="70"/>
                  </a:lnTo>
                  <a:lnTo>
                    <a:pt x="68" y="81"/>
                  </a:lnTo>
                  <a:lnTo>
                    <a:pt x="68" y="93"/>
                  </a:lnTo>
                  <a:lnTo>
                    <a:pt x="68" y="106"/>
                  </a:lnTo>
                  <a:lnTo>
                    <a:pt x="68" y="117"/>
                  </a:lnTo>
                  <a:lnTo>
                    <a:pt x="68" y="129"/>
                  </a:lnTo>
                  <a:lnTo>
                    <a:pt x="66" y="140"/>
                  </a:lnTo>
                  <a:lnTo>
                    <a:pt x="66" y="152"/>
                  </a:lnTo>
                  <a:lnTo>
                    <a:pt x="66" y="163"/>
                  </a:lnTo>
                  <a:lnTo>
                    <a:pt x="66" y="174"/>
                  </a:lnTo>
                  <a:lnTo>
                    <a:pt x="66" y="186"/>
                  </a:lnTo>
                  <a:lnTo>
                    <a:pt x="66" y="195"/>
                  </a:lnTo>
                  <a:lnTo>
                    <a:pt x="66" y="207"/>
                  </a:lnTo>
                  <a:lnTo>
                    <a:pt x="66" y="218"/>
                  </a:lnTo>
                  <a:lnTo>
                    <a:pt x="64" y="228"/>
                  </a:lnTo>
                  <a:lnTo>
                    <a:pt x="64" y="237"/>
                  </a:lnTo>
                  <a:lnTo>
                    <a:pt x="64" y="247"/>
                  </a:lnTo>
                  <a:lnTo>
                    <a:pt x="64" y="256"/>
                  </a:lnTo>
                  <a:lnTo>
                    <a:pt x="64" y="266"/>
                  </a:lnTo>
                  <a:lnTo>
                    <a:pt x="64" y="275"/>
                  </a:lnTo>
                  <a:lnTo>
                    <a:pt x="64" y="285"/>
                  </a:lnTo>
                  <a:lnTo>
                    <a:pt x="64" y="296"/>
                  </a:lnTo>
                  <a:lnTo>
                    <a:pt x="64" y="306"/>
                  </a:lnTo>
                  <a:lnTo>
                    <a:pt x="64" y="315"/>
                  </a:lnTo>
                  <a:lnTo>
                    <a:pt x="64" y="325"/>
                  </a:lnTo>
                  <a:lnTo>
                    <a:pt x="64" y="334"/>
                  </a:lnTo>
                  <a:lnTo>
                    <a:pt x="64" y="344"/>
                  </a:lnTo>
                  <a:lnTo>
                    <a:pt x="64" y="353"/>
                  </a:lnTo>
                  <a:lnTo>
                    <a:pt x="64" y="363"/>
                  </a:lnTo>
                  <a:lnTo>
                    <a:pt x="64" y="372"/>
                  </a:lnTo>
                  <a:lnTo>
                    <a:pt x="64" y="380"/>
                  </a:lnTo>
                  <a:lnTo>
                    <a:pt x="64" y="389"/>
                  </a:lnTo>
                  <a:lnTo>
                    <a:pt x="64" y="399"/>
                  </a:lnTo>
                  <a:lnTo>
                    <a:pt x="64" y="408"/>
                  </a:lnTo>
                  <a:lnTo>
                    <a:pt x="64" y="418"/>
                  </a:lnTo>
                  <a:lnTo>
                    <a:pt x="64" y="427"/>
                  </a:lnTo>
                  <a:lnTo>
                    <a:pt x="64" y="437"/>
                  </a:lnTo>
                  <a:lnTo>
                    <a:pt x="66" y="446"/>
                  </a:lnTo>
                  <a:lnTo>
                    <a:pt x="66" y="456"/>
                  </a:lnTo>
                  <a:lnTo>
                    <a:pt x="66" y="465"/>
                  </a:lnTo>
                  <a:lnTo>
                    <a:pt x="66" y="475"/>
                  </a:lnTo>
                  <a:lnTo>
                    <a:pt x="68" y="484"/>
                  </a:lnTo>
                  <a:lnTo>
                    <a:pt x="68" y="494"/>
                  </a:lnTo>
                  <a:lnTo>
                    <a:pt x="70" y="503"/>
                  </a:lnTo>
                  <a:lnTo>
                    <a:pt x="70" y="515"/>
                  </a:lnTo>
                  <a:lnTo>
                    <a:pt x="72" y="526"/>
                  </a:lnTo>
                  <a:lnTo>
                    <a:pt x="72" y="536"/>
                  </a:lnTo>
                  <a:lnTo>
                    <a:pt x="72" y="545"/>
                  </a:lnTo>
                  <a:lnTo>
                    <a:pt x="74" y="557"/>
                  </a:lnTo>
                  <a:lnTo>
                    <a:pt x="76" y="566"/>
                  </a:lnTo>
                  <a:lnTo>
                    <a:pt x="76" y="576"/>
                  </a:lnTo>
                  <a:lnTo>
                    <a:pt x="77" y="589"/>
                  </a:lnTo>
                  <a:lnTo>
                    <a:pt x="79" y="600"/>
                  </a:lnTo>
                  <a:lnTo>
                    <a:pt x="81" y="612"/>
                  </a:lnTo>
                  <a:lnTo>
                    <a:pt x="81" y="621"/>
                  </a:lnTo>
                  <a:lnTo>
                    <a:pt x="85" y="635"/>
                  </a:lnTo>
                  <a:lnTo>
                    <a:pt x="87" y="646"/>
                  </a:lnTo>
                  <a:lnTo>
                    <a:pt x="89" y="661"/>
                  </a:lnTo>
                  <a:lnTo>
                    <a:pt x="91" y="671"/>
                  </a:lnTo>
                  <a:lnTo>
                    <a:pt x="95" y="684"/>
                  </a:lnTo>
                  <a:lnTo>
                    <a:pt x="96" y="697"/>
                  </a:lnTo>
                  <a:lnTo>
                    <a:pt x="98" y="713"/>
                  </a:lnTo>
                  <a:lnTo>
                    <a:pt x="98" y="726"/>
                  </a:lnTo>
                  <a:lnTo>
                    <a:pt x="91" y="737"/>
                  </a:lnTo>
                  <a:lnTo>
                    <a:pt x="81" y="745"/>
                  </a:lnTo>
                  <a:lnTo>
                    <a:pt x="70" y="749"/>
                  </a:lnTo>
                  <a:lnTo>
                    <a:pt x="58" y="749"/>
                  </a:lnTo>
                  <a:lnTo>
                    <a:pt x="47" y="745"/>
                  </a:lnTo>
                  <a:lnTo>
                    <a:pt x="38" y="735"/>
                  </a:lnTo>
                  <a:lnTo>
                    <a:pt x="34" y="724"/>
                  </a:lnTo>
                  <a:lnTo>
                    <a:pt x="32" y="709"/>
                  </a:lnTo>
                  <a:lnTo>
                    <a:pt x="30" y="695"/>
                  </a:lnTo>
                  <a:lnTo>
                    <a:pt x="26" y="682"/>
                  </a:lnTo>
                  <a:lnTo>
                    <a:pt x="24" y="671"/>
                  </a:lnTo>
                  <a:lnTo>
                    <a:pt x="22" y="657"/>
                  </a:lnTo>
                  <a:lnTo>
                    <a:pt x="20" y="646"/>
                  </a:lnTo>
                  <a:lnTo>
                    <a:pt x="17" y="633"/>
                  </a:lnTo>
                  <a:lnTo>
                    <a:pt x="17" y="621"/>
                  </a:lnTo>
                  <a:lnTo>
                    <a:pt x="15" y="610"/>
                  </a:lnTo>
                  <a:lnTo>
                    <a:pt x="13" y="598"/>
                  </a:lnTo>
                  <a:lnTo>
                    <a:pt x="11" y="585"/>
                  </a:lnTo>
                  <a:lnTo>
                    <a:pt x="11" y="576"/>
                  </a:lnTo>
                  <a:lnTo>
                    <a:pt x="9" y="566"/>
                  </a:lnTo>
                  <a:lnTo>
                    <a:pt x="7" y="555"/>
                  </a:lnTo>
                  <a:lnTo>
                    <a:pt x="7" y="543"/>
                  </a:lnTo>
                  <a:lnTo>
                    <a:pt x="7" y="534"/>
                  </a:lnTo>
                  <a:lnTo>
                    <a:pt x="5" y="522"/>
                  </a:lnTo>
                  <a:lnTo>
                    <a:pt x="5" y="511"/>
                  </a:lnTo>
                  <a:lnTo>
                    <a:pt x="3" y="501"/>
                  </a:lnTo>
                  <a:lnTo>
                    <a:pt x="3" y="492"/>
                  </a:lnTo>
                  <a:lnTo>
                    <a:pt x="1" y="481"/>
                  </a:lnTo>
                  <a:lnTo>
                    <a:pt x="1" y="471"/>
                  </a:lnTo>
                  <a:lnTo>
                    <a:pt x="1" y="462"/>
                  </a:lnTo>
                  <a:lnTo>
                    <a:pt x="1" y="452"/>
                  </a:lnTo>
                  <a:lnTo>
                    <a:pt x="0" y="443"/>
                  </a:lnTo>
                  <a:lnTo>
                    <a:pt x="0" y="433"/>
                  </a:lnTo>
                  <a:lnTo>
                    <a:pt x="0" y="424"/>
                  </a:lnTo>
                  <a:lnTo>
                    <a:pt x="0" y="414"/>
                  </a:lnTo>
                  <a:lnTo>
                    <a:pt x="0" y="405"/>
                  </a:lnTo>
                  <a:lnTo>
                    <a:pt x="0" y="395"/>
                  </a:lnTo>
                  <a:lnTo>
                    <a:pt x="0" y="385"/>
                  </a:lnTo>
                  <a:lnTo>
                    <a:pt x="0" y="378"/>
                  </a:lnTo>
                  <a:lnTo>
                    <a:pt x="0" y="368"/>
                  </a:lnTo>
                  <a:lnTo>
                    <a:pt x="0" y="359"/>
                  </a:lnTo>
                  <a:lnTo>
                    <a:pt x="0" y="349"/>
                  </a:lnTo>
                  <a:lnTo>
                    <a:pt x="0" y="340"/>
                  </a:lnTo>
                  <a:lnTo>
                    <a:pt x="0" y="330"/>
                  </a:lnTo>
                  <a:lnTo>
                    <a:pt x="0" y="321"/>
                  </a:lnTo>
                  <a:lnTo>
                    <a:pt x="0" y="311"/>
                  </a:lnTo>
                  <a:lnTo>
                    <a:pt x="0" y="302"/>
                  </a:lnTo>
                  <a:lnTo>
                    <a:pt x="0" y="290"/>
                  </a:lnTo>
                  <a:lnTo>
                    <a:pt x="0" y="281"/>
                  </a:lnTo>
                  <a:lnTo>
                    <a:pt x="0" y="270"/>
                  </a:lnTo>
                  <a:lnTo>
                    <a:pt x="0" y="262"/>
                  </a:lnTo>
                  <a:lnTo>
                    <a:pt x="0" y="250"/>
                  </a:lnTo>
                  <a:lnTo>
                    <a:pt x="0" y="241"/>
                  </a:lnTo>
                  <a:lnTo>
                    <a:pt x="0" y="231"/>
                  </a:lnTo>
                  <a:lnTo>
                    <a:pt x="1" y="222"/>
                  </a:lnTo>
                  <a:lnTo>
                    <a:pt x="1" y="211"/>
                  </a:lnTo>
                  <a:lnTo>
                    <a:pt x="1" y="199"/>
                  </a:lnTo>
                  <a:lnTo>
                    <a:pt x="1" y="188"/>
                  </a:lnTo>
                  <a:lnTo>
                    <a:pt x="1" y="176"/>
                  </a:lnTo>
                  <a:lnTo>
                    <a:pt x="1" y="165"/>
                  </a:lnTo>
                  <a:lnTo>
                    <a:pt x="1" y="155"/>
                  </a:lnTo>
                  <a:lnTo>
                    <a:pt x="1" y="144"/>
                  </a:lnTo>
                  <a:lnTo>
                    <a:pt x="3" y="133"/>
                  </a:lnTo>
                  <a:lnTo>
                    <a:pt x="3" y="119"/>
                  </a:lnTo>
                  <a:lnTo>
                    <a:pt x="3" y="110"/>
                  </a:lnTo>
                  <a:lnTo>
                    <a:pt x="3" y="96"/>
                  </a:lnTo>
                  <a:lnTo>
                    <a:pt x="3" y="85"/>
                  </a:lnTo>
                  <a:lnTo>
                    <a:pt x="3" y="72"/>
                  </a:lnTo>
                  <a:lnTo>
                    <a:pt x="3" y="58"/>
                  </a:lnTo>
                  <a:lnTo>
                    <a:pt x="3" y="45"/>
                  </a:lnTo>
                  <a:lnTo>
                    <a:pt x="5" y="34"/>
                  </a:lnTo>
                  <a:lnTo>
                    <a:pt x="5" y="17"/>
                  </a:lnTo>
                  <a:lnTo>
                    <a:pt x="15" y="7"/>
                  </a:lnTo>
                  <a:lnTo>
                    <a:pt x="24" y="1"/>
                  </a:lnTo>
                  <a:lnTo>
                    <a:pt x="36" y="0"/>
                  </a:lnTo>
                  <a:lnTo>
                    <a:pt x="47" y="1"/>
                  </a:lnTo>
                  <a:lnTo>
                    <a:pt x="58" y="7"/>
                  </a:lnTo>
                  <a:lnTo>
                    <a:pt x="66" y="17"/>
                  </a:lnTo>
                  <a:lnTo>
                    <a:pt x="70" y="34"/>
                  </a:lnTo>
                  <a:lnTo>
                    <a:pt x="70" y="3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4" name="Freeform 30"/>
            <p:cNvSpPr>
              <a:spLocks/>
            </p:cNvSpPr>
            <p:nvPr/>
          </p:nvSpPr>
          <p:spPr bwMode="auto">
            <a:xfrm>
              <a:off x="2472" y="2458"/>
              <a:ext cx="216" cy="111"/>
            </a:xfrm>
            <a:custGeom>
              <a:avLst/>
              <a:gdLst/>
              <a:ahLst/>
              <a:cxnLst>
                <a:cxn ang="0">
                  <a:pos x="40" y="154"/>
                </a:cxn>
                <a:cxn ang="0">
                  <a:pos x="62" y="145"/>
                </a:cxn>
                <a:cxn ang="0">
                  <a:pos x="83" y="135"/>
                </a:cxn>
                <a:cxn ang="0">
                  <a:pos x="102" y="126"/>
                </a:cxn>
                <a:cxn ang="0">
                  <a:pos x="123" y="116"/>
                </a:cxn>
                <a:cxn ang="0">
                  <a:pos x="142" y="107"/>
                </a:cxn>
                <a:cxn ang="0">
                  <a:pos x="161" y="97"/>
                </a:cxn>
                <a:cxn ang="0">
                  <a:pos x="180" y="88"/>
                </a:cxn>
                <a:cxn ang="0">
                  <a:pos x="201" y="76"/>
                </a:cxn>
                <a:cxn ang="0">
                  <a:pos x="220" y="67"/>
                </a:cxn>
                <a:cxn ang="0">
                  <a:pos x="241" y="57"/>
                </a:cxn>
                <a:cxn ang="0">
                  <a:pos x="264" y="48"/>
                </a:cxn>
                <a:cxn ang="0">
                  <a:pos x="289" y="36"/>
                </a:cxn>
                <a:cxn ang="0">
                  <a:pos x="313" y="27"/>
                </a:cxn>
                <a:cxn ang="0">
                  <a:pos x="342" y="17"/>
                </a:cxn>
                <a:cxn ang="0">
                  <a:pos x="370" y="8"/>
                </a:cxn>
                <a:cxn ang="0">
                  <a:pos x="401" y="0"/>
                </a:cxn>
                <a:cxn ang="0">
                  <a:pos x="422" y="10"/>
                </a:cxn>
                <a:cxn ang="0">
                  <a:pos x="431" y="34"/>
                </a:cxn>
                <a:cxn ang="0">
                  <a:pos x="422" y="57"/>
                </a:cxn>
                <a:cxn ang="0">
                  <a:pos x="395" y="69"/>
                </a:cxn>
                <a:cxn ang="0">
                  <a:pos x="365" y="78"/>
                </a:cxn>
                <a:cxn ang="0">
                  <a:pos x="338" y="88"/>
                </a:cxn>
                <a:cxn ang="0">
                  <a:pos x="311" y="97"/>
                </a:cxn>
                <a:cxn ang="0">
                  <a:pos x="290" y="107"/>
                </a:cxn>
                <a:cxn ang="0">
                  <a:pos x="271" y="116"/>
                </a:cxn>
                <a:cxn ang="0">
                  <a:pos x="252" y="126"/>
                </a:cxn>
                <a:cxn ang="0">
                  <a:pos x="233" y="135"/>
                </a:cxn>
                <a:cxn ang="0">
                  <a:pos x="213" y="143"/>
                </a:cxn>
                <a:cxn ang="0">
                  <a:pos x="194" y="152"/>
                </a:cxn>
                <a:cxn ang="0">
                  <a:pos x="173" y="162"/>
                </a:cxn>
                <a:cxn ang="0">
                  <a:pos x="152" y="171"/>
                </a:cxn>
                <a:cxn ang="0">
                  <a:pos x="131" y="181"/>
                </a:cxn>
                <a:cxn ang="0">
                  <a:pos x="106" y="190"/>
                </a:cxn>
                <a:cxn ang="0">
                  <a:pos x="81" y="202"/>
                </a:cxn>
                <a:cxn ang="0">
                  <a:pos x="53" y="215"/>
                </a:cxn>
                <a:cxn ang="0">
                  <a:pos x="23" y="223"/>
                </a:cxn>
                <a:cxn ang="0">
                  <a:pos x="4" y="209"/>
                </a:cxn>
                <a:cxn ang="0">
                  <a:pos x="0" y="188"/>
                </a:cxn>
                <a:cxn ang="0">
                  <a:pos x="15" y="166"/>
                </a:cxn>
                <a:cxn ang="0">
                  <a:pos x="28" y="160"/>
                </a:cxn>
              </a:cxnLst>
              <a:rect l="0" t="0" r="r" b="b"/>
              <a:pathLst>
                <a:path w="431" h="223">
                  <a:moveTo>
                    <a:pt x="28" y="160"/>
                  </a:moveTo>
                  <a:lnTo>
                    <a:pt x="40" y="154"/>
                  </a:lnTo>
                  <a:lnTo>
                    <a:pt x="51" y="150"/>
                  </a:lnTo>
                  <a:lnTo>
                    <a:pt x="62" y="145"/>
                  </a:lnTo>
                  <a:lnTo>
                    <a:pt x="74" y="141"/>
                  </a:lnTo>
                  <a:lnTo>
                    <a:pt x="83" y="135"/>
                  </a:lnTo>
                  <a:lnTo>
                    <a:pt x="93" y="131"/>
                  </a:lnTo>
                  <a:lnTo>
                    <a:pt x="102" y="126"/>
                  </a:lnTo>
                  <a:lnTo>
                    <a:pt x="114" y="122"/>
                  </a:lnTo>
                  <a:lnTo>
                    <a:pt x="123" y="116"/>
                  </a:lnTo>
                  <a:lnTo>
                    <a:pt x="133" y="112"/>
                  </a:lnTo>
                  <a:lnTo>
                    <a:pt x="142" y="107"/>
                  </a:lnTo>
                  <a:lnTo>
                    <a:pt x="152" y="103"/>
                  </a:lnTo>
                  <a:lnTo>
                    <a:pt x="161" y="97"/>
                  </a:lnTo>
                  <a:lnTo>
                    <a:pt x="171" y="93"/>
                  </a:lnTo>
                  <a:lnTo>
                    <a:pt x="180" y="88"/>
                  </a:lnTo>
                  <a:lnTo>
                    <a:pt x="192" y="84"/>
                  </a:lnTo>
                  <a:lnTo>
                    <a:pt x="201" y="76"/>
                  </a:lnTo>
                  <a:lnTo>
                    <a:pt x="211" y="72"/>
                  </a:lnTo>
                  <a:lnTo>
                    <a:pt x="220" y="67"/>
                  </a:lnTo>
                  <a:lnTo>
                    <a:pt x="232" y="63"/>
                  </a:lnTo>
                  <a:lnTo>
                    <a:pt x="241" y="57"/>
                  </a:lnTo>
                  <a:lnTo>
                    <a:pt x="252" y="51"/>
                  </a:lnTo>
                  <a:lnTo>
                    <a:pt x="264" y="48"/>
                  </a:lnTo>
                  <a:lnTo>
                    <a:pt x="277" y="42"/>
                  </a:lnTo>
                  <a:lnTo>
                    <a:pt x="289" y="36"/>
                  </a:lnTo>
                  <a:lnTo>
                    <a:pt x="300" y="31"/>
                  </a:lnTo>
                  <a:lnTo>
                    <a:pt x="313" y="27"/>
                  </a:lnTo>
                  <a:lnTo>
                    <a:pt x="328" y="21"/>
                  </a:lnTo>
                  <a:lnTo>
                    <a:pt x="342" y="17"/>
                  </a:lnTo>
                  <a:lnTo>
                    <a:pt x="357" y="12"/>
                  </a:lnTo>
                  <a:lnTo>
                    <a:pt x="370" y="8"/>
                  </a:lnTo>
                  <a:lnTo>
                    <a:pt x="387" y="2"/>
                  </a:lnTo>
                  <a:lnTo>
                    <a:pt x="401" y="0"/>
                  </a:lnTo>
                  <a:lnTo>
                    <a:pt x="414" y="2"/>
                  </a:lnTo>
                  <a:lnTo>
                    <a:pt x="422" y="10"/>
                  </a:lnTo>
                  <a:lnTo>
                    <a:pt x="431" y="23"/>
                  </a:lnTo>
                  <a:lnTo>
                    <a:pt x="431" y="34"/>
                  </a:lnTo>
                  <a:lnTo>
                    <a:pt x="429" y="48"/>
                  </a:lnTo>
                  <a:lnTo>
                    <a:pt x="422" y="57"/>
                  </a:lnTo>
                  <a:lnTo>
                    <a:pt x="412" y="65"/>
                  </a:lnTo>
                  <a:lnTo>
                    <a:pt x="395" y="69"/>
                  </a:lnTo>
                  <a:lnTo>
                    <a:pt x="378" y="74"/>
                  </a:lnTo>
                  <a:lnTo>
                    <a:pt x="365" y="78"/>
                  </a:lnTo>
                  <a:lnTo>
                    <a:pt x="351" y="84"/>
                  </a:lnTo>
                  <a:lnTo>
                    <a:pt x="338" y="88"/>
                  </a:lnTo>
                  <a:lnTo>
                    <a:pt x="325" y="93"/>
                  </a:lnTo>
                  <a:lnTo>
                    <a:pt x="311" y="97"/>
                  </a:lnTo>
                  <a:lnTo>
                    <a:pt x="302" y="103"/>
                  </a:lnTo>
                  <a:lnTo>
                    <a:pt x="290" y="107"/>
                  </a:lnTo>
                  <a:lnTo>
                    <a:pt x="281" y="112"/>
                  </a:lnTo>
                  <a:lnTo>
                    <a:pt x="271" y="116"/>
                  </a:lnTo>
                  <a:lnTo>
                    <a:pt x="262" y="122"/>
                  </a:lnTo>
                  <a:lnTo>
                    <a:pt x="252" y="126"/>
                  </a:lnTo>
                  <a:lnTo>
                    <a:pt x="243" y="131"/>
                  </a:lnTo>
                  <a:lnTo>
                    <a:pt x="233" y="135"/>
                  </a:lnTo>
                  <a:lnTo>
                    <a:pt x="224" y="141"/>
                  </a:lnTo>
                  <a:lnTo>
                    <a:pt x="213" y="143"/>
                  </a:lnTo>
                  <a:lnTo>
                    <a:pt x="203" y="148"/>
                  </a:lnTo>
                  <a:lnTo>
                    <a:pt x="194" y="152"/>
                  </a:lnTo>
                  <a:lnTo>
                    <a:pt x="184" y="158"/>
                  </a:lnTo>
                  <a:lnTo>
                    <a:pt x="173" y="162"/>
                  </a:lnTo>
                  <a:lnTo>
                    <a:pt x="163" y="167"/>
                  </a:lnTo>
                  <a:lnTo>
                    <a:pt x="152" y="171"/>
                  </a:lnTo>
                  <a:lnTo>
                    <a:pt x="142" y="177"/>
                  </a:lnTo>
                  <a:lnTo>
                    <a:pt x="131" y="181"/>
                  </a:lnTo>
                  <a:lnTo>
                    <a:pt x="119" y="186"/>
                  </a:lnTo>
                  <a:lnTo>
                    <a:pt x="106" y="190"/>
                  </a:lnTo>
                  <a:lnTo>
                    <a:pt x="95" y="198"/>
                  </a:lnTo>
                  <a:lnTo>
                    <a:pt x="81" y="202"/>
                  </a:lnTo>
                  <a:lnTo>
                    <a:pt x="66" y="209"/>
                  </a:lnTo>
                  <a:lnTo>
                    <a:pt x="53" y="215"/>
                  </a:lnTo>
                  <a:lnTo>
                    <a:pt x="38" y="221"/>
                  </a:lnTo>
                  <a:lnTo>
                    <a:pt x="23" y="223"/>
                  </a:lnTo>
                  <a:lnTo>
                    <a:pt x="11" y="219"/>
                  </a:lnTo>
                  <a:lnTo>
                    <a:pt x="4" y="209"/>
                  </a:lnTo>
                  <a:lnTo>
                    <a:pt x="0" y="200"/>
                  </a:lnTo>
                  <a:lnTo>
                    <a:pt x="0" y="188"/>
                  </a:lnTo>
                  <a:lnTo>
                    <a:pt x="5" y="175"/>
                  </a:lnTo>
                  <a:lnTo>
                    <a:pt x="15" y="166"/>
                  </a:lnTo>
                  <a:lnTo>
                    <a:pt x="28" y="160"/>
                  </a:lnTo>
                  <a:lnTo>
                    <a:pt x="28" y="16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5" name="Freeform 31"/>
            <p:cNvSpPr>
              <a:spLocks/>
            </p:cNvSpPr>
            <p:nvPr/>
          </p:nvSpPr>
          <p:spPr bwMode="auto">
            <a:xfrm>
              <a:off x="2675" y="2246"/>
              <a:ext cx="689" cy="410"/>
            </a:xfrm>
            <a:custGeom>
              <a:avLst/>
              <a:gdLst/>
              <a:ahLst/>
              <a:cxnLst>
                <a:cxn ang="0">
                  <a:pos x="68" y="538"/>
                </a:cxn>
                <a:cxn ang="0">
                  <a:pos x="83" y="603"/>
                </a:cxn>
                <a:cxn ang="0">
                  <a:pos x="121" y="671"/>
                </a:cxn>
                <a:cxn ang="0">
                  <a:pos x="184" y="715"/>
                </a:cxn>
                <a:cxn ang="0">
                  <a:pos x="247" y="738"/>
                </a:cxn>
                <a:cxn ang="0">
                  <a:pos x="313" y="749"/>
                </a:cxn>
                <a:cxn ang="0">
                  <a:pos x="381" y="753"/>
                </a:cxn>
                <a:cxn ang="0">
                  <a:pos x="446" y="742"/>
                </a:cxn>
                <a:cxn ang="0">
                  <a:pos x="513" y="725"/>
                </a:cxn>
                <a:cxn ang="0">
                  <a:pos x="573" y="700"/>
                </a:cxn>
                <a:cxn ang="0">
                  <a:pos x="634" y="667"/>
                </a:cxn>
                <a:cxn ang="0">
                  <a:pos x="689" y="626"/>
                </a:cxn>
                <a:cxn ang="0">
                  <a:pos x="743" y="582"/>
                </a:cxn>
                <a:cxn ang="0">
                  <a:pos x="790" y="529"/>
                </a:cxn>
                <a:cxn ang="0">
                  <a:pos x="832" y="474"/>
                </a:cxn>
                <a:cxn ang="0">
                  <a:pos x="864" y="415"/>
                </a:cxn>
                <a:cxn ang="0">
                  <a:pos x="887" y="359"/>
                </a:cxn>
                <a:cxn ang="0">
                  <a:pos x="898" y="314"/>
                </a:cxn>
                <a:cxn ang="0">
                  <a:pos x="914" y="262"/>
                </a:cxn>
                <a:cxn ang="0">
                  <a:pos x="927" y="213"/>
                </a:cxn>
                <a:cxn ang="0">
                  <a:pos x="948" y="167"/>
                </a:cxn>
                <a:cxn ang="0">
                  <a:pos x="993" y="116"/>
                </a:cxn>
                <a:cxn ang="0">
                  <a:pos x="1054" y="91"/>
                </a:cxn>
                <a:cxn ang="0">
                  <a:pos x="1104" y="72"/>
                </a:cxn>
                <a:cxn ang="0">
                  <a:pos x="1151" y="57"/>
                </a:cxn>
                <a:cxn ang="0">
                  <a:pos x="1195" y="44"/>
                </a:cxn>
                <a:cxn ang="0">
                  <a:pos x="1244" y="31"/>
                </a:cxn>
                <a:cxn ang="0">
                  <a:pos x="1297" y="13"/>
                </a:cxn>
                <a:cxn ang="0">
                  <a:pos x="1362" y="6"/>
                </a:cxn>
                <a:cxn ang="0">
                  <a:pos x="1366" y="57"/>
                </a:cxn>
                <a:cxn ang="0">
                  <a:pos x="1307" y="78"/>
                </a:cxn>
                <a:cxn ang="0">
                  <a:pos x="1254" y="93"/>
                </a:cxn>
                <a:cxn ang="0">
                  <a:pos x="1208" y="108"/>
                </a:cxn>
                <a:cxn ang="0">
                  <a:pos x="1163" y="122"/>
                </a:cxn>
                <a:cxn ang="0">
                  <a:pos x="1117" y="139"/>
                </a:cxn>
                <a:cxn ang="0">
                  <a:pos x="1066" y="158"/>
                </a:cxn>
                <a:cxn ang="0">
                  <a:pos x="1011" y="186"/>
                </a:cxn>
                <a:cxn ang="0">
                  <a:pos x="978" y="243"/>
                </a:cxn>
                <a:cxn ang="0">
                  <a:pos x="969" y="287"/>
                </a:cxn>
                <a:cxn ang="0">
                  <a:pos x="959" y="329"/>
                </a:cxn>
                <a:cxn ang="0">
                  <a:pos x="944" y="399"/>
                </a:cxn>
                <a:cxn ang="0">
                  <a:pos x="910" y="468"/>
                </a:cxn>
                <a:cxn ang="0">
                  <a:pos x="870" y="532"/>
                </a:cxn>
                <a:cxn ang="0">
                  <a:pos x="824" y="595"/>
                </a:cxn>
                <a:cxn ang="0">
                  <a:pos x="769" y="650"/>
                </a:cxn>
                <a:cxn ang="0">
                  <a:pos x="708" y="700"/>
                </a:cxn>
                <a:cxn ang="0">
                  <a:pos x="644" y="742"/>
                </a:cxn>
                <a:cxn ang="0">
                  <a:pos x="575" y="776"/>
                </a:cxn>
                <a:cxn ang="0">
                  <a:pos x="505" y="801"/>
                </a:cxn>
                <a:cxn ang="0">
                  <a:pos x="429" y="814"/>
                </a:cxn>
                <a:cxn ang="0">
                  <a:pos x="355" y="820"/>
                </a:cxn>
                <a:cxn ang="0">
                  <a:pos x="279" y="812"/>
                </a:cxn>
                <a:cxn ang="0">
                  <a:pos x="203" y="795"/>
                </a:cxn>
                <a:cxn ang="0">
                  <a:pos x="133" y="764"/>
                </a:cxn>
                <a:cxn ang="0">
                  <a:pos x="76" y="719"/>
                </a:cxn>
                <a:cxn ang="0">
                  <a:pos x="26" y="643"/>
                </a:cxn>
                <a:cxn ang="0">
                  <a:pos x="11" y="595"/>
                </a:cxn>
                <a:cxn ang="0">
                  <a:pos x="0" y="542"/>
                </a:cxn>
                <a:cxn ang="0">
                  <a:pos x="0" y="489"/>
                </a:cxn>
                <a:cxn ang="0">
                  <a:pos x="45" y="456"/>
                </a:cxn>
              </a:cxnLst>
              <a:rect l="0" t="0" r="r" b="b"/>
              <a:pathLst>
                <a:path w="1377" h="821">
                  <a:moveTo>
                    <a:pt x="68" y="489"/>
                  </a:moveTo>
                  <a:lnTo>
                    <a:pt x="68" y="504"/>
                  </a:lnTo>
                  <a:lnTo>
                    <a:pt x="68" y="521"/>
                  </a:lnTo>
                  <a:lnTo>
                    <a:pt x="68" y="529"/>
                  </a:lnTo>
                  <a:lnTo>
                    <a:pt x="68" y="538"/>
                  </a:lnTo>
                  <a:lnTo>
                    <a:pt x="70" y="548"/>
                  </a:lnTo>
                  <a:lnTo>
                    <a:pt x="72" y="557"/>
                  </a:lnTo>
                  <a:lnTo>
                    <a:pt x="74" y="572"/>
                  </a:lnTo>
                  <a:lnTo>
                    <a:pt x="77" y="588"/>
                  </a:lnTo>
                  <a:lnTo>
                    <a:pt x="83" y="603"/>
                  </a:lnTo>
                  <a:lnTo>
                    <a:pt x="89" y="618"/>
                  </a:lnTo>
                  <a:lnTo>
                    <a:pt x="93" y="631"/>
                  </a:lnTo>
                  <a:lnTo>
                    <a:pt x="102" y="645"/>
                  </a:lnTo>
                  <a:lnTo>
                    <a:pt x="110" y="658"/>
                  </a:lnTo>
                  <a:lnTo>
                    <a:pt x="121" y="671"/>
                  </a:lnTo>
                  <a:lnTo>
                    <a:pt x="131" y="681"/>
                  </a:lnTo>
                  <a:lnTo>
                    <a:pt x="144" y="690"/>
                  </a:lnTo>
                  <a:lnTo>
                    <a:pt x="157" y="700"/>
                  </a:lnTo>
                  <a:lnTo>
                    <a:pt x="172" y="709"/>
                  </a:lnTo>
                  <a:lnTo>
                    <a:pt x="184" y="715"/>
                  </a:lnTo>
                  <a:lnTo>
                    <a:pt x="197" y="719"/>
                  </a:lnTo>
                  <a:lnTo>
                    <a:pt x="209" y="725"/>
                  </a:lnTo>
                  <a:lnTo>
                    <a:pt x="222" y="728"/>
                  </a:lnTo>
                  <a:lnTo>
                    <a:pt x="233" y="732"/>
                  </a:lnTo>
                  <a:lnTo>
                    <a:pt x="247" y="738"/>
                  </a:lnTo>
                  <a:lnTo>
                    <a:pt x="260" y="740"/>
                  </a:lnTo>
                  <a:lnTo>
                    <a:pt x="273" y="745"/>
                  </a:lnTo>
                  <a:lnTo>
                    <a:pt x="286" y="747"/>
                  </a:lnTo>
                  <a:lnTo>
                    <a:pt x="300" y="747"/>
                  </a:lnTo>
                  <a:lnTo>
                    <a:pt x="313" y="749"/>
                  </a:lnTo>
                  <a:lnTo>
                    <a:pt x="328" y="751"/>
                  </a:lnTo>
                  <a:lnTo>
                    <a:pt x="340" y="751"/>
                  </a:lnTo>
                  <a:lnTo>
                    <a:pt x="353" y="751"/>
                  </a:lnTo>
                  <a:lnTo>
                    <a:pt x="366" y="751"/>
                  </a:lnTo>
                  <a:lnTo>
                    <a:pt x="381" y="753"/>
                  </a:lnTo>
                  <a:lnTo>
                    <a:pt x="395" y="749"/>
                  </a:lnTo>
                  <a:lnTo>
                    <a:pt x="406" y="747"/>
                  </a:lnTo>
                  <a:lnTo>
                    <a:pt x="420" y="747"/>
                  </a:lnTo>
                  <a:lnTo>
                    <a:pt x="433" y="745"/>
                  </a:lnTo>
                  <a:lnTo>
                    <a:pt x="446" y="742"/>
                  </a:lnTo>
                  <a:lnTo>
                    <a:pt x="459" y="738"/>
                  </a:lnTo>
                  <a:lnTo>
                    <a:pt x="473" y="736"/>
                  </a:lnTo>
                  <a:lnTo>
                    <a:pt x="488" y="734"/>
                  </a:lnTo>
                  <a:lnTo>
                    <a:pt x="497" y="728"/>
                  </a:lnTo>
                  <a:lnTo>
                    <a:pt x="513" y="725"/>
                  </a:lnTo>
                  <a:lnTo>
                    <a:pt x="524" y="719"/>
                  </a:lnTo>
                  <a:lnTo>
                    <a:pt x="537" y="717"/>
                  </a:lnTo>
                  <a:lnTo>
                    <a:pt x="549" y="709"/>
                  </a:lnTo>
                  <a:lnTo>
                    <a:pt x="564" y="706"/>
                  </a:lnTo>
                  <a:lnTo>
                    <a:pt x="573" y="700"/>
                  </a:lnTo>
                  <a:lnTo>
                    <a:pt x="589" y="696"/>
                  </a:lnTo>
                  <a:lnTo>
                    <a:pt x="600" y="688"/>
                  </a:lnTo>
                  <a:lnTo>
                    <a:pt x="611" y="681"/>
                  </a:lnTo>
                  <a:lnTo>
                    <a:pt x="621" y="673"/>
                  </a:lnTo>
                  <a:lnTo>
                    <a:pt x="634" y="667"/>
                  </a:lnTo>
                  <a:lnTo>
                    <a:pt x="646" y="660"/>
                  </a:lnTo>
                  <a:lnTo>
                    <a:pt x="657" y="652"/>
                  </a:lnTo>
                  <a:lnTo>
                    <a:pt x="668" y="643"/>
                  </a:lnTo>
                  <a:lnTo>
                    <a:pt x="680" y="635"/>
                  </a:lnTo>
                  <a:lnTo>
                    <a:pt x="689" y="626"/>
                  </a:lnTo>
                  <a:lnTo>
                    <a:pt x="701" y="618"/>
                  </a:lnTo>
                  <a:lnTo>
                    <a:pt x="712" y="609"/>
                  </a:lnTo>
                  <a:lnTo>
                    <a:pt x="724" y="601"/>
                  </a:lnTo>
                  <a:lnTo>
                    <a:pt x="733" y="591"/>
                  </a:lnTo>
                  <a:lnTo>
                    <a:pt x="743" y="582"/>
                  </a:lnTo>
                  <a:lnTo>
                    <a:pt x="752" y="572"/>
                  </a:lnTo>
                  <a:lnTo>
                    <a:pt x="763" y="563"/>
                  </a:lnTo>
                  <a:lnTo>
                    <a:pt x="771" y="551"/>
                  </a:lnTo>
                  <a:lnTo>
                    <a:pt x="781" y="540"/>
                  </a:lnTo>
                  <a:lnTo>
                    <a:pt x="790" y="529"/>
                  </a:lnTo>
                  <a:lnTo>
                    <a:pt x="800" y="519"/>
                  </a:lnTo>
                  <a:lnTo>
                    <a:pt x="807" y="508"/>
                  </a:lnTo>
                  <a:lnTo>
                    <a:pt x="815" y="496"/>
                  </a:lnTo>
                  <a:lnTo>
                    <a:pt x="822" y="485"/>
                  </a:lnTo>
                  <a:lnTo>
                    <a:pt x="832" y="474"/>
                  </a:lnTo>
                  <a:lnTo>
                    <a:pt x="838" y="462"/>
                  </a:lnTo>
                  <a:lnTo>
                    <a:pt x="845" y="451"/>
                  </a:lnTo>
                  <a:lnTo>
                    <a:pt x="851" y="437"/>
                  </a:lnTo>
                  <a:lnTo>
                    <a:pt x="858" y="426"/>
                  </a:lnTo>
                  <a:lnTo>
                    <a:pt x="864" y="415"/>
                  </a:lnTo>
                  <a:lnTo>
                    <a:pt x="870" y="401"/>
                  </a:lnTo>
                  <a:lnTo>
                    <a:pt x="876" y="388"/>
                  </a:lnTo>
                  <a:lnTo>
                    <a:pt x="883" y="377"/>
                  </a:lnTo>
                  <a:lnTo>
                    <a:pt x="885" y="367"/>
                  </a:lnTo>
                  <a:lnTo>
                    <a:pt x="887" y="359"/>
                  </a:lnTo>
                  <a:lnTo>
                    <a:pt x="889" y="350"/>
                  </a:lnTo>
                  <a:lnTo>
                    <a:pt x="893" y="342"/>
                  </a:lnTo>
                  <a:lnTo>
                    <a:pt x="895" y="333"/>
                  </a:lnTo>
                  <a:lnTo>
                    <a:pt x="897" y="323"/>
                  </a:lnTo>
                  <a:lnTo>
                    <a:pt x="898" y="314"/>
                  </a:lnTo>
                  <a:lnTo>
                    <a:pt x="902" y="304"/>
                  </a:lnTo>
                  <a:lnTo>
                    <a:pt x="904" y="293"/>
                  </a:lnTo>
                  <a:lnTo>
                    <a:pt x="906" y="282"/>
                  </a:lnTo>
                  <a:lnTo>
                    <a:pt x="908" y="272"/>
                  </a:lnTo>
                  <a:lnTo>
                    <a:pt x="914" y="262"/>
                  </a:lnTo>
                  <a:lnTo>
                    <a:pt x="914" y="253"/>
                  </a:lnTo>
                  <a:lnTo>
                    <a:pt x="917" y="243"/>
                  </a:lnTo>
                  <a:lnTo>
                    <a:pt x="921" y="234"/>
                  </a:lnTo>
                  <a:lnTo>
                    <a:pt x="925" y="224"/>
                  </a:lnTo>
                  <a:lnTo>
                    <a:pt x="927" y="213"/>
                  </a:lnTo>
                  <a:lnTo>
                    <a:pt x="931" y="204"/>
                  </a:lnTo>
                  <a:lnTo>
                    <a:pt x="933" y="194"/>
                  </a:lnTo>
                  <a:lnTo>
                    <a:pt x="938" y="186"/>
                  </a:lnTo>
                  <a:lnTo>
                    <a:pt x="942" y="177"/>
                  </a:lnTo>
                  <a:lnTo>
                    <a:pt x="948" y="167"/>
                  </a:lnTo>
                  <a:lnTo>
                    <a:pt x="952" y="158"/>
                  </a:lnTo>
                  <a:lnTo>
                    <a:pt x="957" y="152"/>
                  </a:lnTo>
                  <a:lnTo>
                    <a:pt x="967" y="139"/>
                  </a:lnTo>
                  <a:lnTo>
                    <a:pt x="980" y="128"/>
                  </a:lnTo>
                  <a:lnTo>
                    <a:pt x="993" y="116"/>
                  </a:lnTo>
                  <a:lnTo>
                    <a:pt x="1009" y="110"/>
                  </a:lnTo>
                  <a:lnTo>
                    <a:pt x="1020" y="105"/>
                  </a:lnTo>
                  <a:lnTo>
                    <a:pt x="1031" y="101"/>
                  </a:lnTo>
                  <a:lnTo>
                    <a:pt x="1043" y="95"/>
                  </a:lnTo>
                  <a:lnTo>
                    <a:pt x="1054" y="91"/>
                  </a:lnTo>
                  <a:lnTo>
                    <a:pt x="1064" y="86"/>
                  </a:lnTo>
                  <a:lnTo>
                    <a:pt x="1073" y="82"/>
                  </a:lnTo>
                  <a:lnTo>
                    <a:pt x="1083" y="80"/>
                  </a:lnTo>
                  <a:lnTo>
                    <a:pt x="1094" y="76"/>
                  </a:lnTo>
                  <a:lnTo>
                    <a:pt x="1104" y="72"/>
                  </a:lnTo>
                  <a:lnTo>
                    <a:pt x="1113" y="70"/>
                  </a:lnTo>
                  <a:lnTo>
                    <a:pt x="1123" y="65"/>
                  </a:lnTo>
                  <a:lnTo>
                    <a:pt x="1132" y="63"/>
                  </a:lnTo>
                  <a:lnTo>
                    <a:pt x="1142" y="61"/>
                  </a:lnTo>
                  <a:lnTo>
                    <a:pt x="1151" y="57"/>
                  </a:lnTo>
                  <a:lnTo>
                    <a:pt x="1161" y="53"/>
                  </a:lnTo>
                  <a:lnTo>
                    <a:pt x="1170" y="53"/>
                  </a:lnTo>
                  <a:lnTo>
                    <a:pt x="1178" y="48"/>
                  </a:lnTo>
                  <a:lnTo>
                    <a:pt x="1187" y="46"/>
                  </a:lnTo>
                  <a:lnTo>
                    <a:pt x="1195" y="44"/>
                  </a:lnTo>
                  <a:lnTo>
                    <a:pt x="1204" y="42"/>
                  </a:lnTo>
                  <a:lnTo>
                    <a:pt x="1214" y="36"/>
                  </a:lnTo>
                  <a:lnTo>
                    <a:pt x="1223" y="34"/>
                  </a:lnTo>
                  <a:lnTo>
                    <a:pt x="1233" y="32"/>
                  </a:lnTo>
                  <a:lnTo>
                    <a:pt x="1244" y="31"/>
                  </a:lnTo>
                  <a:lnTo>
                    <a:pt x="1254" y="25"/>
                  </a:lnTo>
                  <a:lnTo>
                    <a:pt x="1263" y="23"/>
                  </a:lnTo>
                  <a:lnTo>
                    <a:pt x="1275" y="19"/>
                  </a:lnTo>
                  <a:lnTo>
                    <a:pt x="1288" y="15"/>
                  </a:lnTo>
                  <a:lnTo>
                    <a:pt x="1297" y="13"/>
                  </a:lnTo>
                  <a:lnTo>
                    <a:pt x="1309" y="10"/>
                  </a:lnTo>
                  <a:lnTo>
                    <a:pt x="1322" y="6"/>
                  </a:lnTo>
                  <a:lnTo>
                    <a:pt x="1336" y="4"/>
                  </a:lnTo>
                  <a:lnTo>
                    <a:pt x="1349" y="0"/>
                  </a:lnTo>
                  <a:lnTo>
                    <a:pt x="1362" y="6"/>
                  </a:lnTo>
                  <a:lnTo>
                    <a:pt x="1372" y="12"/>
                  </a:lnTo>
                  <a:lnTo>
                    <a:pt x="1377" y="25"/>
                  </a:lnTo>
                  <a:lnTo>
                    <a:pt x="1377" y="34"/>
                  </a:lnTo>
                  <a:lnTo>
                    <a:pt x="1375" y="48"/>
                  </a:lnTo>
                  <a:lnTo>
                    <a:pt x="1366" y="57"/>
                  </a:lnTo>
                  <a:lnTo>
                    <a:pt x="1355" y="65"/>
                  </a:lnTo>
                  <a:lnTo>
                    <a:pt x="1341" y="69"/>
                  </a:lnTo>
                  <a:lnTo>
                    <a:pt x="1330" y="72"/>
                  </a:lnTo>
                  <a:lnTo>
                    <a:pt x="1318" y="74"/>
                  </a:lnTo>
                  <a:lnTo>
                    <a:pt x="1307" y="78"/>
                  </a:lnTo>
                  <a:lnTo>
                    <a:pt x="1296" y="82"/>
                  </a:lnTo>
                  <a:lnTo>
                    <a:pt x="1284" y="84"/>
                  </a:lnTo>
                  <a:lnTo>
                    <a:pt x="1275" y="88"/>
                  </a:lnTo>
                  <a:lnTo>
                    <a:pt x="1265" y="91"/>
                  </a:lnTo>
                  <a:lnTo>
                    <a:pt x="1254" y="93"/>
                  </a:lnTo>
                  <a:lnTo>
                    <a:pt x="1244" y="97"/>
                  </a:lnTo>
                  <a:lnTo>
                    <a:pt x="1235" y="99"/>
                  </a:lnTo>
                  <a:lnTo>
                    <a:pt x="1225" y="103"/>
                  </a:lnTo>
                  <a:lnTo>
                    <a:pt x="1216" y="105"/>
                  </a:lnTo>
                  <a:lnTo>
                    <a:pt x="1208" y="108"/>
                  </a:lnTo>
                  <a:lnTo>
                    <a:pt x="1199" y="110"/>
                  </a:lnTo>
                  <a:lnTo>
                    <a:pt x="1191" y="114"/>
                  </a:lnTo>
                  <a:lnTo>
                    <a:pt x="1182" y="116"/>
                  </a:lnTo>
                  <a:lnTo>
                    <a:pt x="1172" y="120"/>
                  </a:lnTo>
                  <a:lnTo>
                    <a:pt x="1163" y="122"/>
                  </a:lnTo>
                  <a:lnTo>
                    <a:pt x="1153" y="126"/>
                  </a:lnTo>
                  <a:lnTo>
                    <a:pt x="1144" y="129"/>
                  </a:lnTo>
                  <a:lnTo>
                    <a:pt x="1134" y="131"/>
                  </a:lnTo>
                  <a:lnTo>
                    <a:pt x="1125" y="135"/>
                  </a:lnTo>
                  <a:lnTo>
                    <a:pt x="1117" y="139"/>
                  </a:lnTo>
                  <a:lnTo>
                    <a:pt x="1106" y="143"/>
                  </a:lnTo>
                  <a:lnTo>
                    <a:pt x="1096" y="147"/>
                  </a:lnTo>
                  <a:lnTo>
                    <a:pt x="1087" y="148"/>
                  </a:lnTo>
                  <a:lnTo>
                    <a:pt x="1077" y="154"/>
                  </a:lnTo>
                  <a:lnTo>
                    <a:pt x="1066" y="158"/>
                  </a:lnTo>
                  <a:lnTo>
                    <a:pt x="1054" y="164"/>
                  </a:lnTo>
                  <a:lnTo>
                    <a:pt x="1045" y="167"/>
                  </a:lnTo>
                  <a:lnTo>
                    <a:pt x="1033" y="175"/>
                  </a:lnTo>
                  <a:lnTo>
                    <a:pt x="1020" y="177"/>
                  </a:lnTo>
                  <a:lnTo>
                    <a:pt x="1011" y="186"/>
                  </a:lnTo>
                  <a:lnTo>
                    <a:pt x="1001" y="196"/>
                  </a:lnTo>
                  <a:lnTo>
                    <a:pt x="995" y="207"/>
                  </a:lnTo>
                  <a:lnTo>
                    <a:pt x="988" y="221"/>
                  </a:lnTo>
                  <a:lnTo>
                    <a:pt x="980" y="236"/>
                  </a:lnTo>
                  <a:lnTo>
                    <a:pt x="978" y="243"/>
                  </a:lnTo>
                  <a:lnTo>
                    <a:pt x="976" y="251"/>
                  </a:lnTo>
                  <a:lnTo>
                    <a:pt x="973" y="261"/>
                  </a:lnTo>
                  <a:lnTo>
                    <a:pt x="973" y="270"/>
                  </a:lnTo>
                  <a:lnTo>
                    <a:pt x="969" y="278"/>
                  </a:lnTo>
                  <a:lnTo>
                    <a:pt x="969" y="287"/>
                  </a:lnTo>
                  <a:lnTo>
                    <a:pt x="965" y="295"/>
                  </a:lnTo>
                  <a:lnTo>
                    <a:pt x="963" y="304"/>
                  </a:lnTo>
                  <a:lnTo>
                    <a:pt x="961" y="312"/>
                  </a:lnTo>
                  <a:lnTo>
                    <a:pt x="959" y="321"/>
                  </a:lnTo>
                  <a:lnTo>
                    <a:pt x="959" y="329"/>
                  </a:lnTo>
                  <a:lnTo>
                    <a:pt x="959" y="339"/>
                  </a:lnTo>
                  <a:lnTo>
                    <a:pt x="954" y="356"/>
                  </a:lnTo>
                  <a:lnTo>
                    <a:pt x="950" y="371"/>
                  </a:lnTo>
                  <a:lnTo>
                    <a:pt x="948" y="386"/>
                  </a:lnTo>
                  <a:lnTo>
                    <a:pt x="944" y="399"/>
                  </a:lnTo>
                  <a:lnTo>
                    <a:pt x="936" y="413"/>
                  </a:lnTo>
                  <a:lnTo>
                    <a:pt x="931" y="426"/>
                  </a:lnTo>
                  <a:lnTo>
                    <a:pt x="923" y="441"/>
                  </a:lnTo>
                  <a:lnTo>
                    <a:pt x="917" y="455"/>
                  </a:lnTo>
                  <a:lnTo>
                    <a:pt x="910" y="468"/>
                  </a:lnTo>
                  <a:lnTo>
                    <a:pt x="904" y="481"/>
                  </a:lnTo>
                  <a:lnTo>
                    <a:pt x="895" y="493"/>
                  </a:lnTo>
                  <a:lnTo>
                    <a:pt x="889" y="508"/>
                  </a:lnTo>
                  <a:lnTo>
                    <a:pt x="879" y="519"/>
                  </a:lnTo>
                  <a:lnTo>
                    <a:pt x="870" y="532"/>
                  </a:lnTo>
                  <a:lnTo>
                    <a:pt x="860" y="544"/>
                  </a:lnTo>
                  <a:lnTo>
                    <a:pt x="853" y="557"/>
                  </a:lnTo>
                  <a:lnTo>
                    <a:pt x="843" y="569"/>
                  </a:lnTo>
                  <a:lnTo>
                    <a:pt x="834" y="582"/>
                  </a:lnTo>
                  <a:lnTo>
                    <a:pt x="824" y="595"/>
                  </a:lnTo>
                  <a:lnTo>
                    <a:pt x="815" y="607"/>
                  </a:lnTo>
                  <a:lnTo>
                    <a:pt x="801" y="616"/>
                  </a:lnTo>
                  <a:lnTo>
                    <a:pt x="790" y="628"/>
                  </a:lnTo>
                  <a:lnTo>
                    <a:pt x="781" y="639"/>
                  </a:lnTo>
                  <a:lnTo>
                    <a:pt x="769" y="650"/>
                  </a:lnTo>
                  <a:lnTo>
                    <a:pt x="756" y="660"/>
                  </a:lnTo>
                  <a:lnTo>
                    <a:pt x="744" y="671"/>
                  </a:lnTo>
                  <a:lnTo>
                    <a:pt x="733" y="681"/>
                  </a:lnTo>
                  <a:lnTo>
                    <a:pt x="722" y="690"/>
                  </a:lnTo>
                  <a:lnTo>
                    <a:pt x="708" y="700"/>
                  </a:lnTo>
                  <a:lnTo>
                    <a:pt x="697" y="709"/>
                  </a:lnTo>
                  <a:lnTo>
                    <a:pt x="684" y="717"/>
                  </a:lnTo>
                  <a:lnTo>
                    <a:pt x="670" y="726"/>
                  </a:lnTo>
                  <a:lnTo>
                    <a:pt x="657" y="734"/>
                  </a:lnTo>
                  <a:lnTo>
                    <a:pt x="644" y="742"/>
                  </a:lnTo>
                  <a:lnTo>
                    <a:pt x="630" y="749"/>
                  </a:lnTo>
                  <a:lnTo>
                    <a:pt x="619" y="757"/>
                  </a:lnTo>
                  <a:lnTo>
                    <a:pt x="604" y="763"/>
                  </a:lnTo>
                  <a:lnTo>
                    <a:pt x="591" y="768"/>
                  </a:lnTo>
                  <a:lnTo>
                    <a:pt x="575" y="776"/>
                  </a:lnTo>
                  <a:lnTo>
                    <a:pt x="562" y="782"/>
                  </a:lnTo>
                  <a:lnTo>
                    <a:pt x="547" y="785"/>
                  </a:lnTo>
                  <a:lnTo>
                    <a:pt x="534" y="791"/>
                  </a:lnTo>
                  <a:lnTo>
                    <a:pt x="518" y="795"/>
                  </a:lnTo>
                  <a:lnTo>
                    <a:pt x="505" y="801"/>
                  </a:lnTo>
                  <a:lnTo>
                    <a:pt x="488" y="804"/>
                  </a:lnTo>
                  <a:lnTo>
                    <a:pt x="475" y="806"/>
                  </a:lnTo>
                  <a:lnTo>
                    <a:pt x="459" y="810"/>
                  </a:lnTo>
                  <a:lnTo>
                    <a:pt x="444" y="814"/>
                  </a:lnTo>
                  <a:lnTo>
                    <a:pt x="429" y="814"/>
                  </a:lnTo>
                  <a:lnTo>
                    <a:pt x="414" y="816"/>
                  </a:lnTo>
                  <a:lnTo>
                    <a:pt x="400" y="818"/>
                  </a:lnTo>
                  <a:lnTo>
                    <a:pt x="385" y="821"/>
                  </a:lnTo>
                  <a:lnTo>
                    <a:pt x="370" y="820"/>
                  </a:lnTo>
                  <a:lnTo>
                    <a:pt x="355" y="820"/>
                  </a:lnTo>
                  <a:lnTo>
                    <a:pt x="338" y="820"/>
                  </a:lnTo>
                  <a:lnTo>
                    <a:pt x="324" y="820"/>
                  </a:lnTo>
                  <a:lnTo>
                    <a:pt x="309" y="816"/>
                  </a:lnTo>
                  <a:lnTo>
                    <a:pt x="292" y="814"/>
                  </a:lnTo>
                  <a:lnTo>
                    <a:pt x="279" y="812"/>
                  </a:lnTo>
                  <a:lnTo>
                    <a:pt x="264" y="810"/>
                  </a:lnTo>
                  <a:lnTo>
                    <a:pt x="248" y="804"/>
                  </a:lnTo>
                  <a:lnTo>
                    <a:pt x="233" y="802"/>
                  </a:lnTo>
                  <a:lnTo>
                    <a:pt x="216" y="797"/>
                  </a:lnTo>
                  <a:lnTo>
                    <a:pt x="203" y="795"/>
                  </a:lnTo>
                  <a:lnTo>
                    <a:pt x="188" y="787"/>
                  </a:lnTo>
                  <a:lnTo>
                    <a:pt x="172" y="783"/>
                  </a:lnTo>
                  <a:lnTo>
                    <a:pt x="159" y="776"/>
                  </a:lnTo>
                  <a:lnTo>
                    <a:pt x="144" y="770"/>
                  </a:lnTo>
                  <a:lnTo>
                    <a:pt x="133" y="764"/>
                  </a:lnTo>
                  <a:lnTo>
                    <a:pt x="123" y="757"/>
                  </a:lnTo>
                  <a:lnTo>
                    <a:pt x="114" y="751"/>
                  </a:lnTo>
                  <a:lnTo>
                    <a:pt x="106" y="747"/>
                  </a:lnTo>
                  <a:lnTo>
                    <a:pt x="89" y="732"/>
                  </a:lnTo>
                  <a:lnTo>
                    <a:pt x="76" y="719"/>
                  </a:lnTo>
                  <a:lnTo>
                    <a:pt x="62" y="702"/>
                  </a:lnTo>
                  <a:lnTo>
                    <a:pt x="51" y="686"/>
                  </a:lnTo>
                  <a:lnTo>
                    <a:pt x="39" y="669"/>
                  </a:lnTo>
                  <a:lnTo>
                    <a:pt x="32" y="652"/>
                  </a:lnTo>
                  <a:lnTo>
                    <a:pt x="26" y="643"/>
                  </a:lnTo>
                  <a:lnTo>
                    <a:pt x="22" y="633"/>
                  </a:lnTo>
                  <a:lnTo>
                    <a:pt x="19" y="624"/>
                  </a:lnTo>
                  <a:lnTo>
                    <a:pt x="17" y="614"/>
                  </a:lnTo>
                  <a:lnTo>
                    <a:pt x="13" y="605"/>
                  </a:lnTo>
                  <a:lnTo>
                    <a:pt x="11" y="595"/>
                  </a:lnTo>
                  <a:lnTo>
                    <a:pt x="9" y="586"/>
                  </a:lnTo>
                  <a:lnTo>
                    <a:pt x="7" y="576"/>
                  </a:lnTo>
                  <a:lnTo>
                    <a:pt x="3" y="565"/>
                  </a:lnTo>
                  <a:lnTo>
                    <a:pt x="1" y="553"/>
                  </a:lnTo>
                  <a:lnTo>
                    <a:pt x="0" y="542"/>
                  </a:lnTo>
                  <a:lnTo>
                    <a:pt x="0" y="532"/>
                  </a:lnTo>
                  <a:lnTo>
                    <a:pt x="0" y="519"/>
                  </a:lnTo>
                  <a:lnTo>
                    <a:pt x="0" y="510"/>
                  </a:lnTo>
                  <a:lnTo>
                    <a:pt x="0" y="498"/>
                  </a:lnTo>
                  <a:lnTo>
                    <a:pt x="0" y="489"/>
                  </a:lnTo>
                  <a:lnTo>
                    <a:pt x="1" y="472"/>
                  </a:lnTo>
                  <a:lnTo>
                    <a:pt x="9" y="462"/>
                  </a:lnTo>
                  <a:lnTo>
                    <a:pt x="19" y="456"/>
                  </a:lnTo>
                  <a:lnTo>
                    <a:pt x="34" y="455"/>
                  </a:lnTo>
                  <a:lnTo>
                    <a:pt x="45" y="456"/>
                  </a:lnTo>
                  <a:lnTo>
                    <a:pt x="57" y="462"/>
                  </a:lnTo>
                  <a:lnTo>
                    <a:pt x="64" y="472"/>
                  </a:lnTo>
                  <a:lnTo>
                    <a:pt x="68" y="489"/>
                  </a:lnTo>
                  <a:lnTo>
                    <a:pt x="68" y="48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6" name="Freeform 32"/>
            <p:cNvSpPr>
              <a:spLocks/>
            </p:cNvSpPr>
            <p:nvPr/>
          </p:nvSpPr>
          <p:spPr bwMode="auto">
            <a:xfrm>
              <a:off x="2191" y="2411"/>
              <a:ext cx="236" cy="95"/>
            </a:xfrm>
            <a:custGeom>
              <a:avLst/>
              <a:gdLst/>
              <a:ahLst/>
              <a:cxnLst>
                <a:cxn ang="0">
                  <a:pos x="53" y="122"/>
                </a:cxn>
                <a:cxn ang="0">
                  <a:pos x="82" y="110"/>
                </a:cxn>
                <a:cxn ang="0">
                  <a:pos x="110" y="99"/>
                </a:cxn>
                <a:cxn ang="0">
                  <a:pos x="137" y="87"/>
                </a:cxn>
                <a:cxn ang="0">
                  <a:pos x="162" y="76"/>
                </a:cxn>
                <a:cxn ang="0">
                  <a:pos x="185" y="65"/>
                </a:cxn>
                <a:cxn ang="0">
                  <a:pos x="207" y="55"/>
                </a:cxn>
                <a:cxn ang="0">
                  <a:pos x="230" y="46"/>
                </a:cxn>
                <a:cxn ang="0">
                  <a:pos x="251" y="36"/>
                </a:cxn>
                <a:cxn ang="0">
                  <a:pos x="270" y="27"/>
                </a:cxn>
                <a:cxn ang="0">
                  <a:pos x="291" y="19"/>
                </a:cxn>
                <a:cxn ang="0">
                  <a:pos x="316" y="13"/>
                </a:cxn>
                <a:cxn ang="0">
                  <a:pos x="338" y="8"/>
                </a:cxn>
                <a:cxn ang="0">
                  <a:pos x="363" y="2"/>
                </a:cxn>
                <a:cxn ang="0">
                  <a:pos x="392" y="0"/>
                </a:cxn>
                <a:cxn ang="0">
                  <a:pos x="420" y="0"/>
                </a:cxn>
                <a:cxn ang="0">
                  <a:pos x="452" y="2"/>
                </a:cxn>
                <a:cxn ang="0">
                  <a:pos x="468" y="19"/>
                </a:cxn>
                <a:cxn ang="0">
                  <a:pos x="468" y="44"/>
                </a:cxn>
                <a:cxn ang="0">
                  <a:pos x="452" y="63"/>
                </a:cxn>
                <a:cxn ang="0">
                  <a:pos x="420" y="65"/>
                </a:cxn>
                <a:cxn ang="0">
                  <a:pos x="392" y="65"/>
                </a:cxn>
                <a:cxn ang="0">
                  <a:pos x="363" y="68"/>
                </a:cxn>
                <a:cxn ang="0">
                  <a:pos x="337" y="74"/>
                </a:cxn>
                <a:cxn ang="0">
                  <a:pos x="312" y="84"/>
                </a:cxn>
                <a:cxn ang="0">
                  <a:pos x="287" y="91"/>
                </a:cxn>
                <a:cxn ang="0">
                  <a:pos x="264" y="101"/>
                </a:cxn>
                <a:cxn ang="0">
                  <a:pos x="242" y="110"/>
                </a:cxn>
                <a:cxn ang="0">
                  <a:pos x="221" y="122"/>
                </a:cxn>
                <a:cxn ang="0">
                  <a:pos x="198" y="131"/>
                </a:cxn>
                <a:cxn ang="0">
                  <a:pos x="175" y="141"/>
                </a:cxn>
                <a:cxn ang="0">
                  <a:pos x="150" y="150"/>
                </a:cxn>
                <a:cxn ang="0">
                  <a:pos x="126" y="160"/>
                </a:cxn>
                <a:cxn ang="0">
                  <a:pos x="99" y="169"/>
                </a:cxn>
                <a:cxn ang="0">
                  <a:pos x="72" y="179"/>
                </a:cxn>
                <a:cxn ang="0">
                  <a:pos x="44" y="186"/>
                </a:cxn>
                <a:cxn ang="0">
                  <a:pos x="21" y="188"/>
                </a:cxn>
                <a:cxn ang="0">
                  <a:pos x="8" y="188"/>
                </a:cxn>
                <a:cxn ang="0">
                  <a:pos x="0" y="175"/>
                </a:cxn>
                <a:cxn ang="0">
                  <a:pos x="2" y="152"/>
                </a:cxn>
                <a:cxn ang="0">
                  <a:pos x="21" y="131"/>
                </a:cxn>
                <a:cxn ang="0">
                  <a:pos x="36" y="127"/>
                </a:cxn>
              </a:cxnLst>
              <a:rect l="0" t="0" r="r" b="b"/>
              <a:pathLst>
                <a:path w="472" h="190">
                  <a:moveTo>
                    <a:pt x="36" y="127"/>
                  </a:moveTo>
                  <a:lnTo>
                    <a:pt x="53" y="122"/>
                  </a:lnTo>
                  <a:lnTo>
                    <a:pt x="69" y="114"/>
                  </a:lnTo>
                  <a:lnTo>
                    <a:pt x="82" y="110"/>
                  </a:lnTo>
                  <a:lnTo>
                    <a:pt x="99" y="105"/>
                  </a:lnTo>
                  <a:lnTo>
                    <a:pt x="110" y="99"/>
                  </a:lnTo>
                  <a:lnTo>
                    <a:pt x="126" y="93"/>
                  </a:lnTo>
                  <a:lnTo>
                    <a:pt x="137" y="87"/>
                  </a:lnTo>
                  <a:lnTo>
                    <a:pt x="150" y="84"/>
                  </a:lnTo>
                  <a:lnTo>
                    <a:pt x="162" y="76"/>
                  </a:lnTo>
                  <a:lnTo>
                    <a:pt x="173" y="72"/>
                  </a:lnTo>
                  <a:lnTo>
                    <a:pt x="185" y="65"/>
                  </a:lnTo>
                  <a:lnTo>
                    <a:pt x="196" y="61"/>
                  </a:lnTo>
                  <a:lnTo>
                    <a:pt x="207" y="55"/>
                  </a:lnTo>
                  <a:lnTo>
                    <a:pt x="219" y="51"/>
                  </a:lnTo>
                  <a:lnTo>
                    <a:pt x="230" y="46"/>
                  </a:lnTo>
                  <a:lnTo>
                    <a:pt x="242" y="42"/>
                  </a:lnTo>
                  <a:lnTo>
                    <a:pt x="251" y="36"/>
                  </a:lnTo>
                  <a:lnTo>
                    <a:pt x="261" y="32"/>
                  </a:lnTo>
                  <a:lnTo>
                    <a:pt x="270" y="27"/>
                  </a:lnTo>
                  <a:lnTo>
                    <a:pt x="281" y="25"/>
                  </a:lnTo>
                  <a:lnTo>
                    <a:pt x="291" y="19"/>
                  </a:lnTo>
                  <a:lnTo>
                    <a:pt x="304" y="17"/>
                  </a:lnTo>
                  <a:lnTo>
                    <a:pt x="316" y="13"/>
                  </a:lnTo>
                  <a:lnTo>
                    <a:pt x="327" y="11"/>
                  </a:lnTo>
                  <a:lnTo>
                    <a:pt x="338" y="8"/>
                  </a:lnTo>
                  <a:lnTo>
                    <a:pt x="352" y="6"/>
                  </a:lnTo>
                  <a:lnTo>
                    <a:pt x="363" y="2"/>
                  </a:lnTo>
                  <a:lnTo>
                    <a:pt x="378" y="2"/>
                  </a:lnTo>
                  <a:lnTo>
                    <a:pt x="392" y="0"/>
                  </a:lnTo>
                  <a:lnTo>
                    <a:pt x="407" y="0"/>
                  </a:lnTo>
                  <a:lnTo>
                    <a:pt x="420" y="0"/>
                  </a:lnTo>
                  <a:lnTo>
                    <a:pt x="439" y="0"/>
                  </a:lnTo>
                  <a:lnTo>
                    <a:pt x="452" y="2"/>
                  </a:lnTo>
                  <a:lnTo>
                    <a:pt x="462" y="9"/>
                  </a:lnTo>
                  <a:lnTo>
                    <a:pt x="468" y="19"/>
                  </a:lnTo>
                  <a:lnTo>
                    <a:pt x="472" y="32"/>
                  </a:lnTo>
                  <a:lnTo>
                    <a:pt x="468" y="44"/>
                  </a:lnTo>
                  <a:lnTo>
                    <a:pt x="462" y="55"/>
                  </a:lnTo>
                  <a:lnTo>
                    <a:pt x="452" y="63"/>
                  </a:lnTo>
                  <a:lnTo>
                    <a:pt x="439" y="65"/>
                  </a:lnTo>
                  <a:lnTo>
                    <a:pt x="420" y="65"/>
                  </a:lnTo>
                  <a:lnTo>
                    <a:pt x="407" y="65"/>
                  </a:lnTo>
                  <a:lnTo>
                    <a:pt x="392" y="65"/>
                  </a:lnTo>
                  <a:lnTo>
                    <a:pt x="378" y="68"/>
                  </a:lnTo>
                  <a:lnTo>
                    <a:pt x="363" y="68"/>
                  </a:lnTo>
                  <a:lnTo>
                    <a:pt x="350" y="72"/>
                  </a:lnTo>
                  <a:lnTo>
                    <a:pt x="337" y="74"/>
                  </a:lnTo>
                  <a:lnTo>
                    <a:pt x="325" y="80"/>
                  </a:lnTo>
                  <a:lnTo>
                    <a:pt x="312" y="84"/>
                  </a:lnTo>
                  <a:lnTo>
                    <a:pt x="300" y="86"/>
                  </a:lnTo>
                  <a:lnTo>
                    <a:pt x="287" y="91"/>
                  </a:lnTo>
                  <a:lnTo>
                    <a:pt x="278" y="95"/>
                  </a:lnTo>
                  <a:lnTo>
                    <a:pt x="264" y="101"/>
                  </a:lnTo>
                  <a:lnTo>
                    <a:pt x="255" y="105"/>
                  </a:lnTo>
                  <a:lnTo>
                    <a:pt x="242" y="110"/>
                  </a:lnTo>
                  <a:lnTo>
                    <a:pt x="232" y="116"/>
                  </a:lnTo>
                  <a:lnTo>
                    <a:pt x="221" y="122"/>
                  </a:lnTo>
                  <a:lnTo>
                    <a:pt x="209" y="125"/>
                  </a:lnTo>
                  <a:lnTo>
                    <a:pt x="198" y="131"/>
                  </a:lnTo>
                  <a:lnTo>
                    <a:pt x="186" y="135"/>
                  </a:lnTo>
                  <a:lnTo>
                    <a:pt x="175" y="141"/>
                  </a:lnTo>
                  <a:lnTo>
                    <a:pt x="164" y="146"/>
                  </a:lnTo>
                  <a:lnTo>
                    <a:pt x="150" y="150"/>
                  </a:lnTo>
                  <a:lnTo>
                    <a:pt x="139" y="158"/>
                  </a:lnTo>
                  <a:lnTo>
                    <a:pt x="126" y="160"/>
                  </a:lnTo>
                  <a:lnTo>
                    <a:pt x="112" y="165"/>
                  </a:lnTo>
                  <a:lnTo>
                    <a:pt x="99" y="169"/>
                  </a:lnTo>
                  <a:lnTo>
                    <a:pt x="88" y="175"/>
                  </a:lnTo>
                  <a:lnTo>
                    <a:pt x="72" y="179"/>
                  </a:lnTo>
                  <a:lnTo>
                    <a:pt x="59" y="182"/>
                  </a:lnTo>
                  <a:lnTo>
                    <a:pt x="44" y="186"/>
                  </a:lnTo>
                  <a:lnTo>
                    <a:pt x="31" y="190"/>
                  </a:lnTo>
                  <a:lnTo>
                    <a:pt x="21" y="188"/>
                  </a:lnTo>
                  <a:lnTo>
                    <a:pt x="15" y="188"/>
                  </a:lnTo>
                  <a:lnTo>
                    <a:pt x="8" y="188"/>
                  </a:lnTo>
                  <a:lnTo>
                    <a:pt x="6" y="184"/>
                  </a:lnTo>
                  <a:lnTo>
                    <a:pt x="0" y="175"/>
                  </a:lnTo>
                  <a:lnTo>
                    <a:pt x="0" y="165"/>
                  </a:lnTo>
                  <a:lnTo>
                    <a:pt x="2" y="152"/>
                  </a:lnTo>
                  <a:lnTo>
                    <a:pt x="10" y="141"/>
                  </a:lnTo>
                  <a:lnTo>
                    <a:pt x="21" y="131"/>
                  </a:lnTo>
                  <a:lnTo>
                    <a:pt x="36" y="127"/>
                  </a:lnTo>
                  <a:lnTo>
                    <a:pt x="36" y="1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7" name="Freeform 33"/>
            <p:cNvSpPr>
              <a:spLocks/>
            </p:cNvSpPr>
            <p:nvPr/>
          </p:nvSpPr>
          <p:spPr bwMode="auto">
            <a:xfrm>
              <a:off x="2390" y="2411"/>
              <a:ext cx="302" cy="74"/>
            </a:xfrm>
            <a:custGeom>
              <a:avLst/>
              <a:gdLst/>
              <a:ahLst/>
              <a:cxnLst>
                <a:cxn ang="0">
                  <a:pos x="42" y="0"/>
                </a:cxn>
                <a:cxn ang="0">
                  <a:pos x="61" y="0"/>
                </a:cxn>
                <a:cxn ang="0">
                  <a:pos x="80" y="0"/>
                </a:cxn>
                <a:cxn ang="0">
                  <a:pos x="99" y="0"/>
                </a:cxn>
                <a:cxn ang="0">
                  <a:pos x="116" y="0"/>
                </a:cxn>
                <a:cxn ang="0">
                  <a:pos x="135" y="0"/>
                </a:cxn>
                <a:cxn ang="0">
                  <a:pos x="152" y="2"/>
                </a:cxn>
                <a:cxn ang="0">
                  <a:pos x="170" y="6"/>
                </a:cxn>
                <a:cxn ang="0">
                  <a:pos x="194" y="8"/>
                </a:cxn>
                <a:cxn ang="0">
                  <a:pos x="227" y="11"/>
                </a:cxn>
                <a:cxn ang="0">
                  <a:pos x="259" y="17"/>
                </a:cxn>
                <a:cxn ang="0">
                  <a:pos x="289" y="21"/>
                </a:cxn>
                <a:cxn ang="0">
                  <a:pos x="322" y="27"/>
                </a:cxn>
                <a:cxn ang="0">
                  <a:pos x="354" y="34"/>
                </a:cxn>
                <a:cxn ang="0">
                  <a:pos x="382" y="42"/>
                </a:cxn>
                <a:cxn ang="0">
                  <a:pos x="417" y="47"/>
                </a:cxn>
                <a:cxn ang="0">
                  <a:pos x="449" y="55"/>
                </a:cxn>
                <a:cxn ang="0">
                  <a:pos x="475" y="61"/>
                </a:cxn>
                <a:cxn ang="0">
                  <a:pos x="494" y="65"/>
                </a:cxn>
                <a:cxn ang="0">
                  <a:pos x="512" y="68"/>
                </a:cxn>
                <a:cxn ang="0">
                  <a:pos x="531" y="72"/>
                </a:cxn>
                <a:cxn ang="0">
                  <a:pos x="550" y="76"/>
                </a:cxn>
                <a:cxn ang="0">
                  <a:pos x="571" y="82"/>
                </a:cxn>
                <a:cxn ang="0">
                  <a:pos x="593" y="89"/>
                </a:cxn>
                <a:cxn ang="0">
                  <a:pos x="605" y="110"/>
                </a:cxn>
                <a:cxn ang="0">
                  <a:pos x="599" y="131"/>
                </a:cxn>
                <a:cxn ang="0">
                  <a:pos x="580" y="146"/>
                </a:cxn>
                <a:cxn ang="0">
                  <a:pos x="557" y="144"/>
                </a:cxn>
                <a:cxn ang="0">
                  <a:pos x="538" y="141"/>
                </a:cxn>
                <a:cxn ang="0">
                  <a:pos x="519" y="135"/>
                </a:cxn>
                <a:cxn ang="0">
                  <a:pos x="500" y="131"/>
                </a:cxn>
                <a:cxn ang="0">
                  <a:pos x="483" y="129"/>
                </a:cxn>
                <a:cxn ang="0">
                  <a:pos x="466" y="124"/>
                </a:cxn>
                <a:cxn ang="0">
                  <a:pos x="439" y="120"/>
                </a:cxn>
                <a:cxn ang="0">
                  <a:pos x="407" y="112"/>
                </a:cxn>
                <a:cxn ang="0">
                  <a:pos x="375" y="105"/>
                </a:cxn>
                <a:cxn ang="0">
                  <a:pos x="344" y="99"/>
                </a:cxn>
                <a:cxn ang="0">
                  <a:pos x="316" y="93"/>
                </a:cxn>
                <a:cxn ang="0">
                  <a:pos x="285" y="86"/>
                </a:cxn>
                <a:cxn ang="0">
                  <a:pos x="253" y="82"/>
                </a:cxn>
                <a:cxn ang="0">
                  <a:pos x="223" y="76"/>
                </a:cxn>
                <a:cxn ang="0">
                  <a:pos x="192" y="72"/>
                </a:cxn>
                <a:cxn ang="0">
                  <a:pos x="166" y="70"/>
                </a:cxn>
                <a:cxn ang="0">
                  <a:pos x="149" y="66"/>
                </a:cxn>
                <a:cxn ang="0">
                  <a:pos x="124" y="65"/>
                </a:cxn>
                <a:cxn ang="0">
                  <a:pos x="97" y="65"/>
                </a:cxn>
                <a:cxn ang="0">
                  <a:pos x="80" y="65"/>
                </a:cxn>
                <a:cxn ang="0">
                  <a:pos x="61" y="65"/>
                </a:cxn>
                <a:cxn ang="0">
                  <a:pos x="42" y="65"/>
                </a:cxn>
                <a:cxn ang="0">
                  <a:pos x="25" y="65"/>
                </a:cxn>
                <a:cxn ang="0">
                  <a:pos x="14" y="57"/>
                </a:cxn>
                <a:cxn ang="0">
                  <a:pos x="2" y="44"/>
                </a:cxn>
                <a:cxn ang="0">
                  <a:pos x="2" y="19"/>
                </a:cxn>
                <a:cxn ang="0">
                  <a:pos x="14" y="6"/>
                </a:cxn>
                <a:cxn ang="0">
                  <a:pos x="25" y="0"/>
                </a:cxn>
                <a:cxn ang="0">
                  <a:pos x="35" y="0"/>
                </a:cxn>
              </a:cxnLst>
              <a:rect l="0" t="0" r="r" b="b"/>
              <a:pathLst>
                <a:path w="605" h="148">
                  <a:moveTo>
                    <a:pt x="35" y="0"/>
                  </a:moveTo>
                  <a:lnTo>
                    <a:pt x="42" y="0"/>
                  </a:lnTo>
                  <a:lnTo>
                    <a:pt x="52" y="0"/>
                  </a:lnTo>
                  <a:lnTo>
                    <a:pt x="61" y="0"/>
                  </a:lnTo>
                  <a:lnTo>
                    <a:pt x="71" y="0"/>
                  </a:lnTo>
                  <a:lnTo>
                    <a:pt x="80" y="0"/>
                  </a:lnTo>
                  <a:lnTo>
                    <a:pt x="90" y="0"/>
                  </a:lnTo>
                  <a:lnTo>
                    <a:pt x="99" y="0"/>
                  </a:lnTo>
                  <a:lnTo>
                    <a:pt x="109" y="0"/>
                  </a:lnTo>
                  <a:lnTo>
                    <a:pt x="116" y="0"/>
                  </a:lnTo>
                  <a:lnTo>
                    <a:pt x="126" y="0"/>
                  </a:lnTo>
                  <a:lnTo>
                    <a:pt x="135" y="0"/>
                  </a:lnTo>
                  <a:lnTo>
                    <a:pt x="145" y="2"/>
                  </a:lnTo>
                  <a:lnTo>
                    <a:pt x="152" y="2"/>
                  </a:lnTo>
                  <a:lnTo>
                    <a:pt x="162" y="4"/>
                  </a:lnTo>
                  <a:lnTo>
                    <a:pt x="170" y="6"/>
                  </a:lnTo>
                  <a:lnTo>
                    <a:pt x="179" y="8"/>
                  </a:lnTo>
                  <a:lnTo>
                    <a:pt x="194" y="8"/>
                  </a:lnTo>
                  <a:lnTo>
                    <a:pt x="211" y="9"/>
                  </a:lnTo>
                  <a:lnTo>
                    <a:pt x="227" y="11"/>
                  </a:lnTo>
                  <a:lnTo>
                    <a:pt x="242" y="15"/>
                  </a:lnTo>
                  <a:lnTo>
                    <a:pt x="259" y="17"/>
                  </a:lnTo>
                  <a:lnTo>
                    <a:pt x="274" y="19"/>
                  </a:lnTo>
                  <a:lnTo>
                    <a:pt x="289" y="21"/>
                  </a:lnTo>
                  <a:lnTo>
                    <a:pt x="306" y="27"/>
                  </a:lnTo>
                  <a:lnTo>
                    <a:pt x="322" y="27"/>
                  </a:lnTo>
                  <a:lnTo>
                    <a:pt x="337" y="30"/>
                  </a:lnTo>
                  <a:lnTo>
                    <a:pt x="354" y="34"/>
                  </a:lnTo>
                  <a:lnTo>
                    <a:pt x="369" y="38"/>
                  </a:lnTo>
                  <a:lnTo>
                    <a:pt x="382" y="42"/>
                  </a:lnTo>
                  <a:lnTo>
                    <a:pt x="399" y="46"/>
                  </a:lnTo>
                  <a:lnTo>
                    <a:pt x="417" y="47"/>
                  </a:lnTo>
                  <a:lnTo>
                    <a:pt x="434" y="53"/>
                  </a:lnTo>
                  <a:lnTo>
                    <a:pt x="449" y="55"/>
                  </a:lnTo>
                  <a:lnTo>
                    <a:pt x="466" y="59"/>
                  </a:lnTo>
                  <a:lnTo>
                    <a:pt x="475" y="61"/>
                  </a:lnTo>
                  <a:lnTo>
                    <a:pt x="485" y="63"/>
                  </a:lnTo>
                  <a:lnTo>
                    <a:pt x="494" y="65"/>
                  </a:lnTo>
                  <a:lnTo>
                    <a:pt x="504" y="66"/>
                  </a:lnTo>
                  <a:lnTo>
                    <a:pt x="512" y="68"/>
                  </a:lnTo>
                  <a:lnTo>
                    <a:pt x="521" y="70"/>
                  </a:lnTo>
                  <a:lnTo>
                    <a:pt x="531" y="72"/>
                  </a:lnTo>
                  <a:lnTo>
                    <a:pt x="540" y="74"/>
                  </a:lnTo>
                  <a:lnTo>
                    <a:pt x="550" y="76"/>
                  </a:lnTo>
                  <a:lnTo>
                    <a:pt x="561" y="80"/>
                  </a:lnTo>
                  <a:lnTo>
                    <a:pt x="571" y="82"/>
                  </a:lnTo>
                  <a:lnTo>
                    <a:pt x="580" y="84"/>
                  </a:lnTo>
                  <a:lnTo>
                    <a:pt x="593" y="89"/>
                  </a:lnTo>
                  <a:lnTo>
                    <a:pt x="601" y="99"/>
                  </a:lnTo>
                  <a:lnTo>
                    <a:pt x="605" y="110"/>
                  </a:lnTo>
                  <a:lnTo>
                    <a:pt x="605" y="122"/>
                  </a:lnTo>
                  <a:lnTo>
                    <a:pt x="599" y="131"/>
                  </a:lnTo>
                  <a:lnTo>
                    <a:pt x="591" y="141"/>
                  </a:lnTo>
                  <a:lnTo>
                    <a:pt x="580" y="146"/>
                  </a:lnTo>
                  <a:lnTo>
                    <a:pt x="569" y="148"/>
                  </a:lnTo>
                  <a:lnTo>
                    <a:pt x="557" y="144"/>
                  </a:lnTo>
                  <a:lnTo>
                    <a:pt x="548" y="143"/>
                  </a:lnTo>
                  <a:lnTo>
                    <a:pt x="538" y="141"/>
                  </a:lnTo>
                  <a:lnTo>
                    <a:pt x="529" y="139"/>
                  </a:lnTo>
                  <a:lnTo>
                    <a:pt x="519" y="135"/>
                  </a:lnTo>
                  <a:lnTo>
                    <a:pt x="510" y="135"/>
                  </a:lnTo>
                  <a:lnTo>
                    <a:pt x="500" y="131"/>
                  </a:lnTo>
                  <a:lnTo>
                    <a:pt x="493" y="131"/>
                  </a:lnTo>
                  <a:lnTo>
                    <a:pt x="483" y="129"/>
                  </a:lnTo>
                  <a:lnTo>
                    <a:pt x="474" y="127"/>
                  </a:lnTo>
                  <a:lnTo>
                    <a:pt x="466" y="124"/>
                  </a:lnTo>
                  <a:lnTo>
                    <a:pt x="456" y="122"/>
                  </a:lnTo>
                  <a:lnTo>
                    <a:pt x="439" y="120"/>
                  </a:lnTo>
                  <a:lnTo>
                    <a:pt x="424" y="116"/>
                  </a:lnTo>
                  <a:lnTo>
                    <a:pt x="407" y="112"/>
                  </a:lnTo>
                  <a:lnTo>
                    <a:pt x="390" y="108"/>
                  </a:lnTo>
                  <a:lnTo>
                    <a:pt x="375" y="105"/>
                  </a:lnTo>
                  <a:lnTo>
                    <a:pt x="361" y="103"/>
                  </a:lnTo>
                  <a:lnTo>
                    <a:pt x="344" y="99"/>
                  </a:lnTo>
                  <a:lnTo>
                    <a:pt x="329" y="95"/>
                  </a:lnTo>
                  <a:lnTo>
                    <a:pt x="316" y="93"/>
                  </a:lnTo>
                  <a:lnTo>
                    <a:pt x="301" y="91"/>
                  </a:lnTo>
                  <a:lnTo>
                    <a:pt x="285" y="86"/>
                  </a:lnTo>
                  <a:lnTo>
                    <a:pt x="268" y="84"/>
                  </a:lnTo>
                  <a:lnTo>
                    <a:pt x="253" y="82"/>
                  </a:lnTo>
                  <a:lnTo>
                    <a:pt x="240" y="80"/>
                  </a:lnTo>
                  <a:lnTo>
                    <a:pt x="223" y="76"/>
                  </a:lnTo>
                  <a:lnTo>
                    <a:pt x="208" y="74"/>
                  </a:lnTo>
                  <a:lnTo>
                    <a:pt x="192" y="72"/>
                  </a:lnTo>
                  <a:lnTo>
                    <a:pt x="175" y="72"/>
                  </a:lnTo>
                  <a:lnTo>
                    <a:pt x="166" y="70"/>
                  </a:lnTo>
                  <a:lnTo>
                    <a:pt x="158" y="68"/>
                  </a:lnTo>
                  <a:lnTo>
                    <a:pt x="149" y="66"/>
                  </a:lnTo>
                  <a:lnTo>
                    <a:pt x="141" y="66"/>
                  </a:lnTo>
                  <a:lnTo>
                    <a:pt x="124" y="65"/>
                  </a:lnTo>
                  <a:lnTo>
                    <a:pt x="107" y="65"/>
                  </a:lnTo>
                  <a:lnTo>
                    <a:pt x="97" y="65"/>
                  </a:lnTo>
                  <a:lnTo>
                    <a:pt x="88" y="65"/>
                  </a:lnTo>
                  <a:lnTo>
                    <a:pt x="80" y="65"/>
                  </a:lnTo>
                  <a:lnTo>
                    <a:pt x="71" y="65"/>
                  </a:lnTo>
                  <a:lnTo>
                    <a:pt x="61" y="65"/>
                  </a:lnTo>
                  <a:lnTo>
                    <a:pt x="52" y="65"/>
                  </a:lnTo>
                  <a:lnTo>
                    <a:pt x="42" y="65"/>
                  </a:lnTo>
                  <a:lnTo>
                    <a:pt x="35" y="65"/>
                  </a:lnTo>
                  <a:lnTo>
                    <a:pt x="25" y="65"/>
                  </a:lnTo>
                  <a:lnTo>
                    <a:pt x="19" y="63"/>
                  </a:lnTo>
                  <a:lnTo>
                    <a:pt x="14" y="57"/>
                  </a:lnTo>
                  <a:lnTo>
                    <a:pt x="8" y="55"/>
                  </a:lnTo>
                  <a:lnTo>
                    <a:pt x="2" y="44"/>
                  </a:lnTo>
                  <a:lnTo>
                    <a:pt x="0" y="32"/>
                  </a:lnTo>
                  <a:lnTo>
                    <a:pt x="2" y="19"/>
                  </a:lnTo>
                  <a:lnTo>
                    <a:pt x="8" y="9"/>
                  </a:lnTo>
                  <a:lnTo>
                    <a:pt x="14" y="6"/>
                  </a:lnTo>
                  <a:lnTo>
                    <a:pt x="19" y="2"/>
                  </a:lnTo>
                  <a:lnTo>
                    <a:pt x="25" y="0"/>
                  </a:lnTo>
                  <a:lnTo>
                    <a:pt x="35" y="0"/>
                  </a:lnTo>
                  <a:lnTo>
                    <a:pt x="35"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8" name="Freeform 34"/>
            <p:cNvSpPr>
              <a:spLocks/>
            </p:cNvSpPr>
            <p:nvPr/>
          </p:nvSpPr>
          <p:spPr bwMode="auto">
            <a:xfrm>
              <a:off x="2385" y="1707"/>
              <a:ext cx="99" cy="798"/>
            </a:xfrm>
            <a:custGeom>
              <a:avLst/>
              <a:gdLst/>
              <a:ahLst/>
              <a:cxnLst>
                <a:cxn ang="0">
                  <a:pos x="63" y="23"/>
                </a:cxn>
                <a:cxn ang="0">
                  <a:pos x="198" y="1565"/>
                </a:cxn>
                <a:cxn ang="0">
                  <a:pos x="194" y="1576"/>
                </a:cxn>
                <a:cxn ang="0">
                  <a:pos x="186" y="1586"/>
                </a:cxn>
                <a:cxn ang="0">
                  <a:pos x="175" y="1593"/>
                </a:cxn>
                <a:cxn ang="0">
                  <a:pos x="165" y="1595"/>
                </a:cxn>
                <a:cxn ang="0">
                  <a:pos x="150" y="1593"/>
                </a:cxn>
                <a:cxn ang="0">
                  <a:pos x="141" y="1586"/>
                </a:cxn>
                <a:cxn ang="0">
                  <a:pos x="133" y="1576"/>
                </a:cxn>
                <a:cxn ang="0">
                  <a:pos x="131" y="1565"/>
                </a:cxn>
                <a:cxn ang="0">
                  <a:pos x="4" y="48"/>
                </a:cxn>
                <a:cxn ang="0">
                  <a:pos x="0" y="32"/>
                </a:cxn>
                <a:cxn ang="0">
                  <a:pos x="4" y="19"/>
                </a:cxn>
                <a:cxn ang="0">
                  <a:pos x="11" y="8"/>
                </a:cxn>
                <a:cxn ang="0">
                  <a:pos x="23" y="4"/>
                </a:cxn>
                <a:cxn ang="0">
                  <a:pos x="32" y="0"/>
                </a:cxn>
                <a:cxn ang="0">
                  <a:pos x="44" y="2"/>
                </a:cxn>
                <a:cxn ang="0">
                  <a:pos x="53" y="8"/>
                </a:cxn>
                <a:cxn ang="0">
                  <a:pos x="63" y="23"/>
                </a:cxn>
                <a:cxn ang="0">
                  <a:pos x="63" y="23"/>
                </a:cxn>
              </a:cxnLst>
              <a:rect l="0" t="0" r="r" b="b"/>
              <a:pathLst>
                <a:path w="198" h="1595">
                  <a:moveTo>
                    <a:pt x="63" y="23"/>
                  </a:moveTo>
                  <a:lnTo>
                    <a:pt x="198" y="1565"/>
                  </a:lnTo>
                  <a:lnTo>
                    <a:pt x="194" y="1576"/>
                  </a:lnTo>
                  <a:lnTo>
                    <a:pt x="186" y="1586"/>
                  </a:lnTo>
                  <a:lnTo>
                    <a:pt x="175" y="1593"/>
                  </a:lnTo>
                  <a:lnTo>
                    <a:pt x="165" y="1595"/>
                  </a:lnTo>
                  <a:lnTo>
                    <a:pt x="150" y="1593"/>
                  </a:lnTo>
                  <a:lnTo>
                    <a:pt x="141" y="1586"/>
                  </a:lnTo>
                  <a:lnTo>
                    <a:pt x="133" y="1576"/>
                  </a:lnTo>
                  <a:lnTo>
                    <a:pt x="131" y="1565"/>
                  </a:lnTo>
                  <a:lnTo>
                    <a:pt x="4" y="48"/>
                  </a:lnTo>
                  <a:lnTo>
                    <a:pt x="0" y="32"/>
                  </a:lnTo>
                  <a:lnTo>
                    <a:pt x="4" y="19"/>
                  </a:lnTo>
                  <a:lnTo>
                    <a:pt x="11" y="8"/>
                  </a:lnTo>
                  <a:lnTo>
                    <a:pt x="23" y="4"/>
                  </a:lnTo>
                  <a:lnTo>
                    <a:pt x="32" y="0"/>
                  </a:lnTo>
                  <a:lnTo>
                    <a:pt x="44" y="2"/>
                  </a:lnTo>
                  <a:lnTo>
                    <a:pt x="53" y="8"/>
                  </a:lnTo>
                  <a:lnTo>
                    <a:pt x="63" y="23"/>
                  </a:lnTo>
                  <a:lnTo>
                    <a:pt x="63" y="2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9" name="Freeform 35"/>
            <p:cNvSpPr>
              <a:spLocks/>
            </p:cNvSpPr>
            <p:nvPr/>
          </p:nvSpPr>
          <p:spPr bwMode="auto">
            <a:xfrm>
              <a:off x="2558" y="2574"/>
              <a:ext cx="43" cy="52"/>
            </a:xfrm>
            <a:custGeom>
              <a:avLst/>
              <a:gdLst/>
              <a:ahLst/>
              <a:cxnLst>
                <a:cxn ang="0">
                  <a:pos x="62" y="21"/>
                </a:cxn>
                <a:cxn ang="0">
                  <a:pos x="83" y="55"/>
                </a:cxn>
                <a:cxn ang="0">
                  <a:pos x="85" y="68"/>
                </a:cxn>
                <a:cxn ang="0">
                  <a:pos x="83" y="80"/>
                </a:cxn>
                <a:cxn ang="0">
                  <a:pos x="76" y="89"/>
                </a:cxn>
                <a:cxn ang="0">
                  <a:pos x="68" y="99"/>
                </a:cxn>
                <a:cxn ang="0">
                  <a:pos x="55" y="103"/>
                </a:cxn>
                <a:cxn ang="0">
                  <a:pos x="43" y="101"/>
                </a:cxn>
                <a:cxn ang="0">
                  <a:pos x="32" y="95"/>
                </a:cxn>
                <a:cxn ang="0">
                  <a:pos x="24" y="86"/>
                </a:cxn>
                <a:cxn ang="0">
                  <a:pos x="5" y="49"/>
                </a:cxn>
                <a:cxn ang="0">
                  <a:pos x="0" y="34"/>
                </a:cxn>
                <a:cxn ang="0">
                  <a:pos x="2" y="23"/>
                </a:cxn>
                <a:cxn ang="0">
                  <a:pos x="7" y="11"/>
                </a:cxn>
                <a:cxn ang="0">
                  <a:pos x="19" y="4"/>
                </a:cxn>
                <a:cxn ang="0">
                  <a:pos x="30" y="0"/>
                </a:cxn>
                <a:cxn ang="0">
                  <a:pos x="43" y="2"/>
                </a:cxn>
                <a:cxn ang="0">
                  <a:pos x="53" y="8"/>
                </a:cxn>
                <a:cxn ang="0">
                  <a:pos x="62" y="21"/>
                </a:cxn>
                <a:cxn ang="0">
                  <a:pos x="62" y="21"/>
                </a:cxn>
              </a:cxnLst>
              <a:rect l="0" t="0" r="r" b="b"/>
              <a:pathLst>
                <a:path w="85" h="103">
                  <a:moveTo>
                    <a:pt x="62" y="21"/>
                  </a:moveTo>
                  <a:lnTo>
                    <a:pt x="83" y="55"/>
                  </a:lnTo>
                  <a:lnTo>
                    <a:pt x="85" y="68"/>
                  </a:lnTo>
                  <a:lnTo>
                    <a:pt x="83" y="80"/>
                  </a:lnTo>
                  <a:lnTo>
                    <a:pt x="76" y="89"/>
                  </a:lnTo>
                  <a:lnTo>
                    <a:pt x="68" y="99"/>
                  </a:lnTo>
                  <a:lnTo>
                    <a:pt x="55" y="103"/>
                  </a:lnTo>
                  <a:lnTo>
                    <a:pt x="43" y="101"/>
                  </a:lnTo>
                  <a:lnTo>
                    <a:pt x="32" y="95"/>
                  </a:lnTo>
                  <a:lnTo>
                    <a:pt x="24" y="86"/>
                  </a:lnTo>
                  <a:lnTo>
                    <a:pt x="5" y="49"/>
                  </a:lnTo>
                  <a:lnTo>
                    <a:pt x="0" y="34"/>
                  </a:lnTo>
                  <a:lnTo>
                    <a:pt x="2" y="23"/>
                  </a:lnTo>
                  <a:lnTo>
                    <a:pt x="7" y="11"/>
                  </a:lnTo>
                  <a:lnTo>
                    <a:pt x="19" y="4"/>
                  </a:lnTo>
                  <a:lnTo>
                    <a:pt x="30" y="0"/>
                  </a:lnTo>
                  <a:lnTo>
                    <a:pt x="43" y="2"/>
                  </a:lnTo>
                  <a:lnTo>
                    <a:pt x="53" y="8"/>
                  </a:lnTo>
                  <a:lnTo>
                    <a:pt x="62" y="21"/>
                  </a:lnTo>
                  <a:lnTo>
                    <a:pt x="62" y="2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0" name="Freeform 36"/>
            <p:cNvSpPr>
              <a:spLocks/>
            </p:cNvSpPr>
            <p:nvPr/>
          </p:nvSpPr>
          <p:spPr bwMode="auto">
            <a:xfrm>
              <a:off x="2229" y="1832"/>
              <a:ext cx="134" cy="557"/>
            </a:xfrm>
            <a:custGeom>
              <a:avLst/>
              <a:gdLst/>
              <a:ahLst/>
              <a:cxnLst>
                <a:cxn ang="0">
                  <a:pos x="137" y="44"/>
                </a:cxn>
                <a:cxn ang="0">
                  <a:pos x="166" y="82"/>
                </a:cxn>
                <a:cxn ang="0">
                  <a:pos x="190" y="126"/>
                </a:cxn>
                <a:cxn ang="0">
                  <a:pos x="209" y="167"/>
                </a:cxn>
                <a:cxn ang="0">
                  <a:pos x="226" y="209"/>
                </a:cxn>
                <a:cxn ang="0">
                  <a:pos x="240" y="253"/>
                </a:cxn>
                <a:cxn ang="0">
                  <a:pos x="249" y="295"/>
                </a:cxn>
                <a:cxn ang="0">
                  <a:pos x="257" y="340"/>
                </a:cxn>
                <a:cxn ang="0">
                  <a:pos x="261" y="390"/>
                </a:cxn>
                <a:cxn ang="0">
                  <a:pos x="262" y="415"/>
                </a:cxn>
                <a:cxn ang="0">
                  <a:pos x="266" y="458"/>
                </a:cxn>
                <a:cxn ang="0">
                  <a:pos x="266" y="487"/>
                </a:cxn>
                <a:cxn ang="0">
                  <a:pos x="266" y="519"/>
                </a:cxn>
                <a:cxn ang="0">
                  <a:pos x="266" y="551"/>
                </a:cxn>
                <a:cxn ang="0">
                  <a:pos x="266" y="586"/>
                </a:cxn>
                <a:cxn ang="0">
                  <a:pos x="262" y="618"/>
                </a:cxn>
                <a:cxn ang="0">
                  <a:pos x="261" y="652"/>
                </a:cxn>
                <a:cxn ang="0">
                  <a:pos x="259" y="683"/>
                </a:cxn>
                <a:cxn ang="0">
                  <a:pos x="255" y="715"/>
                </a:cxn>
                <a:cxn ang="0">
                  <a:pos x="249" y="745"/>
                </a:cxn>
                <a:cxn ang="0">
                  <a:pos x="245" y="776"/>
                </a:cxn>
                <a:cxn ang="0">
                  <a:pos x="240" y="804"/>
                </a:cxn>
                <a:cxn ang="0">
                  <a:pos x="234" y="833"/>
                </a:cxn>
                <a:cxn ang="0">
                  <a:pos x="223" y="861"/>
                </a:cxn>
                <a:cxn ang="0">
                  <a:pos x="213" y="888"/>
                </a:cxn>
                <a:cxn ang="0">
                  <a:pos x="202" y="915"/>
                </a:cxn>
                <a:cxn ang="0">
                  <a:pos x="190" y="941"/>
                </a:cxn>
                <a:cxn ang="0">
                  <a:pos x="175" y="966"/>
                </a:cxn>
                <a:cxn ang="0">
                  <a:pos x="147" y="1010"/>
                </a:cxn>
                <a:cxn ang="0">
                  <a:pos x="107" y="1057"/>
                </a:cxn>
                <a:cxn ang="0">
                  <a:pos x="59" y="1107"/>
                </a:cxn>
                <a:cxn ang="0">
                  <a:pos x="17" y="1109"/>
                </a:cxn>
                <a:cxn ang="0">
                  <a:pos x="0" y="1080"/>
                </a:cxn>
                <a:cxn ang="0">
                  <a:pos x="31" y="1042"/>
                </a:cxn>
                <a:cxn ang="0">
                  <a:pos x="72" y="998"/>
                </a:cxn>
                <a:cxn ang="0">
                  <a:pos x="107" y="953"/>
                </a:cxn>
                <a:cxn ang="0">
                  <a:pos x="133" y="905"/>
                </a:cxn>
                <a:cxn ang="0">
                  <a:pos x="156" y="856"/>
                </a:cxn>
                <a:cxn ang="0">
                  <a:pos x="173" y="806"/>
                </a:cxn>
                <a:cxn ang="0">
                  <a:pos x="177" y="778"/>
                </a:cxn>
                <a:cxn ang="0">
                  <a:pos x="185" y="751"/>
                </a:cxn>
                <a:cxn ang="0">
                  <a:pos x="186" y="724"/>
                </a:cxn>
                <a:cxn ang="0">
                  <a:pos x="192" y="696"/>
                </a:cxn>
                <a:cxn ang="0">
                  <a:pos x="194" y="667"/>
                </a:cxn>
                <a:cxn ang="0">
                  <a:pos x="196" y="637"/>
                </a:cxn>
                <a:cxn ang="0">
                  <a:pos x="198" y="607"/>
                </a:cxn>
                <a:cxn ang="0">
                  <a:pos x="202" y="578"/>
                </a:cxn>
                <a:cxn ang="0">
                  <a:pos x="202" y="548"/>
                </a:cxn>
                <a:cxn ang="0">
                  <a:pos x="202" y="517"/>
                </a:cxn>
                <a:cxn ang="0">
                  <a:pos x="202" y="479"/>
                </a:cxn>
                <a:cxn ang="0">
                  <a:pos x="200" y="432"/>
                </a:cxn>
                <a:cxn ang="0">
                  <a:pos x="196" y="386"/>
                </a:cxn>
                <a:cxn ang="0">
                  <a:pos x="192" y="342"/>
                </a:cxn>
                <a:cxn ang="0">
                  <a:pos x="185" y="300"/>
                </a:cxn>
                <a:cxn ang="0">
                  <a:pos x="175" y="262"/>
                </a:cxn>
                <a:cxn ang="0">
                  <a:pos x="162" y="221"/>
                </a:cxn>
                <a:cxn ang="0">
                  <a:pos x="147" y="181"/>
                </a:cxn>
                <a:cxn ang="0">
                  <a:pos x="126" y="143"/>
                </a:cxn>
                <a:cxn ang="0">
                  <a:pos x="103" y="105"/>
                </a:cxn>
                <a:cxn ang="0">
                  <a:pos x="76" y="65"/>
                </a:cxn>
                <a:cxn ang="0">
                  <a:pos x="59" y="29"/>
                </a:cxn>
                <a:cxn ang="0">
                  <a:pos x="80" y="2"/>
                </a:cxn>
                <a:cxn ang="0">
                  <a:pos x="118" y="17"/>
                </a:cxn>
              </a:cxnLst>
              <a:rect l="0" t="0" r="r" b="b"/>
              <a:pathLst>
                <a:path w="268" h="1114">
                  <a:moveTo>
                    <a:pt x="118" y="17"/>
                  </a:moveTo>
                  <a:lnTo>
                    <a:pt x="128" y="29"/>
                  </a:lnTo>
                  <a:lnTo>
                    <a:pt x="137" y="44"/>
                  </a:lnTo>
                  <a:lnTo>
                    <a:pt x="147" y="55"/>
                  </a:lnTo>
                  <a:lnTo>
                    <a:pt x="156" y="70"/>
                  </a:lnTo>
                  <a:lnTo>
                    <a:pt x="166" y="82"/>
                  </a:lnTo>
                  <a:lnTo>
                    <a:pt x="175" y="97"/>
                  </a:lnTo>
                  <a:lnTo>
                    <a:pt x="183" y="112"/>
                  </a:lnTo>
                  <a:lnTo>
                    <a:pt x="190" y="126"/>
                  </a:lnTo>
                  <a:lnTo>
                    <a:pt x="196" y="139"/>
                  </a:lnTo>
                  <a:lnTo>
                    <a:pt x="202" y="152"/>
                  </a:lnTo>
                  <a:lnTo>
                    <a:pt x="209" y="167"/>
                  </a:lnTo>
                  <a:lnTo>
                    <a:pt x="215" y="181"/>
                  </a:lnTo>
                  <a:lnTo>
                    <a:pt x="221" y="196"/>
                  </a:lnTo>
                  <a:lnTo>
                    <a:pt x="226" y="209"/>
                  </a:lnTo>
                  <a:lnTo>
                    <a:pt x="230" y="224"/>
                  </a:lnTo>
                  <a:lnTo>
                    <a:pt x="238" y="238"/>
                  </a:lnTo>
                  <a:lnTo>
                    <a:pt x="240" y="253"/>
                  </a:lnTo>
                  <a:lnTo>
                    <a:pt x="243" y="266"/>
                  </a:lnTo>
                  <a:lnTo>
                    <a:pt x="247" y="281"/>
                  </a:lnTo>
                  <a:lnTo>
                    <a:pt x="249" y="295"/>
                  </a:lnTo>
                  <a:lnTo>
                    <a:pt x="251" y="310"/>
                  </a:lnTo>
                  <a:lnTo>
                    <a:pt x="255" y="325"/>
                  </a:lnTo>
                  <a:lnTo>
                    <a:pt x="257" y="340"/>
                  </a:lnTo>
                  <a:lnTo>
                    <a:pt x="259" y="359"/>
                  </a:lnTo>
                  <a:lnTo>
                    <a:pt x="259" y="373"/>
                  </a:lnTo>
                  <a:lnTo>
                    <a:pt x="261" y="390"/>
                  </a:lnTo>
                  <a:lnTo>
                    <a:pt x="261" y="397"/>
                  </a:lnTo>
                  <a:lnTo>
                    <a:pt x="262" y="405"/>
                  </a:lnTo>
                  <a:lnTo>
                    <a:pt x="262" y="415"/>
                  </a:lnTo>
                  <a:lnTo>
                    <a:pt x="264" y="424"/>
                  </a:lnTo>
                  <a:lnTo>
                    <a:pt x="264" y="441"/>
                  </a:lnTo>
                  <a:lnTo>
                    <a:pt x="266" y="458"/>
                  </a:lnTo>
                  <a:lnTo>
                    <a:pt x="266" y="468"/>
                  </a:lnTo>
                  <a:lnTo>
                    <a:pt x="266" y="477"/>
                  </a:lnTo>
                  <a:lnTo>
                    <a:pt x="266" y="487"/>
                  </a:lnTo>
                  <a:lnTo>
                    <a:pt x="268" y="496"/>
                  </a:lnTo>
                  <a:lnTo>
                    <a:pt x="266" y="506"/>
                  </a:lnTo>
                  <a:lnTo>
                    <a:pt x="266" y="519"/>
                  </a:lnTo>
                  <a:lnTo>
                    <a:pt x="266" y="529"/>
                  </a:lnTo>
                  <a:lnTo>
                    <a:pt x="266" y="540"/>
                  </a:lnTo>
                  <a:lnTo>
                    <a:pt x="266" y="551"/>
                  </a:lnTo>
                  <a:lnTo>
                    <a:pt x="266" y="563"/>
                  </a:lnTo>
                  <a:lnTo>
                    <a:pt x="266" y="574"/>
                  </a:lnTo>
                  <a:lnTo>
                    <a:pt x="266" y="586"/>
                  </a:lnTo>
                  <a:lnTo>
                    <a:pt x="264" y="595"/>
                  </a:lnTo>
                  <a:lnTo>
                    <a:pt x="264" y="607"/>
                  </a:lnTo>
                  <a:lnTo>
                    <a:pt x="262" y="618"/>
                  </a:lnTo>
                  <a:lnTo>
                    <a:pt x="262" y="629"/>
                  </a:lnTo>
                  <a:lnTo>
                    <a:pt x="261" y="641"/>
                  </a:lnTo>
                  <a:lnTo>
                    <a:pt x="261" y="652"/>
                  </a:lnTo>
                  <a:lnTo>
                    <a:pt x="261" y="662"/>
                  </a:lnTo>
                  <a:lnTo>
                    <a:pt x="261" y="673"/>
                  </a:lnTo>
                  <a:lnTo>
                    <a:pt x="259" y="683"/>
                  </a:lnTo>
                  <a:lnTo>
                    <a:pt x="259" y="694"/>
                  </a:lnTo>
                  <a:lnTo>
                    <a:pt x="257" y="704"/>
                  </a:lnTo>
                  <a:lnTo>
                    <a:pt x="255" y="715"/>
                  </a:lnTo>
                  <a:lnTo>
                    <a:pt x="253" y="724"/>
                  </a:lnTo>
                  <a:lnTo>
                    <a:pt x="251" y="736"/>
                  </a:lnTo>
                  <a:lnTo>
                    <a:pt x="249" y="745"/>
                  </a:lnTo>
                  <a:lnTo>
                    <a:pt x="249" y="757"/>
                  </a:lnTo>
                  <a:lnTo>
                    <a:pt x="247" y="766"/>
                  </a:lnTo>
                  <a:lnTo>
                    <a:pt x="245" y="776"/>
                  </a:lnTo>
                  <a:lnTo>
                    <a:pt x="243" y="785"/>
                  </a:lnTo>
                  <a:lnTo>
                    <a:pt x="242" y="795"/>
                  </a:lnTo>
                  <a:lnTo>
                    <a:pt x="240" y="804"/>
                  </a:lnTo>
                  <a:lnTo>
                    <a:pt x="238" y="814"/>
                  </a:lnTo>
                  <a:lnTo>
                    <a:pt x="236" y="823"/>
                  </a:lnTo>
                  <a:lnTo>
                    <a:pt x="234" y="833"/>
                  </a:lnTo>
                  <a:lnTo>
                    <a:pt x="230" y="842"/>
                  </a:lnTo>
                  <a:lnTo>
                    <a:pt x="228" y="852"/>
                  </a:lnTo>
                  <a:lnTo>
                    <a:pt x="223" y="861"/>
                  </a:lnTo>
                  <a:lnTo>
                    <a:pt x="221" y="871"/>
                  </a:lnTo>
                  <a:lnTo>
                    <a:pt x="217" y="878"/>
                  </a:lnTo>
                  <a:lnTo>
                    <a:pt x="213" y="888"/>
                  </a:lnTo>
                  <a:lnTo>
                    <a:pt x="211" y="897"/>
                  </a:lnTo>
                  <a:lnTo>
                    <a:pt x="207" y="907"/>
                  </a:lnTo>
                  <a:lnTo>
                    <a:pt x="202" y="915"/>
                  </a:lnTo>
                  <a:lnTo>
                    <a:pt x="198" y="924"/>
                  </a:lnTo>
                  <a:lnTo>
                    <a:pt x="194" y="932"/>
                  </a:lnTo>
                  <a:lnTo>
                    <a:pt x="190" y="941"/>
                  </a:lnTo>
                  <a:lnTo>
                    <a:pt x="185" y="949"/>
                  </a:lnTo>
                  <a:lnTo>
                    <a:pt x="181" y="958"/>
                  </a:lnTo>
                  <a:lnTo>
                    <a:pt x="175" y="966"/>
                  </a:lnTo>
                  <a:lnTo>
                    <a:pt x="171" y="975"/>
                  </a:lnTo>
                  <a:lnTo>
                    <a:pt x="158" y="993"/>
                  </a:lnTo>
                  <a:lnTo>
                    <a:pt x="147" y="1010"/>
                  </a:lnTo>
                  <a:lnTo>
                    <a:pt x="135" y="1025"/>
                  </a:lnTo>
                  <a:lnTo>
                    <a:pt x="122" y="1042"/>
                  </a:lnTo>
                  <a:lnTo>
                    <a:pt x="107" y="1057"/>
                  </a:lnTo>
                  <a:lnTo>
                    <a:pt x="91" y="1074"/>
                  </a:lnTo>
                  <a:lnTo>
                    <a:pt x="74" y="1089"/>
                  </a:lnTo>
                  <a:lnTo>
                    <a:pt x="59" y="1107"/>
                  </a:lnTo>
                  <a:lnTo>
                    <a:pt x="44" y="1112"/>
                  </a:lnTo>
                  <a:lnTo>
                    <a:pt x="31" y="1114"/>
                  </a:lnTo>
                  <a:lnTo>
                    <a:pt x="17" y="1109"/>
                  </a:lnTo>
                  <a:lnTo>
                    <a:pt x="10" y="1103"/>
                  </a:lnTo>
                  <a:lnTo>
                    <a:pt x="2" y="1091"/>
                  </a:lnTo>
                  <a:lnTo>
                    <a:pt x="0" y="1080"/>
                  </a:lnTo>
                  <a:lnTo>
                    <a:pt x="4" y="1067"/>
                  </a:lnTo>
                  <a:lnTo>
                    <a:pt x="15" y="1057"/>
                  </a:lnTo>
                  <a:lnTo>
                    <a:pt x="31" y="1042"/>
                  </a:lnTo>
                  <a:lnTo>
                    <a:pt x="44" y="1027"/>
                  </a:lnTo>
                  <a:lnTo>
                    <a:pt x="59" y="1013"/>
                  </a:lnTo>
                  <a:lnTo>
                    <a:pt x="72" y="998"/>
                  </a:lnTo>
                  <a:lnTo>
                    <a:pt x="84" y="983"/>
                  </a:lnTo>
                  <a:lnTo>
                    <a:pt x="95" y="968"/>
                  </a:lnTo>
                  <a:lnTo>
                    <a:pt x="107" y="953"/>
                  </a:lnTo>
                  <a:lnTo>
                    <a:pt x="118" y="937"/>
                  </a:lnTo>
                  <a:lnTo>
                    <a:pt x="126" y="920"/>
                  </a:lnTo>
                  <a:lnTo>
                    <a:pt x="133" y="905"/>
                  </a:lnTo>
                  <a:lnTo>
                    <a:pt x="141" y="890"/>
                  </a:lnTo>
                  <a:lnTo>
                    <a:pt x="148" y="873"/>
                  </a:lnTo>
                  <a:lnTo>
                    <a:pt x="156" y="856"/>
                  </a:lnTo>
                  <a:lnTo>
                    <a:pt x="162" y="840"/>
                  </a:lnTo>
                  <a:lnTo>
                    <a:pt x="166" y="823"/>
                  </a:lnTo>
                  <a:lnTo>
                    <a:pt x="173" y="806"/>
                  </a:lnTo>
                  <a:lnTo>
                    <a:pt x="175" y="797"/>
                  </a:lnTo>
                  <a:lnTo>
                    <a:pt x="175" y="787"/>
                  </a:lnTo>
                  <a:lnTo>
                    <a:pt x="177" y="778"/>
                  </a:lnTo>
                  <a:lnTo>
                    <a:pt x="181" y="770"/>
                  </a:lnTo>
                  <a:lnTo>
                    <a:pt x="181" y="761"/>
                  </a:lnTo>
                  <a:lnTo>
                    <a:pt x="185" y="751"/>
                  </a:lnTo>
                  <a:lnTo>
                    <a:pt x="185" y="742"/>
                  </a:lnTo>
                  <a:lnTo>
                    <a:pt x="186" y="734"/>
                  </a:lnTo>
                  <a:lnTo>
                    <a:pt x="186" y="724"/>
                  </a:lnTo>
                  <a:lnTo>
                    <a:pt x="188" y="715"/>
                  </a:lnTo>
                  <a:lnTo>
                    <a:pt x="190" y="705"/>
                  </a:lnTo>
                  <a:lnTo>
                    <a:pt x="192" y="696"/>
                  </a:lnTo>
                  <a:lnTo>
                    <a:pt x="192" y="686"/>
                  </a:lnTo>
                  <a:lnTo>
                    <a:pt x="194" y="677"/>
                  </a:lnTo>
                  <a:lnTo>
                    <a:pt x="194" y="667"/>
                  </a:lnTo>
                  <a:lnTo>
                    <a:pt x="196" y="658"/>
                  </a:lnTo>
                  <a:lnTo>
                    <a:pt x="196" y="646"/>
                  </a:lnTo>
                  <a:lnTo>
                    <a:pt x="196" y="637"/>
                  </a:lnTo>
                  <a:lnTo>
                    <a:pt x="196" y="627"/>
                  </a:lnTo>
                  <a:lnTo>
                    <a:pt x="198" y="618"/>
                  </a:lnTo>
                  <a:lnTo>
                    <a:pt x="198" y="607"/>
                  </a:lnTo>
                  <a:lnTo>
                    <a:pt x="200" y="597"/>
                  </a:lnTo>
                  <a:lnTo>
                    <a:pt x="200" y="588"/>
                  </a:lnTo>
                  <a:lnTo>
                    <a:pt x="202" y="578"/>
                  </a:lnTo>
                  <a:lnTo>
                    <a:pt x="202" y="567"/>
                  </a:lnTo>
                  <a:lnTo>
                    <a:pt x="202" y="559"/>
                  </a:lnTo>
                  <a:lnTo>
                    <a:pt x="202" y="548"/>
                  </a:lnTo>
                  <a:lnTo>
                    <a:pt x="202" y="538"/>
                  </a:lnTo>
                  <a:lnTo>
                    <a:pt x="202" y="527"/>
                  </a:lnTo>
                  <a:lnTo>
                    <a:pt x="202" y="517"/>
                  </a:lnTo>
                  <a:lnTo>
                    <a:pt x="202" y="506"/>
                  </a:lnTo>
                  <a:lnTo>
                    <a:pt x="202" y="496"/>
                  </a:lnTo>
                  <a:lnTo>
                    <a:pt x="202" y="479"/>
                  </a:lnTo>
                  <a:lnTo>
                    <a:pt x="202" y="464"/>
                  </a:lnTo>
                  <a:lnTo>
                    <a:pt x="200" y="445"/>
                  </a:lnTo>
                  <a:lnTo>
                    <a:pt x="200" y="432"/>
                  </a:lnTo>
                  <a:lnTo>
                    <a:pt x="198" y="415"/>
                  </a:lnTo>
                  <a:lnTo>
                    <a:pt x="198" y="399"/>
                  </a:lnTo>
                  <a:lnTo>
                    <a:pt x="196" y="386"/>
                  </a:lnTo>
                  <a:lnTo>
                    <a:pt x="196" y="371"/>
                  </a:lnTo>
                  <a:lnTo>
                    <a:pt x="194" y="357"/>
                  </a:lnTo>
                  <a:lnTo>
                    <a:pt x="192" y="342"/>
                  </a:lnTo>
                  <a:lnTo>
                    <a:pt x="188" y="329"/>
                  </a:lnTo>
                  <a:lnTo>
                    <a:pt x="186" y="314"/>
                  </a:lnTo>
                  <a:lnTo>
                    <a:pt x="185" y="300"/>
                  </a:lnTo>
                  <a:lnTo>
                    <a:pt x="181" y="287"/>
                  </a:lnTo>
                  <a:lnTo>
                    <a:pt x="177" y="274"/>
                  </a:lnTo>
                  <a:lnTo>
                    <a:pt x="175" y="262"/>
                  </a:lnTo>
                  <a:lnTo>
                    <a:pt x="171" y="247"/>
                  </a:lnTo>
                  <a:lnTo>
                    <a:pt x="166" y="234"/>
                  </a:lnTo>
                  <a:lnTo>
                    <a:pt x="162" y="221"/>
                  </a:lnTo>
                  <a:lnTo>
                    <a:pt x="156" y="207"/>
                  </a:lnTo>
                  <a:lnTo>
                    <a:pt x="150" y="194"/>
                  </a:lnTo>
                  <a:lnTo>
                    <a:pt x="147" y="181"/>
                  </a:lnTo>
                  <a:lnTo>
                    <a:pt x="139" y="167"/>
                  </a:lnTo>
                  <a:lnTo>
                    <a:pt x="133" y="158"/>
                  </a:lnTo>
                  <a:lnTo>
                    <a:pt x="126" y="143"/>
                  </a:lnTo>
                  <a:lnTo>
                    <a:pt x="118" y="131"/>
                  </a:lnTo>
                  <a:lnTo>
                    <a:pt x="109" y="118"/>
                  </a:lnTo>
                  <a:lnTo>
                    <a:pt x="103" y="105"/>
                  </a:lnTo>
                  <a:lnTo>
                    <a:pt x="93" y="91"/>
                  </a:lnTo>
                  <a:lnTo>
                    <a:pt x="86" y="80"/>
                  </a:lnTo>
                  <a:lnTo>
                    <a:pt x="76" y="65"/>
                  </a:lnTo>
                  <a:lnTo>
                    <a:pt x="69" y="55"/>
                  </a:lnTo>
                  <a:lnTo>
                    <a:pt x="59" y="42"/>
                  </a:lnTo>
                  <a:lnTo>
                    <a:pt x="59" y="29"/>
                  </a:lnTo>
                  <a:lnTo>
                    <a:pt x="61" y="17"/>
                  </a:lnTo>
                  <a:lnTo>
                    <a:pt x="71" y="8"/>
                  </a:lnTo>
                  <a:lnTo>
                    <a:pt x="80" y="2"/>
                  </a:lnTo>
                  <a:lnTo>
                    <a:pt x="93" y="0"/>
                  </a:lnTo>
                  <a:lnTo>
                    <a:pt x="105" y="6"/>
                  </a:lnTo>
                  <a:lnTo>
                    <a:pt x="118" y="17"/>
                  </a:lnTo>
                  <a:lnTo>
                    <a:pt x="118" y="1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1" name="Freeform 37"/>
            <p:cNvSpPr>
              <a:spLocks/>
            </p:cNvSpPr>
            <p:nvPr/>
          </p:nvSpPr>
          <p:spPr bwMode="auto">
            <a:xfrm>
              <a:off x="2508" y="1866"/>
              <a:ext cx="151" cy="535"/>
            </a:xfrm>
            <a:custGeom>
              <a:avLst/>
              <a:gdLst/>
              <a:ahLst/>
              <a:cxnLst>
                <a:cxn ang="0">
                  <a:pos x="144" y="50"/>
                </a:cxn>
                <a:cxn ang="0">
                  <a:pos x="171" y="99"/>
                </a:cxn>
                <a:cxn ang="0">
                  <a:pos x="200" y="153"/>
                </a:cxn>
                <a:cxn ang="0">
                  <a:pos x="220" y="204"/>
                </a:cxn>
                <a:cxn ang="0">
                  <a:pos x="241" y="257"/>
                </a:cxn>
                <a:cxn ang="0">
                  <a:pos x="260" y="309"/>
                </a:cxn>
                <a:cxn ang="0">
                  <a:pos x="276" y="364"/>
                </a:cxn>
                <a:cxn ang="0">
                  <a:pos x="287" y="415"/>
                </a:cxn>
                <a:cxn ang="0">
                  <a:pos x="295" y="470"/>
                </a:cxn>
                <a:cxn ang="0">
                  <a:pos x="298" y="521"/>
                </a:cxn>
                <a:cxn ang="0">
                  <a:pos x="302" y="575"/>
                </a:cxn>
                <a:cxn ang="0">
                  <a:pos x="297" y="624"/>
                </a:cxn>
                <a:cxn ang="0">
                  <a:pos x="291" y="675"/>
                </a:cxn>
                <a:cxn ang="0">
                  <a:pos x="279" y="727"/>
                </a:cxn>
                <a:cxn ang="0">
                  <a:pos x="266" y="774"/>
                </a:cxn>
                <a:cxn ang="0">
                  <a:pos x="247" y="822"/>
                </a:cxn>
                <a:cxn ang="0">
                  <a:pos x="222" y="869"/>
                </a:cxn>
                <a:cxn ang="0">
                  <a:pos x="194" y="915"/>
                </a:cxn>
                <a:cxn ang="0">
                  <a:pos x="163" y="957"/>
                </a:cxn>
                <a:cxn ang="0">
                  <a:pos x="127" y="997"/>
                </a:cxn>
                <a:cxn ang="0">
                  <a:pos x="86" y="1037"/>
                </a:cxn>
                <a:cxn ang="0">
                  <a:pos x="42" y="1069"/>
                </a:cxn>
                <a:cxn ang="0">
                  <a:pos x="10" y="1058"/>
                </a:cxn>
                <a:cxn ang="0">
                  <a:pos x="4" y="1021"/>
                </a:cxn>
                <a:cxn ang="0">
                  <a:pos x="42" y="987"/>
                </a:cxn>
                <a:cxn ang="0">
                  <a:pos x="78" y="949"/>
                </a:cxn>
                <a:cxn ang="0">
                  <a:pos x="112" y="913"/>
                </a:cxn>
                <a:cxn ang="0">
                  <a:pos x="141" y="873"/>
                </a:cxn>
                <a:cxn ang="0">
                  <a:pos x="165" y="833"/>
                </a:cxn>
                <a:cxn ang="0">
                  <a:pos x="186" y="791"/>
                </a:cxn>
                <a:cxn ang="0">
                  <a:pos x="203" y="748"/>
                </a:cxn>
                <a:cxn ang="0">
                  <a:pos x="217" y="702"/>
                </a:cxn>
                <a:cxn ang="0">
                  <a:pos x="226" y="656"/>
                </a:cxn>
                <a:cxn ang="0">
                  <a:pos x="230" y="611"/>
                </a:cxn>
                <a:cxn ang="0">
                  <a:pos x="236" y="565"/>
                </a:cxn>
                <a:cxn ang="0">
                  <a:pos x="232" y="516"/>
                </a:cxn>
                <a:cxn ang="0">
                  <a:pos x="226" y="468"/>
                </a:cxn>
                <a:cxn ang="0">
                  <a:pos x="220" y="419"/>
                </a:cxn>
                <a:cxn ang="0">
                  <a:pos x="209" y="371"/>
                </a:cxn>
                <a:cxn ang="0">
                  <a:pos x="194" y="320"/>
                </a:cxn>
                <a:cxn ang="0">
                  <a:pos x="179" y="272"/>
                </a:cxn>
                <a:cxn ang="0">
                  <a:pos x="160" y="223"/>
                </a:cxn>
                <a:cxn ang="0">
                  <a:pos x="139" y="177"/>
                </a:cxn>
                <a:cxn ang="0">
                  <a:pos x="114" y="128"/>
                </a:cxn>
                <a:cxn ang="0">
                  <a:pos x="87" y="82"/>
                </a:cxn>
                <a:cxn ang="0">
                  <a:pos x="63" y="39"/>
                </a:cxn>
                <a:cxn ang="0">
                  <a:pos x="80" y="6"/>
                </a:cxn>
                <a:cxn ang="0">
                  <a:pos x="114" y="4"/>
                </a:cxn>
              </a:cxnLst>
              <a:rect l="0" t="0" r="r" b="b"/>
              <a:pathLst>
                <a:path w="302" h="1069">
                  <a:moveTo>
                    <a:pt x="125" y="16"/>
                  </a:moveTo>
                  <a:lnTo>
                    <a:pt x="135" y="33"/>
                  </a:lnTo>
                  <a:lnTo>
                    <a:pt x="144" y="50"/>
                  </a:lnTo>
                  <a:lnTo>
                    <a:pt x="154" y="65"/>
                  </a:lnTo>
                  <a:lnTo>
                    <a:pt x="163" y="82"/>
                  </a:lnTo>
                  <a:lnTo>
                    <a:pt x="171" y="99"/>
                  </a:lnTo>
                  <a:lnTo>
                    <a:pt x="181" y="116"/>
                  </a:lnTo>
                  <a:lnTo>
                    <a:pt x="190" y="134"/>
                  </a:lnTo>
                  <a:lnTo>
                    <a:pt x="200" y="153"/>
                  </a:lnTo>
                  <a:lnTo>
                    <a:pt x="205" y="168"/>
                  </a:lnTo>
                  <a:lnTo>
                    <a:pt x="213" y="187"/>
                  </a:lnTo>
                  <a:lnTo>
                    <a:pt x="220" y="204"/>
                  </a:lnTo>
                  <a:lnTo>
                    <a:pt x="230" y="223"/>
                  </a:lnTo>
                  <a:lnTo>
                    <a:pt x="236" y="240"/>
                  </a:lnTo>
                  <a:lnTo>
                    <a:pt x="241" y="257"/>
                  </a:lnTo>
                  <a:lnTo>
                    <a:pt x="249" y="274"/>
                  </a:lnTo>
                  <a:lnTo>
                    <a:pt x="257" y="293"/>
                  </a:lnTo>
                  <a:lnTo>
                    <a:pt x="260" y="309"/>
                  </a:lnTo>
                  <a:lnTo>
                    <a:pt x="266" y="328"/>
                  </a:lnTo>
                  <a:lnTo>
                    <a:pt x="270" y="345"/>
                  </a:lnTo>
                  <a:lnTo>
                    <a:pt x="276" y="364"/>
                  </a:lnTo>
                  <a:lnTo>
                    <a:pt x="277" y="381"/>
                  </a:lnTo>
                  <a:lnTo>
                    <a:pt x="283" y="398"/>
                  </a:lnTo>
                  <a:lnTo>
                    <a:pt x="287" y="415"/>
                  </a:lnTo>
                  <a:lnTo>
                    <a:pt x="291" y="434"/>
                  </a:lnTo>
                  <a:lnTo>
                    <a:pt x="293" y="451"/>
                  </a:lnTo>
                  <a:lnTo>
                    <a:pt x="295" y="470"/>
                  </a:lnTo>
                  <a:lnTo>
                    <a:pt x="297" y="487"/>
                  </a:lnTo>
                  <a:lnTo>
                    <a:pt x="298" y="504"/>
                  </a:lnTo>
                  <a:lnTo>
                    <a:pt x="298" y="521"/>
                  </a:lnTo>
                  <a:lnTo>
                    <a:pt x="300" y="539"/>
                  </a:lnTo>
                  <a:lnTo>
                    <a:pt x="300" y="556"/>
                  </a:lnTo>
                  <a:lnTo>
                    <a:pt x="302" y="575"/>
                  </a:lnTo>
                  <a:lnTo>
                    <a:pt x="300" y="592"/>
                  </a:lnTo>
                  <a:lnTo>
                    <a:pt x="298" y="609"/>
                  </a:lnTo>
                  <a:lnTo>
                    <a:pt x="297" y="624"/>
                  </a:lnTo>
                  <a:lnTo>
                    <a:pt x="297" y="641"/>
                  </a:lnTo>
                  <a:lnTo>
                    <a:pt x="293" y="658"/>
                  </a:lnTo>
                  <a:lnTo>
                    <a:pt x="291" y="675"/>
                  </a:lnTo>
                  <a:lnTo>
                    <a:pt x="287" y="693"/>
                  </a:lnTo>
                  <a:lnTo>
                    <a:pt x="285" y="710"/>
                  </a:lnTo>
                  <a:lnTo>
                    <a:pt x="279" y="727"/>
                  </a:lnTo>
                  <a:lnTo>
                    <a:pt x="276" y="742"/>
                  </a:lnTo>
                  <a:lnTo>
                    <a:pt x="270" y="757"/>
                  </a:lnTo>
                  <a:lnTo>
                    <a:pt x="266" y="774"/>
                  </a:lnTo>
                  <a:lnTo>
                    <a:pt x="258" y="791"/>
                  </a:lnTo>
                  <a:lnTo>
                    <a:pt x="253" y="807"/>
                  </a:lnTo>
                  <a:lnTo>
                    <a:pt x="247" y="822"/>
                  </a:lnTo>
                  <a:lnTo>
                    <a:pt x="239" y="841"/>
                  </a:lnTo>
                  <a:lnTo>
                    <a:pt x="230" y="854"/>
                  </a:lnTo>
                  <a:lnTo>
                    <a:pt x="222" y="869"/>
                  </a:lnTo>
                  <a:lnTo>
                    <a:pt x="213" y="885"/>
                  </a:lnTo>
                  <a:lnTo>
                    <a:pt x="205" y="900"/>
                  </a:lnTo>
                  <a:lnTo>
                    <a:pt x="194" y="915"/>
                  </a:lnTo>
                  <a:lnTo>
                    <a:pt x="184" y="928"/>
                  </a:lnTo>
                  <a:lnTo>
                    <a:pt x="173" y="944"/>
                  </a:lnTo>
                  <a:lnTo>
                    <a:pt x="163" y="957"/>
                  </a:lnTo>
                  <a:lnTo>
                    <a:pt x="152" y="970"/>
                  </a:lnTo>
                  <a:lnTo>
                    <a:pt x="139" y="983"/>
                  </a:lnTo>
                  <a:lnTo>
                    <a:pt x="127" y="997"/>
                  </a:lnTo>
                  <a:lnTo>
                    <a:pt x="114" y="1012"/>
                  </a:lnTo>
                  <a:lnTo>
                    <a:pt x="99" y="1023"/>
                  </a:lnTo>
                  <a:lnTo>
                    <a:pt x="86" y="1037"/>
                  </a:lnTo>
                  <a:lnTo>
                    <a:pt x="70" y="1050"/>
                  </a:lnTo>
                  <a:lnTo>
                    <a:pt x="57" y="1063"/>
                  </a:lnTo>
                  <a:lnTo>
                    <a:pt x="42" y="1069"/>
                  </a:lnTo>
                  <a:lnTo>
                    <a:pt x="29" y="1069"/>
                  </a:lnTo>
                  <a:lnTo>
                    <a:pt x="17" y="1065"/>
                  </a:lnTo>
                  <a:lnTo>
                    <a:pt x="10" y="1058"/>
                  </a:lnTo>
                  <a:lnTo>
                    <a:pt x="2" y="1044"/>
                  </a:lnTo>
                  <a:lnTo>
                    <a:pt x="0" y="1033"/>
                  </a:lnTo>
                  <a:lnTo>
                    <a:pt x="4" y="1021"/>
                  </a:lnTo>
                  <a:lnTo>
                    <a:pt x="13" y="1012"/>
                  </a:lnTo>
                  <a:lnTo>
                    <a:pt x="27" y="999"/>
                  </a:lnTo>
                  <a:lnTo>
                    <a:pt x="42" y="987"/>
                  </a:lnTo>
                  <a:lnTo>
                    <a:pt x="53" y="974"/>
                  </a:lnTo>
                  <a:lnTo>
                    <a:pt x="67" y="964"/>
                  </a:lnTo>
                  <a:lnTo>
                    <a:pt x="78" y="949"/>
                  </a:lnTo>
                  <a:lnTo>
                    <a:pt x="89" y="938"/>
                  </a:lnTo>
                  <a:lnTo>
                    <a:pt x="101" y="925"/>
                  </a:lnTo>
                  <a:lnTo>
                    <a:pt x="112" y="913"/>
                  </a:lnTo>
                  <a:lnTo>
                    <a:pt x="122" y="898"/>
                  </a:lnTo>
                  <a:lnTo>
                    <a:pt x="131" y="887"/>
                  </a:lnTo>
                  <a:lnTo>
                    <a:pt x="141" y="873"/>
                  </a:lnTo>
                  <a:lnTo>
                    <a:pt x="150" y="860"/>
                  </a:lnTo>
                  <a:lnTo>
                    <a:pt x="158" y="847"/>
                  </a:lnTo>
                  <a:lnTo>
                    <a:pt x="165" y="833"/>
                  </a:lnTo>
                  <a:lnTo>
                    <a:pt x="173" y="820"/>
                  </a:lnTo>
                  <a:lnTo>
                    <a:pt x="182" y="807"/>
                  </a:lnTo>
                  <a:lnTo>
                    <a:pt x="186" y="791"/>
                  </a:lnTo>
                  <a:lnTo>
                    <a:pt x="192" y="776"/>
                  </a:lnTo>
                  <a:lnTo>
                    <a:pt x="198" y="763"/>
                  </a:lnTo>
                  <a:lnTo>
                    <a:pt x="203" y="748"/>
                  </a:lnTo>
                  <a:lnTo>
                    <a:pt x="207" y="732"/>
                  </a:lnTo>
                  <a:lnTo>
                    <a:pt x="211" y="717"/>
                  </a:lnTo>
                  <a:lnTo>
                    <a:pt x="217" y="702"/>
                  </a:lnTo>
                  <a:lnTo>
                    <a:pt x="220" y="689"/>
                  </a:lnTo>
                  <a:lnTo>
                    <a:pt x="222" y="672"/>
                  </a:lnTo>
                  <a:lnTo>
                    <a:pt x="226" y="656"/>
                  </a:lnTo>
                  <a:lnTo>
                    <a:pt x="228" y="641"/>
                  </a:lnTo>
                  <a:lnTo>
                    <a:pt x="230" y="626"/>
                  </a:lnTo>
                  <a:lnTo>
                    <a:pt x="230" y="611"/>
                  </a:lnTo>
                  <a:lnTo>
                    <a:pt x="232" y="594"/>
                  </a:lnTo>
                  <a:lnTo>
                    <a:pt x="234" y="578"/>
                  </a:lnTo>
                  <a:lnTo>
                    <a:pt x="236" y="565"/>
                  </a:lnTo>
                  <a:lnTo>
                    <a:pt x="234" y="546"/>
                  </a:lnTo>
                  <a:lnTo>
                    <a:pt x="234" y="531"/>
                  </a:lnTo>
                  <a:lnTo>
                    <a:pt x="232" y="516"/>
                  </a:lnTo>
                  <a:lnTo>
                    <a:pt x="230" y="499"/>
                  </a:lnTo>
                  <a:lnTo>
                    <a:pt x="228" y="482"/>
                  </a:lnTo>
                  <a:lnTo>
                    <a:pt x="226" y="468"/>
                  </a:lnTo>
                  <a:lnTo>
                    <a:pt x="224" y="451"/>
                  </a:lnTo>
                  <a:lnTo>
                    <a:pt x="222" y="436"/>
                  </a:lnTo>
                  <a:lnTo>
                    <a:pt x="220" y="419"/>
                  </a:lnTo>
                  <a:lnTo>
                    <a:pt x="217" y="404"/>
                  </a:lnTo>
                  <a:lnTo>
                    <a:pt x="211" y="386"/>
                  </a:lnTo>
                  <a:lnTo>
                    <a:pt x="209" y="371"/>
                  </a:lnTo>
                  <a:lnTo>
                    <a:pt x="203" y="354"/>
                  </a:lnTo>
                  <a:lnTo>
                    <a:pt x="200" y="337"/>
                  </a:lnTo>
                  <a:lnTo>
                    <a:pt x="194" y="320"/>
                  </a:lnTo>
                  <a:lnTo>
                    <a:pt x="192" y="307"/>
                  </a:lnTo>
                  <a:lnTo>
                    <a:pt x="184" y="289"/>
                  </a:lnTo>
                  <a:lnTo>
                    <a:pt x="179" y="272"/>
                  </a:lnTo>
                  <a:lnTo>
                    <a:pt x="173" y="255"/>
                  </a:lnTo>
                  <a:lnTo>
                    <a:pt x="167" y="240"/>
                  </a:lnTo>
                  <a:lnTo>
                    <a:pt x="160" y="223"/>
                  </a:lnTo>
                  <a:lnTo>
                    <a:pt x="154" y="208"/>
                  </a:lnTo>
                  <a:lnTo>
                    <a:pt x="146" y="191"/>
                  </a:lnTo>
                  <a:lnTo>
                    <a:pt x="139" y="177"/>
                  </a:lnTo>
                  <a:lnTo>
                    <a:pt x="129" y="158"/>
                  </a:lnTo>
                  <a:lnTo>
                    <a:pt x="122" y="143"/>
                  </a:lnTo>
                  <a:lnTo>
                    <a:pt x="114" y="128"/>
                  </a:lnTo>
                  <a:lnTo>
                    <a:pt x="106" y="113"/>
                  </a:lnTo>
                  <a:lnTo>
                    <a:pt x="97" y="97"/>
                  </a:lnTo>
                  <a:lnTo>
                    <a:pt x="87" y="82"/>
                  </a:lnTo>
                  <a:lnTo>
                    <a:pt x="78" y="67"/>
                  </a:lnTo>
                  <a:lnTo>
                    <a:pt x="70" y="54"/>
                  </a:lnTo>
                  <a:lnTo>
                    <a:pt x="63" y="39"/>
                  </a:lnTo>
                  <a:lnTo>
                    <a:pt x="65" y="25"/>
                  </a:lnTo>
                  <a:lnTo>
                    <a:pt x="70" y="14"/>
                  </a:lnTo>
                  <a:lnTo>
                    <a:pt x="80" y="6"/>
                  </a:lnTo>
                  <a:lnTo>
                    <a:pt x="89" y="0"/>
                  </a:lnTo>
                  <a:lnTo>
                    <a:pt x="103" y="0"/>
                  </a:lnTo>
                  <a:lnTo>
                    <a:pt x="114" y="4"/>
                  </a:lnTo>
                  <a:lnTo>
                    <a:pt x="125" y="16"/>
                  </a:lnTo>
                  <a:lnTo>
                    <a:pt x="125" y="1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2" name="Freeform 38"/>
            <p:cNvSpPr>
              <a:spLocks/>
            </p:cNvSpPr>
            <p:nvPr/>
          </p:nvSpPr>
          <p:spPr bwMode="auto">
            <a:xfrm>
              <a:off x="2229" y="2350"/>
              <a:ext cx="332" cy="70"/>
            </a:xfrm>
            <a:custGeom>
              <a:avLst/>
              <a:gdLst/>
              <a:ahLst/>
              <a:cxnLst>
                <a:cxn ang="0">
                  <a:pos x="63" y="8"/>
                </a:cxn>
                <a:cxn ang="0">
                  <a:pos x="91" y="15"/>
                </a:cxn>
                <a:cxn ang="0">
                  <a:pos x="122" y="27"/>
                </a:cxn>
                <a:cxn ang="0">
                  <a:pos x="148" y="34"/>
                </a:cxn>
                <a:cxn ang="0">
                  <a:pos x="175" y="44"/>
                </a:cxn>
                <a:cxn ang="0">
                  <a:pos x="202" y="52"/>
                </a:cxn>
                <a:cxn ang="0">
                  <a:pos x="230" y="57"/>
                </a:cxn>
                <a:cxn ang="0">
                  <a:pos x="255" y="63"/>
                </a:cxn>
                <a:cxn ang="0">
                  <a:pos x="297" y="71"/>
                </a:cxn>
                <a:cxn ang="0">
                  <a:pos x="323" y="73"/>
                </a:cxn>
                <a:cxn ang="0">
                  <a:pos x="365" y="74"/>
                </a:cxn>
                <a:cxn ang="0">
                  <a:pos x="407" y="73"/>
                </a:cxn>
                <a:cxn ang="0">
                  <a:pos x="434" y="73"/>
                </a:cxn>
                <a:cxn ang="0">
                  <a:pos x="458" y="67"/>
                </a:cxn>
                <a:cxn ang="0">
                  <a:pos x="487" y="63"/>
                </a:cxn>
                <a:cxn ang="0">
                  <a:pos x="511" y="53"/>
                </a:cxn>
                <a:cxn ang="0">
                  <a:pos x="540" y="48"/>
                </a:cxn>
                <a:cxn ang="0">
                  <a:pos x="568" y="36"/>
                </a:cxn>
                <a:cxn ang="0">
                  <a:pos x="597" y="25"/>
                </a:cxn>
                <a:cxn ang="0">
                  <a:pos x="629" y="12"/>
                </a:cxn>
                <a:cxn ang="0">
                  <a:pos x="660" y="31"/>
                </a:cxn>
                <a:cxn ang="0">
                  <a:pos x="656" y="65"/>
                </a:cxn>
                <a:cxn ang="0">
                  <a:pos x="625" y="84"/>
                </a:cxn>
                <a:cxn ang="0">
                  <a:pos x="593" y="97"/>
                </a:cxn>
                <a:cxn ang="0">
                  <a:pos x="563" y="111"/>
                </a:cxn>
                <a:cxn ang="0">
                  <a:pos x="532" y="118"/>
                </a:cxn>
                <a:cxn ang="0">
                  <a:pos x="504" y="126"/>
                </a:cxn>
                <a:cxn ang="0">
                  <a:pos x="477" y="131"/>
                </a:cxn>
                <a:cxn ang="0">
                  <a:pos x="447" y="137"/>
                </a:cxn>
                <a:cxn ang="0">
                  <a:pos x="418" y="139"/>
                </a:cxn>
                <a:cxn ang="0">
                  <a:pos x="392" y="141"/>
                </a:cxn>
                <a:cxn ang="0">
                  <a:pos x="363" y="141"/>
                </a:cxn>
                <a:cxn ang="0">
                  <a:pos x="338" y="141"/>
                </a:cxn>
                <a:cxn ang="0">
                  <a:pos x="310" y="137"/>
                </a:cxn>
                <a:cxn ang="0">
                  <a:pos x="281" y="133"/>
                </a:cxn>
                <a:cxn ang="0">
                  <a:pos x="253" y="130"/>
                </a:cxn>
                <a:cxn ang="0">
                  <a:pos x="224" y="124"/>
                </a:cxn>
                <a:cxn ang="0">
                  <a:pos x="196" y="118"/>
                </a:cxn>
                <a:cxn ang="0">
                  <a:pos x="167" y="111"/>
                </a:cxn>
                <a:cxn ang="0">
                  <a:pos x="137" y="101"/>
                </a:cxn>
                <a:cxn ang="0">
                  <a:pos x="109" y="92"/>
                </a:cxn>
                <a:cxn ang="0">
                  <a:pos x="76" y="82"/>
                </a:cxn>
                <a:cxn ang="0">
                  <a:pos x="46" y="73"/>
                </a:cxn>
                <a:cxn ang="0">
                  <a:pos x="12" y="57"/>
                </a:cxn>
                <a:cxn ang="0">
                  <a:pos x="4" y="25"/>
                </a:cxn>
                <a:cxn ang="0">
                  <a:pos x="31" y="0"/>
                </a:cxn>
              </a:cxnLst>
              <a:rect l="0" t="0" r="r" b="b"/>
              <a:pathLst>
                <a:path w="663" h="141">
                  <a:moveTo>
                    <a:pt x="44" y="4"/>
                  </a:moveTo>
                  <a:lnTo>
                    <a:pt x="53" y="6"/>
                  </a:lnTo>
                  <a:lnTo>
                    <a:pt x="63" y="8"/>
                  </a:lnTo>
                  <a:lnTo>
                    <a:pt x="72" y="12"/>
                  </a:lnTo>
                  <a:lnTo>
                    <a:pt x="82" y="15"/>
                  </a:lnTo>
                  <a:lnTo>
                    <a:pt x="91" y="15"/>
                  </a:lnTo>
                  <a:lnTo>
                    <a:pt x="101" y="21"/>
                  </a:lnTo>
                  <a:lnTo>
                    <a:pt x="110" y="23"/>
                  </a:lnTo>
                  <a:lnTo>
                    <a:pt x="122" y="27"/>
                  </a:lnTo>
                  <a:lnTo>
                    <a:pt x="129" y="29"/>
                  </a:lnTo>
                  <a:lnTo>
                    <a:pt x="139" y="33"/>
                  </a:lnTo>
                  <a:lnTo>
                    <a:pt x="148" y="34"/>
                  </a:lnTo>
                  <a:lnTo>
                    <a:pt x="158" y="38"/>
                  </a:lnTo>
                  <a:lnTo>
                    <a:pt x="166" y="40"/>
                  </a:lnTo>
                  <a:lnTo>
                    <a:pt x="175" y="44"/>
                  </a:lnTo>
                  <a:lnTo>
                    <a:pt x="185" y="46"/>
                  </a:lnTo>
                  <a:lnTo>
                    <a:pt x="194" y="50"/>
                  </a:lnTo>
                  <a:lnTo>
                    <a:pt x="202" y="52"/>
                  </a:lnTo>
                  <a:lnTo>
                    <a:pt x="211" y="53"/>
                  </a:lnTo>
                  <a:lnTo>
                    <a:pt x="221" y="53"/>
                  </a:lnTo>
                  <a:lnTo>
                    <a:pt x="230" y="57"/>
                  </a:lnTo>
                  <a:lnTo>
                    <a:pt x="238" y="59"/>
                  </a:lnTo>
                  <a:lnTo>
                    <a:pt x="245" y="61"/>
                  </a:lnTo>
                  <a:lnTo>
                    <a:pt x="255" y="63"/>
                  </a:lnTo>
                  <a:lnTo>
                    <a:pt x="264" y="65"/>
                  </a:lnTo>
                  <a:lnTo>
                    <a:pt x="280" y="67"/>
                  </a:lnTo>
                  <a:lnTo>
                    <a:pt x="297" y="71"/>
                  </a:lnTo>
                  <a:lnTo>
                    <a:pt x="306" y="71"/>
                  </a:lnTo>
                  <a:lnTo>
                    <a:pt x="316" y="73"/>
                  </a:lnTo>
                  <a:lnTo>
                    <a:pt x="323" y="73"/>
                  </a:lnTo>
                  <a:lnTo>
                    <a:pt x="333" y="74"/>
                  </a:lnTo>
                  <a:lnTo>
                    <a:pt x="348" y="74"/>
                  </a:lnTo>
                  <a:lnTo>
                    <a:pt x="365" y="74"/>
                  </a:lnTo>
                  <a:lnTo>
                    <a:pt x="382" y="74"/>
                  </a:lnTo>
                  <a:lnTo>
                    <a:pt x="399" y="74"/>
                  </a:lnTo>
                  <a:lnTo>
                    <a:pt x="407" y="73"/>
                  </a:lnTo>
                  <a:lnTo>
                    <a:pt x="415" y="73"/>
                  </a:lnTo>
                  <a:lnTo>
                    <a:pt x="424" y="73"/>
                  </a:lnTo>
                  <a:lnTo>
                    <a:pt x="434" y="73"/>
                  </a:lnTo>
                  <a:lnTo>
                    <a:pt x="441" y="71"/>
                  </a:lnTo>
                  <a:lnTo>
                    <a:pt x="449" y="69"/>
                  </a:lnTo>
                  <a:lnTo>
                    <a:pt x="458" y="67"/>
                  </a:lnTo>
                  <a:lnTo>
                    <a:pt x="468" y="67"/>
                  </a:lnTo>
                  <a:lnTo>
                    <a:pt x="477" y="63"/>
                  </a:lnTo>
                  <a:lnTo>
                    <a:pt x="487" y="63"/>
                  </a:lnTo>
                  <a:lnTo>
                    <a:pt x="494" y="59"/>
                  </a:lnTo>
                  <a:lnTo>
                    <a:pt x="504" y="57"/>
                  </a:lnTo>
                  <a:lnTo>
                    <a:pt x="511" y="53"/>
                  </a:lnTo>
                  <a:lnTo>
                    <a:pt x="521" y="53"/>
                  </a:lnTo>
                  <a:lnTo>
                    <a:pt x="530" y="50"/>
                  </a:lnTo>
                  <a:lnTo>
                    <a:pt x="540" y="48"/>
                  </a:lnTo>
                  <a:lnTo>
                    <a:pt x="549" y="44"/>
                  </a:lnTo>
                  <a:lnTo>
                    <a:pt x="559" y="40"/>
                  </a:lnTo>
                  <a:lnTo>
                    <a:pt x="568" y="36"/>
                  </a:lnTo>
                  <a:lnTo>
                    <a:pt x="578" y="34"/>
                  </a:lnTo>
                  <a:lnTo>
                    <a:pt x="587" y="29"/>
                  </a:lnTo>
                  <a:lnTo>
                    <a:pt x="597" y="25"/>
                  </a:lnTo>
                  <a:lnTo>
                    <a:pt x="606" y="21"/>
                  </a:lnTo>
                  <a:lnTo>
                    <a:pt x="618" y="17"/>
                  </a:lnTo>
                  <a:lnTo>
                    <a:pt x="629" y="12"/>
                  </a:lnTo>
                  <a:lnTo>
                    <a:pt x="643" y="15"/>
                  </a:lnTo>
                  <a:lnTo>
                    <a:pt x="652" y="19"/>
                  </a:lnTo>
                  <a:lnTo>
                    <a:pt x="660" y="31"/>
                  </a:lnTo>
                  <a:lnTo>
                    <a:pt x="663" y="42"/>
                  </a:lnTo>
                  <a:lnTo>
                    <a:pt x="663" y="53"/>
                  </a:lnTo>
                  <a:lnTo>
                    <a:pt x="656" y="65"/>
                  </a:lnTo>
                  <a:lnTo>
                    <a:pt x="646" y="76"/>
                  </a:lnTo>
                  <a:lnTo>
                    <a:pt x="637" y="80"/>
                  </a:lnTo>
                  <a:lnTo>
                    <a:pt x="625" y="84"/>
                  </a:lnTo>
                  <a:lnTo>
                    <a:pt x="614" y="90"/>
                  </a:lnTo>
                  <a:lnTo>
                    <a:pt x="605" y="93"/>
                  </a:lnTo>
                  <a:lnTo>
                    <a:pt x="593" y="97"/>
                  </a:lnTo>
                  <a:lnTo>
                    <a:pt x="582" y="101"/>
                  </a:lnTo>
                  <a:lnTo>
                    <a:pt x="572" y="105"/>
                  </a:lnTo>
                  <a:lnTo>
                    <a:pt x="563" y="111"/>
                  </a:lnTo>
                  <a:lnTo>
                    <a:pt x="551" y="111"/>
                  </a:lnTo>
                  <a:lnTo>
                    <a:pt x="542" y="114"/>
                  </a:lnTo>
                  <a:lnTo>
                    <a:pt x="532" y="118"/>
                  </a:lnTo>
                  <a:lnTo>
                    <a:pt x="523" y="120"/>
                  </a:lnTo>
                  <a:lnTo>
                    <a:pt x="513" y="122"/>
                  </a:lnTo>
                  <a:lnTo>
                    <a:pt x="504" y="126"/>
                  </a:lnTo>
                  <a:lnTo>
                    <a:pt x="496" y="130"/>
                  </a:lnTo>
                  <a:lnTo>
                    <a:pt x="487" y="131"/>
                  </a:lnTo>
                  <a:lnTo>
                    <a:pt x="477" y="131"/>
                  </a:lnTo>
                  <a:lnTo>
                    <a:pt x="466" y="133"/>
                  </a:lnTo>
                  <a:lnTo>
                    <a:pt x="456" y="135"/>
                  </a:lnTo>
                  <a:lnTo>
                    <a:pt x="447" y="137"/>
                  </a:lnTo>
                  <a:lnTo>
                    <a:pt x="437" y="137"/>
                  </a:lnTo>
                  <a:lnTo>
                    <a:pt x="428" y="139"/>
                  </a:lnTo>
                  <a:lnTo>
                    <a:pt x="418" y="139"/>
                  </a:lnTo>
                  <a:lnTo>
                    <a:pt x="411" y="141"/>
                  </a:lnTo>
                  <a:lnTo>
                    <a:pt x="401" y="141"/>
                  </a:lnTo>
                  <a:lnTo>
                    <a:pt x="392" y="141"/>
                  </a:lnTo>
                  <a:lnTo>
                    <a:pt x="382" y="141"/>
                  </a:lnTo>
                  <a:lnTo>
                    <a:pt x="373" y="141"/>
                  </a:lnTo>
                  <a:lnTo>
                    <a:pt x="363" y="141"/>
                  </a:lnTo>
                  <a:lnTo>
                    <a:pt x="356" y="141"/>
                  </a:lnTo>
                  <a:lnTo>
                    <a:pt x="346" y="141"/>
                  </a:lnTo>
                  <a:lnTo>
                    <a:pt x="338" y="141"/>
                  </a:lnTo>
                  <a:lnTo>
                    <a:pt x="329" y="139"/>
                  </a:lnTo>
                  <a:lnTo>
                    <a:pt x="319" y="139"/>
                  </a:lnTo>
                  <a:lnTo>
                    <a:pt x="310" y="137"/>
                  </a:lnTo>
                  <a:lnTo>
                    <a:pt x="300" y="137"/>
                  </a:lnTo>
                  <a:lnTo>
                    <a:pt x="291" y="135"/>
                  </a:lnTo>
                  <a:lnTo>
                    <a:pt x="281" y="133"/>
                  </a:lnTo>
                  <a:lnTo>
                    <a:pt x="272" y="131"/>
                  </a:lnTo>
                  <a:lnTo>
                    <a:pt x="262" y="131"/>
                  </a:lnTo>
                  <a:lnTo>
                    <a:pt x="253" y="130"/>
                  </a:lnTo>
                  <a:lnTo>
                    <a:pt x="243" y="128"/>
                  </a:lnTo>
                  <a:lnTo>
                    <a:pt x="234" y="126"/>
                  </a:lnTo>
                  <a:lnTo>
                    <a:pt x="224" y="124"/>
                  </a:lnTo>
                  <a:lnTo>
                    <a:pt x="215" y="120"/>
                  </a:lnTo>
                  <a:lnTo>
                    <a:pt x="205" y="120"/>
                  </a:lnTo>
                  <a:lnTo>
                    <a:pt x="196" y="118"/>
                  </a:lnTo>
                  <a:lnTo>
                    <a:pt x="188" y="116"/>
                  </a:lnTo>
                  <a:lnTo>
                    <a:pt x="177" y="111"/>
                  </a:lnTo>
                  <a:lnTo>
                    <a:pt x="167" y="111"/>
                  </a:lnTo>
                  <a:lnTo>
                    <a:pt x="156" y="105"/>
                  </a:lnTo>
                  <a:lnTo>
                    <a:pt x="147" y="103"/>
                  </a:lnTo>
                  <a:lnTo>
                    <a:pt x="137" y="101"/>
                  </a:lnTo>
                  <a:lnTo>
                    <a:pt x="128" y="97"/>
                  </a:lnTo>
                  <a:lnTo>
                    <a:pt x="118" y="93"/>
                  </a:lnTo>
                  <a:lnTo>
                    <a:pt x="109" y="92"/>
                  </a:lnTo>
                  <a:lnTo>
                    <a:pt x="97" y="88"/>
                  </a:lnTo>
                  <a:lnTo>
                    <a:pt x="88" y="86"/>
                  </a:lnTo>
                  <a:lnTo>
                    <a:pt x="76" y="82"/>
                  </a:lnTo>
                  <a:lnTo>
                    <a:pt x="67" y="80"/>
                  </a:lnTo>
                  <a:lnTo>
                    <a:pt x="55" y="74"/>
                  </a:lnTo>
                  <a:lnTo>
                    <a:pt x="46" y="73"/>
                  </a:lnTo>
                  <a:lnTo>
                    <a:pt x="34" y="69"/>
                  </a:lnTo>
                  <a:lnTo>
                    <a:pt x="25" y="67"/>
                  </a:lnTo>
                  <a:lnTo>
                    <a:pt x="12" y="57"/>
                  </a:lnTo>
                  <a:lnTo>
                    <a:pt x="4" y="48"/>
                  </a:lnTo>
                  <a:lnTo>
                    <a:pt x="0" y="34"/>
                  </a:lnTo>
                  <a:lnTo>
                    <a:pt x="4" y="25"/>
                  </a:lnTo>
                  <a:lnTo>
                    <a:pt x="8" y="12"/>
                  </a:lnTo>
                  <a:lnTo>
                    <a:pt x="19" y="6"/>
                  </a:lnTo>
                  <a:lnTo>
                    <a:pt x="31" y="0"/>
                  </a:lnTo>
                  <a:lnTo>
                    <a:pt x="44" y="4"/>
                  </a:lnTo>
                  <a:lnTo>
                    <a:pt x="44" y="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3" name="Freeform 39"/>
            <p:cNvSpPr>
              <a:spLocks/>
            </p:cNvSpPr>
            <p:nvPr/>
          </p:nvSpPr>
          <p:spPr bwMode="auto">
            <a:xfrm>
              <a:off x="2266" y="1828"/>
              <a:ext cx="305" cy="72"/>
            </a:xfrm>
            <a:custGeom>
              <a:avLst/>
              <a:gdLst/>
              <a:ahLst/>
              <a:cxnLst>
                <a:cxn ang="0">
                  <a:pos x="44" y="6"/>
                </a:cxn>
                <a:cxn ang="0">
                  <a:pos x="63" y="6"/>
                </a:cxn>
                <a:cxn ang="0">
                  <a:pos x="82" y="4"/>
                </a:cxn>
                <a:cxn ang="0">
                  <a:pos x="101" y="4"/>
                </a:cxn>
                <a:cxn ang="0">
                  <a:pos x="120" y="2"/>
                </a:cxn>
                <a:cxn ang="0">
                  <a:pos x="137" y="2"/>
                </a:cxn>
                <a:cxn ang="0">
                  <a:pos x="156" y="2"/>
                </a:cxn>
                <a:cxn ang="0">
                  <a:pos x="175" y="2"/>
                </a:cxn>
                <a:cxn ang="0">
                  <a:pos x="194" y="0"/>
                </a:cxn>
                <a:cxn ang="0">
                  <a:pos x="211" y="0"/>
                </a:cxn>
                <a:cxn ang="0">
                  <a:pos x="228" y="0"/>
                </a:cxn>
                <a:cxn ang="0">
                  <a:pos x="245" y="0"/>
                </a:cxn>
                <a:cxn ang="0">
                  <a:pos x="263" y="0"/>
                </a:cxn>
                <a:cxn ang="0">
                  <a:pos x="280" y="0"/>
                </a:cxn>
                <a:cxn ang="0">
                  <a:pos x="299" y="0"/>
                </a:cxn>
                <a:cxn ang="0">
                  <a:pos x="316" y="2"/>
                </a:cxn>
                <a:cxn ang="0">
                  <a:pos x="341" y="4"/>
                </a:cxn>
                <a:cxn ang="0">
                  <a:pos x="373" y="6"/>
                </a:cxn>
                <a:cxn ang="0">
                  <a:pos x="407" y="14"/>
                </a:cxn>
                <a:cxn ang="0">
                  <a:pos x="439" y="21"/>
                </a:cxn>
                <a:cxn ang="0">
                  <a:pos x="474" y="31"/>
                </a:cxn>
                <a:cxn ang="0">
                  <a:pos x="498" y="38"/>
                </a:cxn>
                <a:cxn ang="0">
                  <a:pos x="515" y="44"/>
                </a:cxn>
                <a:cxn ang="0">
                  <a:pos x="542" y="56"/>
                </a:cxn>
                <a:cxn ang="0">
                  <a:pos x="567" y="71"/>
                </a:cxn>
                <a:cxn ang="0">
                  <a:pos x="586" y="80"/>
                </a:cxn>
                <a:cxn ang="0">
                  <a:pos x="605" y="94"/>
                </a:cxn>
                <a:cxn ang="0">
                  <a:pos x="610" y="118"/>
                </a:cxn>
                <a:cxn ang="0">
                  <a:pos x="599" y="139"/>
                </a:cxn>
                <a:cxn ang="0">
                  <a:pos x="574" y="145"/>
                </a:cxn>
                <a:cxn ang="0">
                  <a:pos x="544" y="130"/>
                </a:cxn>
                <a:cxn ang="0">
                  <a:pos x="512" y="113"/>
                </a:cxn>
                <a:cxn ang="0">
                  <a:pos x="479" y="99"/>
                </a:cxn>
                <a:cxn ang="0">
                  <a:pos x="449" y="90"/>
                </a:cxn>
                <a:cxn ang="0">
                  <a:pos x="418" y="80"/>
                </a:cxn>
                <a:cxn ang="0">
                  <a:pos x="386" y="73"/>
                </a:cxn>
                <a:cxn ang="0">
                  <a:pos x="354" y="69"/>
                </a:cxn>
                <a:cxn ang="0">
                  <a:pos x="323" y="67"/>
                </a:cxn>
                <a:cxn ang="0">
                  <a:pos x="291" y="65"/>
                </a:cxn>
                <a:cxn ang="0">
                  <a:pos x="259" y="65"/>
                </a:cxn>
                <a:cxn ang="0">
                  <a:pos x="225" y="65"/>
                </a:cxn>
                <a:cxn ang="0">
                  <a:pos x="192" y="67"/>
                </a:cxn>
                <a:cxn ang="0">
                  <a:pos x="166" y="69"/>
                </a:cxn>
                <a:cxn ang="0">
                  <a:pos x="149" y="69"/>
                </a:cxn>
                <a:cxn ang="0">
                  <a:pos x="131" y="69"/>
                </a:cxn>
                <a:cxn ang="0">
                  <a:pos x="114" y="69"/>
                </a:cxn>
                <a:cxn ang="0">
                  <a:pos x="97" y="71"/>
                </a:cxn>
                <a:cxn ang="0">
                  <a:pos x="78" y="71"/>
                </a:cxn>
                <a:cxn ang="0">
                  <a:pos x="61" y="71"/>
                </a:cxn>
                <a:cxn ang="0">
                  <a:pos x="42" y="71"/>
                </a:cxn>
                <a:cxn ang="0">
                  <a:pos x="17" y="71"/>
                </a:cxn>
                <a:cxn ang="0">
                  <a:pos x="2" y="52"/>
                </a:cxn>
                <a:cxn ang="0">
                  <a:pos x="2" y="25"/>
                </a:cxn>
                <a:cxn ang="0">
                  <a:pos x="17" y="8"/>
                </a:cxn>
                <a:cxn ang="0">
                  <a:pos x="35" y="6"/>
                </a:cxn>
              </a:cxnLst>
              <a:rect l="0" t="0" r="r" b="b"/>
              <a:pathLst>
                <a:path w="610" h="145">
                  <a:moveTo>
                    <a:pt x="35" y="6"/>
                  </a:moveTo>
                  <a:lnTo>
                    <a:pt x="44" y="6"/>
                  </a:lnTo>
                  <a:lnTo>
                    <a:pt x="54" y="6"/>
                  </a:lnTo>
                  <a:lnTo>
                    <a:pt x="63" y="6"/>
                  </a:lnTo>
                  <a:lnTo>
                    <a:pt x="73" y="6"/>
                  </a:lnTo>
                  <a:lnTo>
                    <a:pt x="82" y="4"/>
                  </a:lnTo>
                  <a:lnTo>
                    <a:pt x="92" y="4"/>
                  </a:lnTo>
                  <a:lnTo>
                    <a:pt x="101" y="4"/>
                  </a:lnTo>
                  <a:lnTo>
                    <a:pt x="111" y="4"/>
                  </a:lnTo>
                  <a:lnTo>
                    <a:pt x="120" y="2"/>
                  </a:lnTo>
                  <a:lnTo>
                    <a:pt x="128" y="2"/>
                  </a:lnTo>
                  <a:lnTo>
                    <a:pt x="137" y="2"/>
                  </a:lnTo>
                  <a:lnTo>
                    <a:pt x="147" y="2"/>
                  </a:lnTo>
                  <a:lnTo>
                    <a:pt x="156" y="2"/>
                  </a:lnTo>
                  <a:lnTo>
                    <a:pt x="166" y="2"/>
                  </a:lnTo>
                  <a:lnTo>
                    <a:pt x="175" y="2"/>
                  </a:lnTo>
                  <a:lnTo>
                    <a:pt x="185" y="2"/>
                  </a:lnTo>
                  <a:lnTo>
                    <a:pt x="194" y="0"/>
                  </a:lnTo>
                  <a:lnTo>
                    <a:pt x="202" y="0"/>
                  </a:lnTo>
                  <a:lnTo>
                    <a:pt x="211" y="0"/>
                  </a:lnTo>
                  <a:lnTo>
                    <a:pt x="221" y="0"/>
                  </a:lnTo>
                  <a:lnTo>
                    <a:pt x="228" y="0"/>
                  </a:lnTo>
                  <a:lnTo>
                    <a:pt x="236" y="0"/>
                  </a:lnTo>
                  <a:lnTo>
                    <a:pt x="245" y="0"/>
                  </a:lnTo>
                  <a:lnTo>
                    <a:pt x="255" y="0"/>
                  </a:lnTo>
                  <a:lnTo>
                    <a:pt x="263" y="0"/>
                  </a:lnTo>
                  <a:lnTo>
                    <a:pt x="270" y="0"/>
                  </a:lnTo>
                  <a:lnTo>
                    <a:pt x="280" y="0"/>
                  </a:lnTo>
                  <a:lnTo>
                    <a:pt x="289" y="0"/>
                  </a:lnTo>
                  <a:lnTo>
                    <a:pt x="299" y="0"/>
                  </a:lnTo>
                  <a:lnTo>
                    <a:pt x="306" y="2"/>
                  </a:lnTo>
                  <a:lnTo>
                    <a:pt x="316" y="2"/>
                  </a:lnTo>
                  <a:lnTo>
                    <a:pt x="325" y="4"/>
                  </a:lnTo>
                  <a:lnTo>
                    <a:pt x="341" y="4"/>
                  </a:lnTo>
                  <a:lnTo>
                    <a:pt x="358" y="6"/>
                  </a:lnTo>
                  <a:lnTo>
                    <a:pt x="373" y="6"/>
                  </a:lnTo>
                  <a:lnTo>
                    <a:pt x="392" y="10"/>
                  </a:lnTo>
                  <a:lnTo>
                    <a:pt x="407" y="14"/>
                  </a:lnTo>
                  <a:lnTo>
                    <a:pt x="424" y="16"/>
                  </a:lnTo>
                  <a:lnTo>
                    <a:pt x="439" y="21"/>
                  </a:lnTo>
                  <a:lnTo>
                    <a:pt x="458" y="25"/>
                  </a:lnTo>
                  <a:lnTo>
                    <a:pt x="474" y="31"/>
                  </a:lnTo>
                  <a:lnTo>
                    <a:pt x="491" y="35"/>
                  </a:lnTo>
                  <a:lnTo>
                    <a:pt x="498" y="38"/>
                  </a:lnTo>
                  <a:lnTo>
                    <a:pt x="506" y="42"/>
                  </a:lnTo>
                  <a:lnTo>
                    <a:pt x="515" y="44"/>
                  </a:lnTo>
                  <a:lnTo>
                    <a:pt x="525" y="50"/>
                  </a:lnTo>
                  <a:lnTo>
                    <a:pt x="542" y="56"/>
                  </a:lnTo>
                  <a:lnTo>
                    <a:pt x="559" y="65"/>
                  </a:lnTo>
                  <a:lnTo>
                    <a:pt x="567" y="71"/>
                  </a:lnTo>
                  <a:lnTo>
                    <a:pt x="576" y="75"/>
                  </a:lnTo>
                  <a:lnTo>
                    <a:pt x="586" y="80"/>
                  </a:lnTo>
                  <a:lnTo>
                    <a:pt x="595" y="86"/>
                  </a:lnTo>
                  <a:lnTo>
                    <a:pt x="605" y="94"/>
                  </a:lnTo>
                  <a:lnTo>
                    <a:pt x="610" y="107"/>
                  </a:lnTo>
                  <a:lnTo>
                    <a:pt x="610" y="118"/>
                  </a:lnTo>
                  <a:lnTo>
                    <a:pt x="608" y="130"/>
                  </a:lnTo>
                  <a:lnTo>
                    <a:pt x="599" y="139"/>
                  </a:lnTo>
                  <a:lnTo>
                    <a:pt x="589" y="145"/>
                  </a:lnTo>
                  <a:lnTo>
                    <a:pt x="574" y="145"/>
                  </a:lnTo>
                  <a:lnTo>
                    <a:pt x="563" y="141"/>
                  </a:lnTo>
                  <a:lnTo>
                    <a:pt x="544" y="130"/>
                  </a:lnTo>
                  <a:lnTo>
                    <a:pt x="529" y="120"/>
                  </a:lnTo>
                  <a:lnTo>
                    <a:pt x="512" y="113"/>
                  </a:lnTo>
                  <a:lnTo>
                    <a:pt x="496" y="107"/>
                  </a:lnTo>
                  <a:lnTo>
                    <a:pt x="479" y="99"/>
                  </a:lnTo>
                  <a:lnTo>
                    <a:pt x="464" y="94"/>
                  </a:lnTo>
                  <a:lnTo>
                    <a:pt x="449" y="90"/>
                  </a:lnTo>
                  <a:lnTo>
                    <a:pt x="434" y="86"/>
                  </a:lnTo>
                  <a:lnTo>
                    <a:pt x="418" y="80"/>
                  </a:lnTo>
                  <a:lnTo>
                    <a:pt x="403" y="76"/>
                  </a:lnTo>
                  <a:lnTo>
                    <a:pt x="386" y="73"/>
                  </a:lnTo>
                  <a:lnTo>
                    <a:pt x="371" y="71"/>
                  </a:lnTo>
                  <a:lnTo>
                    <a:pt x="354" y="69"/>
                  </a:lnTo>
                  <a:lnTo>
                    <a:pt x="339" y="67"/>
                  </a:lnTo>
                  <a:lnTo>
                    <a:pt x="323" y="67"/>
                  </a:lnTo>
                  <a:lnTo>
                    <a:pt x="308" y="67"/>
                  </a:lnTo>
                  <a:lnTo>
                    <a:pt x="291" y="65"/>
                  </a:lnTo>
                  <a:lnTo>
                    <a:pt x="276" y="65"/>
                  </a:lnTo>
                  <a:lnTo>
                    <a:pt x="259" y="65"/>
                  </a:lnTo>
                  <a:lnTo>
                    <a:pt x="242" y="65"/>
                  </a:lnTo>
                  <a:lnTo>
                    <a:pt x="225" y="65"/>
                  </a:lnTo>
                  <a:lnTo>
                    <a:pt x="209" y="67"/>
                  </a:lnTo>
                  <a:lnTo>
                    <a:pt x="192" y="67"/>
                  </a:lnTo>
                  <a:lnTo>
                    <a:pt x="175" y="69"/>
                  </a:lnTo>
                  <a:lnTo>
                    <a:pt x="166" y="69"/>
                  </a:lnTo>
                  <a:lnTo>
                    <a:pt x="158" y="69"/>
                  </a:lnTo>
                  <a:lnTo>
                    <a:pt x="149" y="69"/>
                  </a:lnTo>
                  <a:lnTo>
                    <a:pt x="141" y="69"/>
                  </a:lnTo>
                  <a:lnTo>
                    <a:pt x="131" y="69"/>
                  </a:lnTo>
                  <a:lnTo>
                    <a:pt x="124" y="69"/>
                  </a:lnTo>
                  <a:lnTo>
                    <a:pt x="114" y="69"/>
                  </a:lnTo>
                  <a:lnTo>
                    <a:pt x="107" y="71"/>
                  </a:lnTo>
                  <a:lnTo>
                    <a:pt x="97" y="71"/>
                  </a:lnTo>
                  <a:lnTo>
                    <a:pt x="88" y="71"/>
                  </a:lnTo>
                  <a:lnTo>
                    <a:pt x="78" y="71"/>
                  </a:lnTo>
                  <a:lnTo>
                    <a:pt x="71" y="71"/>
                  </a:lnTo>
                  <a:lnTo>
                    <a:pt x="61" y="71"/>
                  </a:lnTo>
                  <a:lnTo>
                    <a:pt x="52" y="71"/>
                  </a:lnTo>
                  <a:lnTo>
                    <a:pt x="42" y="71"/>
                  </a:lnTo>
                  <a:lnTo>
                    <a:pt x="35" y="73"/>
                  </a:lnTo>
                  <a:lnTo>
                    <a:pt x="17" y="71"/>
                  </a:lnTo>
                  <a:lnTo>
                    <a:pt x="8" y="63"/>
                  </a:lnTo>
                  <a:lnTo>
                    <a:pt x="2" y="52"/>
                  </a:lnTo>
                  <a:lnTo>
                    <a:pt x="0" y="40"/>
                  </a:lnTo>
                  <a:lnTo>
                    <a:pt x="2" y="25"/>
                  </a:lnTo>
                  <a:lnTo>
                    <a:pt x="8" y="16"/>
                  </a:lnTo>
                  <a:lnTo>
                    <a:pt x="17" y="8"/>
                  </a:lnTo>
                  <a:lnTo>
                    <a:pt x="35" y="6"/>
                  </a:lnTo>
                  <a:lnTo>
                    <a:pt x="35" y="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4" name="Freeform 40"/>
            <p:cNvSpPr>
              <a:spLocks/>
            </p:cNvSpPr>
            <p:nvPr/>
          </p:nvSpPr>
          <p:spPr bwMode="auto">
            <a:xfrm>
              <a:off x="2317" y="1746"/>
              <a:ext cx="226" cy="38"/>
            </a:xfrm>
            <a:custGeom>
              <a:avLst/>
              <a:gdLst/>
              <a:ahLst/>
              <a:cxnLst>
                <a:cxn ang="0">
                  <a:pos x="47" y="0"/>
                </a:cxn>
                <a:cxn ang="0">
                  <a:pos x="72" y="2"/>
                </a:cxn>
                <a:cxn ang="0">
                  <a:pos x="97" y="4"/>
                </a:cxn>
                <a:cxn ang="0">
                  <a:pos x="122" y="6"/>
                </a:cxn>
                <a:cxn ang="0">
                  <a:pos x="144" y="8"/>
                </a:cxn>
                <a:cxn ang="0">
                  <a:pos x="167" y="8"/>
                </a:cxn>
                <a:cxn ang="0">
                  <a:pos x="188" y="8"/>
                </a:cxn>
                <a:cxn ang="0">
                  <a:pos x="211" y="8"/>
                </a:cxn>
                <a:cxn ang="0">
                  <a:pos x="232" y="8"/>
                </a:cxn>
                <a:cxn ang="0">
                  <a:pos x="255" y="8"/>
                </a:cxn>
                <a:cxn ang="0">
                  <a:pos x="276" y="8"/>
                </a:cxn>
                <a:cxn ang="0">
                  <a:pos x="300" y="8"/>
                </a:cxn>
                <a:cxn ang="0">
                  <a:pos x="321" y="8"/>
                </a:cxn>
                <a:cxn ang="0">
                  <a:pos x="346" y="6"/>
                </a:cxn>
                <a:cxn ang="0">
                  <a:pos x="371" y="4"/>
                </a:cxn>
                <a:cxn ang="0">
                  <a:pos x="399" y="0"/>
                </a:cxn>
                <a:cxn ang="0">
                  <a:pos x="426" y="0"/>
                </a:cxn>
                <a:cxn ang="0">
                  <a:pos x="445" y="15"/>
                </a:cxn>
                <a:cxn ang="0">
                  <a:pos x="450" y="38"/>
                </a:cxn>
                <a:cxn ang="0">
                  <a:pos x="437" y="59"/>
                </a:cxn>
                <a:cxn ang="0">
                  <a:pos x="409" y="65"/>
                </a:cxn>
                <a:cxn ang="0">
                  <a:pos x="380" y="68"/>
                </a:cxn>
                <a:cxn ang="0">
                  <a:pos x="353" y="70"/>
                </a:cxn>
                <a:cxn ang="0">
                  <a:pos x="329" y="72"/>
                </a:cxn>
                <a:cxn ang="0">
                  <a:pos x="306" y="74"/>
                </a:cxn>
                <a:cxn ang="0">
                  <a:pos x="281" y="74"/>
                </a:cxn>
                <a:cxn ang="0">
                  <a:pos x="258" y="74"/>
                </a:cxn>
                <a:cxn ang="0">
                  <a:pos x="236" y="74"/>
                </a:cxn>
                <a:cxn ang="0">
                  <a:pos x="215" y="74"/>
                </a:cxn>
                <a:cxn ang="0">
                  <a:pos x="192" y="74"/>
                </a:cxn>
                <a:cxn ang="0">
                  <a:pos x="167" y="72"/>
                </a:cxn>
                <a:cxn ang="0">
                  <a:pos x="144" y="72"/>
                </a:cxn>
                <a:cxn ang="0">
                  <a:pos x="120" y="70"/>
                </a:cxn>
                <a:cxn ang="0">
                  <a:pos x="95" y="68"/>
                </a:cxn>
                <a:cxn ang="0">
                  <a:pos x="70" y="66"/>
                </a:cxn>
                <a:cxn ang="0">
                  <a:pos x="44" y="65"/>
                </a:cxn>
                <a:cxn ang="0">
                  <a:pos x="23" y="63"/>
                </a:cxn>
                <a:cxn ang="0">
                  <a:pos x="9" y="55"/>
                </a:cxn>
                <a:cxn ang="0">
                  <a:pos x="0" y="42"/>
                </a:cxn>
                <a:cxn ang="0">
                  <a:pos x="2" y="17"/>
                </a:cxn>
                <a:cxn ang="0">
                  <a:pos x="19" y="0"/>
                </a:cxn>
                <a:cxn ang="0">
                  <a:pos x="34" y="0"/>
                </a:cxn>
              </a:cxnLst>
              <a:rect l="0" t="0" r="r" b="b"/>
              <a:pathLst>
                <a:path w="450" h="74">
                  <a:moveTo>
                    <a:pt x="34" y="0"/>
                  </a:moveTo>
                  <a:lnTo>
                    <a:pt x="47" y="0"/>
                  </a:lnTo>
                  <a:lnTo>
                    <a:pt x="61" y="0"/>
                  </a:lnTo>
                  <a:lnTo>
                    <a:pt x="72" y="2"/>
                  </a:lnTo>
                  <a:lnTo>
                    <a:pt x="85" y="4"/>
                  </a:lnTo>
                  <a:lnTo>
                    <a:pt x="97" y="4"/>
                  </a:lnTo>
                  <a:lnTo>
                    <a:pt x="110" y="4"/>
                  </a:lnTo>
                  <a:lnTo>
                    <a:pt x="122" y="6"/>
                  </a:lnTo>
                  <a:lnTo>
                    <a:pt x="135" y="8"/>
                  </a:lnTo>
                  <a:lnTo>
                    <a:pt x="144" y="8"/>
                  </a:lnTo>
                  <a:lnTo>
                    <a:pt x="158" y="8"/>
                  </a:lnTo>
                  <a:lnTo>
                    <a:pt x="167" y="8"/>
                  </a:lnTo>
                  <a:lnTo>
                    <a:pt x="179" y="8"/>
                  </a:lnTo>
                  <a:lnTo>
                    <a:pt x="188" y="8"/>
                  </a:lnTo>
                  <a:lnTo>
                    <a:pt x="201" y="8"/>
                  </a:lnTo>
                  <a:lnTo>
                    <a:pt x="211" y="8"/>
                  </a:lnTo>
                  <a:lnTo>
                    <a:pt x="224" y="9"/>
                  </a:lnTo>
                  <a:lnTo>
                    <a:pt x="232" y="8"/>
                  </a:lnTo>
                  <a:lnTo>
                    <a:pt x="243" y="8"/>
                  </a:lnTo>
                  <a:lnTo>
                    <a:pt x="255" y="8"/>
                  </a:lnTo>
                  <a:lnTo>
                    <a:pt x="266" y="8"/>
                  </a:lnTo>
                  <a:lnTo>
                    <a:pt x="276" y="8"/>
                  </a:lnTo>
                  <a:lnTo>
                    <a:pt x="289" y="8"/>
                  </a:lnTo>
                  <a:lnTo>
                    <a:pt x="300" y="8"/>
                  </a:lnTo>
                  <a:lnTo>
                    <a:pt x="312" y="8"/>
                  </a:lnTo>
                  <a:lnTo>
                    <a:pt x="321" y="8"/>
                  </a:lnTo>
                  <a:lnTo>
                    <a:pt x="334" y="8"/>
                  </a:lnTo>
                  <a:lnTo>
                    <a:pt x="346" y="6"/>
                  </a:lnTo>
                  <a:lnTo>
                    <a:pt x="359" y="6"/>
                  </a:lnTo>
                  <a:lnTo>
                    <a:pt x="371" y="4"/>
                  </a:lnTo>
                  <a:lnTo>
                    <a:pt x="384" y="2"/>
                  </a:lnTo>
                  <a:lnTo>
                    <a:pt x="399" y="0"/>
                  </a:lnTo>
                  <a:lnTo>
                    <a:pt x="412" y="0"/>
                  </a:lnTo>
                  <a:lnTo>
                    <a:pt x="426" y="0"/>
                  </a:lnTo>
                  <a:lnTo>
                    <a:pt x="439" y="8"/>
                  </a:lnTo>
                  <a:lnTo>
                    <a:pt x="445" y="15"/>
                  </a:lnTo>
                  <a:lnTo>
                    <a:pt x="450" y="27"/>
                  </a:lnTo>
                  <a:lnTo>
                    <a:pt x="450" y="38"/>
                  </a:lnTo>
                  <a:lnTo>
                    <a:pt x="445" y="51"/>
                  </a:lnTo>
                  <a:lnTo>
                    <a:pt x="437" y="59"/>
                  </a:lnTo>
                  <a:lnTo>
                    <a:pt x="424" y="65"/>
                  </a:lnTo>
                  <a:lnTo>
                    <a:pt x="409" y="65"/>
                  </a:lnTo>
                  <a:lnTo>
                    <a:pt x="393" y="66"/>
                  </a:lnTo>
                  <a:lnTo>
                    <a:pt x="380" y="68"/>
                  </a:lnTo>
                  <a:lnTo>
                    <a:pt x="367" y="70"/>
                  </a:lnTo>
                  <a:lnTo>
                    <a:pt x="353" y="70"/>
                  </a:lnTo>
                  <a:lnTo>
                    <a:pt x="342" y="72"/>
                  </a:lnTo>
                  <a:lnTo>
                    <a:pt x="329" y="72"/>
                  </a:lnTo>
                  <a:lnTo>
                    <a:pt x="319" y="74"/>
                  </a:lnTo>
                  <a:lnTo>
                    <a:pt x="306" y="74"/>
                  </a:lnTo>
                  <a:lnTo>
                    <a:pt x="295" y="74"/>
                  </a:lnTo>
                  <a:lnTo>
                    <a:pt x="281" y="74"/>
                  </a:lnTo>
                  <a:lnTo>
                    <a:pt x="270" y="74"/>
                  </a:lnTo>
                  <a:lnTo>
                    <a:pt x="258" y="74"/>
                  </a:lnTo>
                  <a:lnTo>
                    <a:pt x="249" y="74"/>
                  </a:lnTo>
                  <a:lnTo>
                    <a:pt x="236" y="74"/>
                  </a:lnTo>
                  <a:lnTo>
                    <a:pt x="226" y="74"/>
                  </a:lnTo>
                  <a:lnTo>
                    <a:pt x="215" y="74"/>
                  </a:lnTo>
                  <a:lnTo>
                    <a:pt x="203" y="74"/>
                  </a:lnTo>
                  <a:lnTo>
                    <a:pt x="192" y="74"/>
                  </a:lnTo>
                  <a:lnTo>
                    <a:pt x="180" y="74"/>
                  </a:lnTo>
                  <a:lnTo>
                    <a:pt x="167" y="72"/>
                  </a:lnTo>
                  <a:lnTo>
                    <a:pt x="158" y="72"/>
                  </a:lnTo>
                  <a:lnTo>
                    <a:pt x="144" y="72"/>
                  </a:lnTo>
                  <a:lnTo>
                    <a:pt x="133" y="72"/>
                  </a:lnTo>
                  <a:lnTo>
                    <a:pt x="120" y="70"/>
                  </a:lnTo>
                  <a:lnTo>
                    <a:pt x="108" y="68"/>
                  </a:lnTo>
                  <a:lnTo>
                    <a:pt x="95" y="68"/>
                  </a:lnTo>
                  <a:lnTo>
                    <a:pt x="84" y="68"/>
                  </a:lnTo>
                  <a:lnTo>
                    <a:pt x="70" y="66"/>
                  </a:lnTo>
                  <a:lnTo>
                    <a:pt x="57" y="65"/>
                  </a:lnTo>
                  <a:lnTo>
                    <a:pt x="44" y="65"/>
                  </a:lnTo>
                  <a:lnTo>
                    <a:pt x="32" y="65"/>
                  </a:lnTo>
                  <a:lnTo>
                    <a:pt x="23" y="63"/>
                  </a:lnTo>
                  <a:lnTo>
                    <a:pt x="17" y="61"/>
                  </a:lnTo>
                  <a:lnTo>
                    <a:pt x="9" y="55"/>
                  </a:lnTo>
                  <a:lnTo>
                    <a:pt x="8" y="53"/>
                  </a:lnTo>
                  <a:lnTo>
                    <a:pt x="0" y="42"/>
                  </a:lnTo>
                  <a:lnTo>
                    <a:pt x="0" y="30"/>
                  </a:lnTo>
                  <a:lnTo>
                    <a:pt x="2" y="17"/>
                  </a:lnTo>
                  <a:lnTo>
                    <a:pt x="8" y="8"/>
                  </a:lnTo>
                  <a:lnTo>
                    <a:pt x="19" y="0"/>
                  </a:lnTo>
                  <a:lnTo>
                    <a:pt x="34" y="0"/>
                  </a:lnTo>
                  <a:lnTo>
                    <a:pt x="34"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5" name="Freeform 41"/>
            <p:cNvSpPr>
              <a:spLocks/>
            </p:cNvSpPr>
            <p:nvPr/>
          </p:nvSpPr>
          <p:spPr bwMode="auto">
            <a:xfrm>
              <a:off x="2205" y="1876"/>
              <a:ext cx="109" cy="187"/>
            </a:xfrm>
            <a:custGeom>
              <a:avLst/>
              <a:gdLst/>
              <a:ahLst/>
              <a:cxnLst>
                <a:cxn ang="0">
                  <a:pos x="62" y="13"/>
                </a:cxn>
                <a:cxn ang="0">
                  <a:pos x="81" y="26"/>
                </a:cxn>
                <a:cxn ang="0">
                  <a:pos x="99" y="43"/>
                </a:cxn>
                <a:cxn ang="0">
                  <a:pos x="118" y="60"/>
                </a:cxn>
                <a:cxn ang="0">
                  <a:pos x="131" y="77"/>
                </a:cxn>
                <a:cxn ang="0">
                  <a:pos x="142" y="95"/>
                </a:cxn>
                <a:cxn ang="0">
                  <a:pos x="154" y="114"/>
                </a:cxn>
                <a:cxn ang="0">
                  <a:pos x="163" y="133"/>
                </a:cxn>
                <a:cxn ang="0">
                  <a:pos x="173" y="154"/>
                </a:cxn>
                <a:cxn ang="0">
                  <a:pos x="178" y="174"/>
                </a:cxn>
                <a:cxn ang="0">
                  <a:pos x="186" y="193"/>
                </a:cxn>
                <a:cxn ang="0">
                  <a:pos x="194" y="216"/>
                </a:cxn>
                <a:cxn ang="0">
                  <a:pos x="197" y="241"/>
                </a:cxn>
                <a:cxn ang="0">
                  <a:pos x="203" y="264"/>
                </a:cxn>
                <a:cxn ang="0">
                  <a:pos x="207" y="289"/>
                </a:cxn>
                <a:cxn ang="0">
                  <a:pos x="213" y="317"/>
                </a:cxn>
                <a:cxn ang="0">
                  <a:pos x="214" y="344"/>
                </a:cxn>
                <a:cxn ang="0">
                  <a:pos x="201" y="366"/>
                </a:cxn>
                <a:cxn ang="0">
                  <a:pos x="178" y="374"/>
                </a:cxn>
                <a:cxn ang="0">
                  <a:pos x="157" y="365"/>
                </a:cxn>
                <a:cxn ang="0">
                  <a:pos x="152" y="342"/>
                </a:cxn>
                <a:cxn ang="0">
                  <a:pos x="148" y="323"/>
                </a:cxn>
                <a:cxn ang="0">
                  <a:pos x="146" y="302"/>
                </a:cxn>
                <a:cxn ang="0">
                  <a:pos x="142" y="283"/>
                </a:cxn>
                <a:cxn ang="0">
                  <a:pos x="137" y="262"/>
                </a:cxn>
                <a:cxn ang="0">
                  <a:pos x="133" y="243"/>
                </a:cxn>
                <a:cxn ang="0">
                  <a:pos x="127" y="224"/>
                </a:cxn>
                <a:cxn ang="0">
                  <a:pos x="119" y="205"/>
                </a:cxn>
                <a:cxn ang="0">
                  <a:pos x="114" y="186"/>
                </a:cxn>
                <a:cxn ang="0">
                  <a:pos x="104" y="167"/>
                </a:cxn>
                <a:cxn ang="0">
                  <a:pos x="95" y="148"/>
                </a:cxn>
                <a:cxn ang="0">
                  <a:pos x="83" y="131"/>
                </a:cxn>
                <a:cxn ang="0">
                  <a:pos x="70" y="114"/>
                </a:cxn>
                <a:cxn ang="0">
                  <a:pos x="57" y="96"/>
                </a:cxn>
                <a:cxn ang="0">
                  <a:pos x="43" y="79"/>
                </a:cxn>
                <a:cxn ang="0">
                  <a:pos x="24" y="66"/>
                </a:cxn>
                <a:cxn ang="0">
                  <a:pos x="5" y="49"/>
                </a:cxn>
                <a:cxn ang="0">
                  <a:pos x="0" y="24"/>
                </a:cxn>
                <a:cxn ang="0">
                  <a:pos x="15" y="5"/>
                </a:cxn>
                <a:cxn ang="0">
                  <a:pos x="40" y="0"/>
                </a:cxn>
                <a:cxn ang="0">
                  <a:pos x="53" y="5"/>
                </a:cxn>
              </a:cxnLst>
              <a:rect l="0" t="0" r="r" b="b"/>
              <a:pathLst>
                <a:path w="216" h="374">
                  <a:moveTo>
                    <a:pt x="53" y="5"/>
                  </a:moveTo>
                  <a:lnTo>
                    <a:pt x="62" y="13"/>
                  </a:lnTo>
                  <a:lnTo>
                    <a:pt x="72" y="20"/>
                  </a:lnTo>
                  <a:lnTo>
                    <a:pt x="81" y="26"/>
                  </a:lnTo>
                  <a:lnTo>
                    <a:pt x="91" y="36"/>
                  </a:lnTo>
                  <a:lnTo>
                    <a:pt x="99" y="43"/>
                  </a:lnTo>
                  <a:lnTo>
                    <a:pt x="108" y="53"/>
                  </a:lnTo>
                  <a:lnTo>
                    <a:pt x="118" y="60"/>
                  </a:lnTo>
                  <a:lnTo>
                    <a:pt x="125" y="70"/>
                  </a:lnTo>
                  <a:lnTo>
                    <a:pt x="131" y="77"/>
                  </a:lnTo>
                  <a:lnTo>
                    <a:pt x="137" y="87"/>
                  </a:lnTo>
                  <a:lnTo>
                    <a:pt x="142" y="95"/>
                  </a:lnTo>
                  <a:lnTo>
                    <a:pt x="148" y="104"/>
                  </a:lnTo>
                  <a:lnTo>
                    <a:pt x="154" y="114"/>
                  </a:lnTo>
                  <a:lnTo>
                    <a:pt x="157" y="123"/>
                  </a:lnTo>
                  <a:lnTo>
                    <a:pt x="163" y="133"/>
                  </a:lnTo>
                  <a:lnTo>
                    <a:pt x="169" y="144"/>
                  </a:lnTo>
                  <a:lnTo>
                    <a:pt x="173" y="154"/>
                  </a:lnTo>
                  <a:lnTo>
                    <a:pt x="175" y="163"/>
                  </a:lnTo>
                  <a:lnTo>
                    <a:pt x="178" y="174"/>
                  </a:lnTo>
                  <a:lnTo>
                    <a:pt x="184" y="184"/>
                  </a:lnTo>
                  <a:lnTo>
                    <a:pt x="186" y="193"/>
                  </a:lnTo>
                  <a:lnTo>
                    <a:pt x="190" y="205"/>
                  </a:lnTo>
                  <a:lnTo>
                    <a:pt x="194" y="216"/>
                  </a:lnTo>
                  <a:lnTo>
                    <a:pt x="195" y="230"/>
                  </a:lnTo>
                  <a:lnTo>
                    <a:pt x="197" y="241"/>
                  </a:lnTo>
                  <a:lnTo>
                    <a:pt x="201" y="252"/>
                  </a:lnTo>
                  <a:lnTo>
                    <a:pt x="203" y="264"/>
                  </a:lnTo>
                  <a:lnTo>
                    <a:pt x="205" y="277"/>
                  </a:lnTo>
                  <a:lnTo>
                    <a:pt x="207" y="289"/>
                  </a:lnTo>
                  <a:lnTo>
                    <a:pt x="211" y="302"/>
                  </a:lnTo>
                  <a:lnTo>
                    <a:pt x="213" y="317"/>
                  </a:lnTo>
                  <a:lnTo>
                    <a:pt x="216" y="330"/>
                  </a:lnTo>
                  <a:lnTo>
                    <a:pt x="214" y="344"/>
                  </a:lnTo>
                  <a:lnTo>
                    <a:pt x="211" y="357"/>
                  </a:lnTo>
                  <a:lnTo>
                    <a:pt x="201" y="366"/>
                  </a:lnTo>
                  <a:lnTo>
                    <a:pt x="192" y="374"/>
                  </a:lnTo>
                  <a:lnTo>
                    <a:pt x="178" y="374"/>
                  </a:lnTo>
                  <a:lnTo>
                    <a:pt x="167" y="372"/>
                  </a:lnTo>
                  <a:lnTo>
                    <a:pt x="157" y="365"/>
                  </a:lnTo>
                  <a:lnTo>
                    <a:pt x="156" y="353"/>
                  </a:lnTo>
                  <a:lnTo>
                    <a:pt x="152" y="342"/>
                  </a:lnTo>
                  <a:lnTo>
                    <a:pt x="150" y="332"/>
                  </a:lnTo>
                  <a:lnTo>
                    <a:pt x="148" y="323"/>
                  </a:lnTo>
                  <a:lnTo>
                    <a:pt x="146" y="313"/>
                  </a:lnTo>
                  <a:lnTo>
                    <a:pt x="146" y="302"/>
                  </a:lnTo>
                  <a:lnTo>
                    <a:pt x="144" y="292"/>
                  </a:lnTo>
                  <a:lnTo>
                    <a:pt x="142" y="283"/>
                  </a:lnTo>
                  <a:lnTo>
                    <a:pt x="140" y="273"/>
                  </a:lnTo>
                  <a:lnTo>
                    <a:pt x="137" y="262"/>
                  </a:lnTo>
                  <a:lnTo>
                    <a:pt x="137" y="252"/>
                  </a:lnTo>
                  <a:lnTo>
                    <a:pt x="133" y="243"/>
                  </a:lnTo>
                  <a:lnTo>
                    <a:pt x="131" y="233"/>
                  </a:lnTo>
                  <a:lnTo>
                    <a:pt x="127" y="224"/>
                  </a:lnTo>
                  <a:lnTo>
                    <a:pt x="125" y="214"/>
                  </a:lnTo>
                  <a:lnTo>
                    <a:pt x="119" y="205"/>
                  </a:lnTo>
                  <a:lnTo>
                    <a:pt x="118" y="195"/>
                  </a:lnTo>
                  <a:lnTo>
                    <a:pt x="114" y="186"/>
                  </a:lnTo>
                  <a:lnTo>
                    <a:pt x="108" y="176"/>
                  </a:lnTo>
                  <a:lnTo>
                    <a:pt x="104" y="167"/>
                  </a:lnTo>
                  <a:lnTo>
                    <a:pt x="100" y="157"/>
                  </a:lnTo>
                  <a:lnTo>
                    <a:pt x="95" y="148"/>
                  </a:lnTo>
                  <a:lnTo>
                    <a:pt x="89" y="138"/>
                  </a:lnTo>
                  <a:lnTo>
                    <a:pt x="83" y="131"/>
                  </a:lnTo>
                  <a:lnTo>
                    <a:pt x="80" y="123"/>
                  </a:lnTo>
                  <a:lnTo>
                    <a:pt x="70" y="114"/>
                  </a:lnTo>
                  <a:lnTo>
                    <a:pt x="64" y="104"/>
                  </a:lnTo>
                  <a:lnTo>
                    <a:pt x="57" y="96"/>
                  </a:lnTo>
                  <a:lnTo>
                    <a:pt x="51" y="89"/>
                  </a:lnTo>
                  <a:lnTo>
                    <a:pt x="43" y="79"/>
                  </a:lnTo>
                  <a:lnTo>
                    <a:pt x="34" y="74"/>
                  </a:lnTo>
                  <a:lnTo>
                    <a:pt x="24" y="66"/>
                  </a:lnTo>
                  <a:lnTo>
                    <a:pt x="17" y="62"/>
                  </a:lnTo>
                  <a:lnTo>
                    <a:pt x="5" y="49"/>
                  </a:lnTo>
                  <a:lnTo>
                    <a:pt x="0" y="38"/>
                  </a:lnTo>
                  <a:lnTo>
                    <a:pt x="0" y="24"/>
                  </a:lnTo>
                  <a:lnTo>
                    <a:pt x="5" y="15"/>
                  </a:lnTo>
                  <a:lnTo>
                    <a:pt x="15" y="5"/>
                  </a:lnTo>
                  <a:lnTo>
                    <a:pt x="24" y="1"/>
                  </a:lnTo>
                  <a:lnTo>
                    <a:pt x="40" y="0"/>
                  </a:lnTo>
                  <a:lnTo>
                    <a:pt x="53" y="5"/>
                  </a:lnTo>
                  <a:lnTo>
                    <a:pt x="53" y="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6" name="Freeform 42"/>
            <p:cNvSpPr>
              <a:spLocks/>
            </p:cNvSpPr>
            <p:nvPr/>
          </p:nvSpPr>
          <p:spPr bwMode="auto">
            <a:xfrm>
              <a:off x="2103" y="2444"/>
              <a:ext cx="75" cy="149"/>
            </a:xfrm>
            <a:custGeom>
              <a:avLst/>
              <a:gdLst/>
              <a:ahLst/>
              <a:cxnLst>
                <a:cxn ang="0">
                  <a:pos x="151" y="48"/>
                </a:cxn>
                <a:cxn ang="0">
                  <a:pos x="67" y="278"/>
                </a:cxn>
                <a:cxn ang="0">
                  <a:pos x="57" y="289"/>
                </a:cxn>
                <a:cxn ang="0">
                  <a:pos x="46" y="297"/>
                </a:cxn>
                <a:cxn ang="0">
                  <a:pos x="33" y="299"/>
                </a:cxn>
                <a:cxn ang="0">
                  <a:pos x="23" y="297"/>
                </a:cxn>
                <a:cxn ang="0">
                  <a:pos x="10" y="291"/>
                </a:cxn>
                <a:cxn ang="0">
                  <a:pos x="4" y="282"/>
                </a:cxn>
                <a:cxn ang="0">
                  <a:pos x="0" y="267"/>
                </a:cxn>
                <a:cxn ang="0">
                  <a:pos x="4" y="255"/>
                </a:cxn>
                <a:cxn ang="0">
                  <a:pos x="88" y="27"/>
                </a:cxn>
                <a:cxn ang="0">
                  <a:pos x="95" y="12"/>
                </a:cxn>
                <a:cxn ang="0">
                  <a:pos x="105" y="4"/>
                </a:cxn>
                <a:cxn ang="0">
                  <a:pos x="116" y="0"/>
                </a:cxn>
                <a:cxn ang="0">
                  <a:pos x="128" y="4"/>
                </a:cxn>
                <a:cxn ang="0">
                  <a:pos x="137" y="8"/>
                </a:cxn>
                <a:cxn ang="0">
                  <a:pos x="147" y="20"/>
                </a:cxn>
                <a:cxn ang="0">
                  <a:pos x="151" y="33"/>
                </a:cxn>
                <a:cxn ang="0">
                  <a:pos x="151" y="48"/>
                </a:cxn>
                <a:cxn ang="0">
                  <a:pos x="151" y="48"/>
                </a:cxn>
              </a:cxnLst>
              <a:rect l="0" t="0" r="r" b="b"/>
              <a:pathLst>
                <a:path w="151" h="299">
                  <a:moveTo>
                    <a:pt x="151" y="48"/>
                  </a:moveTo>
                  <a:lnTo>
                    <a:pt x="67" y="278"/>
                  </a:lnTo>
                  <a:lnTo>
                    <a:pt x="57" y="289"/>
                  </a:lnTo>
                  <a:lnTo>
                    <a:pt x="46" y="297"/>
                  </a:lnTo>
                  <a:lnTo>
                    <a:pt x="33" y="299"/>
                  </a:lnTo>
                  <a:lnTo>
                    <a:pt x="23" y="297"/>
                  </a:lnTo>
                  <a:lnTo>
                    <a:pt x="10" y="291"/>
                  </a:lnTo>
                  <a:lnTo>
                    <a:pt x="4" y="282"/>
                  </a:lnTo>
                  <a:lnTo>
                    <a:pt x="0" y="267"/>
                  </a:lnTo>
                  <a:lnTo>
                    <a:pt x="4" y="255"/>
                  </a:lnTo>
                  <a:lnTo>
                    <a:pt x="88" y="27"/>
                  </a:lnTo>
                  <a:lnTo>
                    <a:pt x="95" y="12"/>
                  </a:lnTo>
                  <a:lnTo>
                    <a:pt x="105" y="4"/>
                  </a:lnTo>
                  <a:lnTo>
                    <a:pt x="116" y="0"/>
                  </a:lnTo>
                  <a:lnTo>
                    <a:pt x="128" y="4"/>
                  </a:lnTo>
                  <a:lnTo>
                    <a:pt x="137" y="8"/>
                  </a:lnTo>
                  <a:lnTo>
                    <a:pt x="147" y="20"/>
                  </a:lnTo>
                  <a:lnTo>
                    <a:pt x="151" y="33"/>
                  </a:lnTo>
                  <a:lnTo>
                    <a:pt x="151" y="48"/>
                  </a:lnTo>
                  <a:lnTo>
                    <a:pt x="151" y="4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7" name="Freeform 43"/>
            <p:cNvSpPr>
              <a:spLocks/>
            </p:cNvSpPr>
            <p:nvPr/>
          </p:nvSpPr>
          <p:spPr bwMode="auto">
            <a:xfrm>
              <a:off x="2752" y="1726"/>
              <a:ext cx="285" cy="614"/>
            </a:xfrm>
            <a:custGeom>
              <a:avLst/>
              <a:gdLst/>
              <a:ahLst/>
              <a:cxnLst>
                <a:cxn ang="0">
                  <a:pos x="88" y="12"/>
                </a:cxn>
                <a:cxn ang="0">
                  <a:pos x="152" y="32"/>
                </a:cxn>
                <a:cxn ang="0">
                  <a:pos x="213" y="65"/>
                </a:cxn>
                <a:cxn ang="0">
                  <a:pos x="268" y="101"/>
                </a:cxn>
                <a:cxn ang="0">
                  <a:pos x="324" y="145"/>
                </a:cxn>
                <a:cxn ang="0">
                  <a:pos x="373" y="194"/>
                </a:cxn>
                <a:cxn ang="0">
                  <a:pos x="415" y="249"/>
                </a:cxn>
                <a:cxn ang="0">
                  <a:pos x="455" y="306"/>
                </a:cxn>
                <a:cxn ang="0">
                  <a:pos x="487" y="371"/>
                </a:cxn>
                <a:cxn ang="0">
                  <a:pos x="515" y="437"/>
                </a:cxn>
                <a:cxn ang="0">
                  <a:pos x="540" y="506"/>
                </a:cxn>
                <a:cxn ang="0">
                  <a:pos x="553" y="576"/>
                </a:cxn>
                <a:cxn ang="0">
                  <a:pos x="565" y="647"/>
                </a:cxn>
                <a:cxn ang="0">
                  <a:pos x="571" y="719"/>
                </a:cxn>
                <a:cxn ang="0">
                  <a:pos x="571" y="789"/>
                </a:cxn>
                <a:cxn ang="0">
                  <a:pos x="563" y="861"/>
                </a:cxn>
                <a:cxn ang="0">
                  <a:pos x="546" y="932"/>
                </a:cxn>
                <a:cxn ang="0">
                  <a:pos x="525" y="998"/>
                </a:cxn>
                <a:cxn ang="0">
                  <a:pos x="496" y="1065"/>
                </a:cxn>
                <a:cxn ang="0">
                  <a:pos x="458" y="1126"/>
                </a:cxn>
                <a:cxn ang="0">
                  <a:pos x="415" y="1185"/>
                </a:cxn>
                <a:cxn ang="0">
                  <a:pos x="369" y="1226"/>
                </a:cxn>
                <a:cxn ang="0">
                  <a:pos x="339" y="1217"/>
                </a:cxn>
                <a:cxn ang="0">
                  <a:pos x="331" y="1181"/>
                </a:cxn>
                <a:cxn ang="0">
                  <a:pos x="365" y="1141"/>
                </a:cxn>
                <a:cxn ang="0">
                  <a:pos x="401" y="1091"/>
                </a:cxn>
                <a:cxn ang="0">
                  <a:pos x="432" y="1036"/>
                </a:cxn>
                <a:cxn ang="0">
                  <a:pos x="455" y="979"/>
                </a:cxn>
                <a:cxn ang="0">
                  <a:pos x="474" y="920"/>
                </a:cxn>
                <a:cxn ang="0">
                  <a:pos x="485" y="858"/>
                </a:cxn>
                <a:cxn ang="0">
                  <a:pos x="493" y="793"/>
                </a:cxn>
                <a:cxn ang="0">
                  <a:pos x="493" y="726"/>
                </a:cxn>
                <a:cxn ang="0">
                  <a:pos x="489" y="662"/>
                </a:cxn>
                <a:cxn ang="0">
                  <a:pos x="479" y="597"/>
                </a:cxn>
                <a:cxn ang="0">
                  <a:pos x="468" y="532"/>
                </a:cxn>
                <a:cxn ang="0">
                  <a:pos x="445" y="468"/>
                </a:cxn>
                <a:cxn ang="0">
                  <a:pos x="420" y="407"/>
                </a:cxn>
                <a:cxn ang="0">
                  <a:pos x="392" y="348"/>
                </a:cxn>
                <a:cxn ang="0">
                  <a:pos x="360" y="293"/>
                </a:cxn>
                <a:cxn ang="0">
                  <a:pos x="322" y="242"/>
                </a:cxn>
                <a:cxn ang="0">
                  <a:pos x="278" y="196"/>
                </a:cxn>
                <a:cxn ang="0">
                  <a:pos x="230" y="154"/>
                </a:cxn>
                <a:cxn ang="0">
                  <a:pos x="183" y="122"/>
                </a:cxn>
                <a:cxn ang="0">
                  <a:pos x="126" y="93"/>
                </a:cxn>
                <a:cxn ang="0">
                  <a:pos x="69" y="72"/>
                </a:cxn>
                <a:cxn ang="0">
                  <a:pos x="16" y="59"/>
                </a:cxn>
                <a:cxn ang="0">
                  <a:pos x="2" y="27"/>
                </a:cxn>
                <a:cxn ang="0">
                  <a:pos x="19" y="2"/>
                </a:cxn>
                <a:cxn ang="0">
                  <a:pos x="44" y="2"/>
                </a:cxn>
              </a:cxnLst>
              <a:rect l="0" t="0" r="r" b="b"/>
              <a:pathLst>
                <a:path w="571" h="1228">
                  <a:moveTo>
                    <a:pt x="44" y="2"/>
                  </a:moveTo>
                  <a:lnTo>
                    <a:pt x="65" y="6"/>
                  </a:lnTo>
                  <a:lnTo>
                    <a:pt x="88" y="12"/>
                  </a:lnTo>
                  <a:lnTo>
                    <a:pt x="109" y="17"/>
                  </a:lnTo>
                  <a:lnTo>
                    <a:pt x="132" y="27"/>
                  </a:lnTo>
                  <a:lnTo>
                    <a:pt x="152" y="32"/>
                  </a:lnTo>
                  <a:lnTo>
                    <a:pt x="173" y="42"/>
                  </a:lnTo>
                  <a:lnTo>
                    <a:pt x="194" y="51"/>
                  </a:lnTo>
                  <a:lnTo>
                    <a:pt x="213" y="65"/>
                  </a:lnTo>
                  <a:lnTo>
                    <a:pt x="232" y="74"/>
                  </a:lnTo>
                  <a:lnTo>
                    <a:pt x="251" y="86"/>
                  </a:lnTo>
                  <a:lnTo>
                    <a:pt x="268" y="101"/>
                  </a:lnTo>
                  <a:lnTo>
                    <a:pt x="287" y="116"/>
                  </a:lnTo>
                  <a:lnTo>
                    <a:pt x="306" y="129"/>
                  </a:lnTo>
                  <a:lnTo>
                    <a:pt x="324" y="145"/>
                  </a:lnTo>
                  <a:lnTo>
                    <a:pt x="341" y="160"/>
                  </a:lnTo>
                  <a:lnTo>
                    <a:pt x="358" y="179"/>
                  </a:lnTo>
                  <a:lnTo>
                    <a:pt x="373" y="194"/>
                  </a:lnTo>
                  <a:lnTo>
                    <a:pt x="386" y="211"/>
                  </a:lnTo>
                  <a:lnTo>
                    <a:pt x="401" y="230"/>
                  </a:lnTo>
                  <a:lnTo>
                    <a:pt x="415" y="249"/>
                  </a:lnTo>
                  <a:lnTo>
                    <a:pt x="428" y="268"/>
                  </a:lnTo>
                  <a:lnTo>
                    <a:pt x="441" y="285"/>
                  </a:lnTo>
                  <a:lnTo>
                    <a:pt x="455" y="306"/>
                  </a:lnTo>
                  <a:lnTo>
                    <a:pt x="468" y="329"/>
                  </a:lnTo>
                  <a:lnTo>
                    <a:pt x="477" y="348"/>
                  </a:lnTo>
                  <a:lnTo>
                    <a:pt x="487" y="371"/>
                  </a:lnTo>
                  <a:lnTo>
                    <a:pt x="496" y="390"/>
                  </a:lnTo>
                  <a:lnTo>
                    <a:pt x="508" y="415"/>
                  </a:lnTo>
                  <a:lnTo>
                    <a:pt x="515" y="437"/>
                  </a:lnTo>
                  <a:lnTo>
                    <a:pt x="525" y="458"/>
                  </a:lnTo>
                  <a:lnTo>
                    <a:pt x="533" y="483"/>
                  </a:lnTo>
                  <a:lnTo>
                    <a:pt x="540" y="506"/>
                  </a:lnTo>
                  <a:lnTo>
                    <a:pt x="544" y="529"/>
                  </a:lnTo>
                  <a:lnTo>
                    <a:pt x="550" y="553"/>
                  </a:lnTo>
                  <a:lnTo>
                    <a:pt x="553" y="576"/>
                  </a:lnTo>
                  <a:lnTo>
                    <a:pt x="559" y="599"/>
                  </a:lnTo>
                  <a:lnTo>
                    <a:pt x="563" y="624"/>
                  </a:lnTo>
                  <a:lnTo>
                    <a:pt x="565" y="647"/>
                  </a:lnTo>
                  <a:lnTo>
                    <a:pt x="567" y="671"/>
                  </a:lnTo>
                  <a:lnTo>
                    <a:pt x="571" y="694"/>
                  </a:lnTo>
                  <a:lnTo>
                    <a:pt x="571" y="719"/>
                  </a:lnTo>
                  <a:lnTo>
                    <a:pt x="571" y="742"/>
                  </a:lnTo>
                  <a:lnTo>
                    <a:pt x="571" y="766"/>
                  </a:lnTo>
                  <a:lnTo>
                    <a:pt x="571" y="789"/>
                  </a:lnTo>
                  <a:lnTo>
                    <a:pt x="567" y="814"/>
                  </a:lnTo>
                  <a:lnTo>
                    <a:pt x="565" y="837"/>
                  </a:lnTo>
                  <a:lnTo>
                    <a:pt x="563" y="861"/>
                  </a:lnTo>
                  <a:lnTo>
                    <a:pt x="559" y="886"/>
                  </a:lnTo>
                  <a:lnTo>
                    <a:pt x="553" y="909"/>
                  </a:lnTo>
                  <a:lnTo>
                    <a:pt x="546" y="932"/>
                  </a:lnTo>
                  <a:lnTo>
                    <a:pt x="540" y="953"/>
                  </a:lnTo>
                  <a:lnTo>
                    <a:pt x="534" y="977"/>
                  </a:lnTo>
                  <a:lnTo>
                    <a:pt x="525" y="998"/>
                  </a:lnTo>
                  <a:lnTo>
                    <a:pt x="515" y="1021"/>
                  </a:lnTo>
                  <a:lnTo>
                    <a:pt x="506" y="1044"/>
                  </a:lnTo>
                  <a:lnTo>
                    <a:pt x="496" y="1065"/>
                  </a:lnTo>
                  <a:lnTo>
                    <a:pt x="483" y="1086"/>
                  </a:lnTo>
                  <a:lnTo>
                    <a:pt x="472" y="1107"/>
                  </a:lnTo>
                  <a:lnTo>
                    <a:pt x="458" y="1126"/>
                  </a:lnTo>
                  <a:lnTo>
                    <a:pt x="445" y="1147"/>
                  </a:lnTo>
                  <a:lnTo>
                    <a:pt x="430" y="1166"/>
                  </a:lnTo>
                  <a:lnTo>
                    <a:pt x="415" y="1185"/>
                  </a:lnTo>
                  <a:lnTo>
                    <a:pt x="398" y="1202"/>
                  </a:lnTo>
                  <a:lnTo>
                    <a:pt x="382" y="1221"/>
                  </a:lnTo>
                  <a:lnTo>
                    <a:pt x="369" y="1226"/>
                  </a:lnTo>
                  <a:lnTo>
                    <a:pt x="358" y="1228"/>
                  </a:lnTo>
                  <a:lnTo>
                    <a:pt x="346" y="1226"/>
                  </a:lnTo>
                  <a:lnTo>
                    <a:pt x="339" y="1217"/>
                  </a:lnTo>
                  <a:lnTo>
                    <a:pt x="331" y="1207"/>
                  </a:lnTo>
                  <a:lnTo>
                    <a:pt x="329" y="1194"/>
                  </a:lnTo>
                  <a:lnTo>
                    <a:pt x="331" y="1181"/>
                  </a:lnTo>
                  <a:lnTo>
                    <a:pt x="341" y="1171"/>
                  </a:lnTo>
                  <a:lnTo>
                    <a:pt x="354" y="1156"/>
                  </a:lnTo>
                  <a:lnTo>
                    <a:pt x="365" y="1141"/>
                  </a:lnTo>
                  <a:lnTo>
                    <a:pt x="379" y="1124"/>
                  </a:lnTo>
                  <a:lnTo>
                    <a:pt x="392" y="1109"/>
                  </a:lnTo>
                  <a:lnTo>
                    <a:pt x="401" y="1091"/>
                  </a:lnTo>
                  <a:lnTo>
                    <a:pt x="411" y="1074"/>
                  </a:lnTo>
                  <a:lnTo>
                    <a:pt x="420" y="1055"/>
                  </a:lnTo>
                  <a:lnTo>
                    <a:pt x="432" y="1036"/>
                  </a:lnTo>
                  <a:lnTo>
                    <a:pt x="439" y="1017"/>
                  </a:lnTo>
                  <a:lnTo>
                    <a:pt x="449" y="998"/>
                  </a:lnTo>
                  <a:lnTo>
                    <a:pt x="455" y="979"/>
                  </a:lnTo>
                  <a:lnTo>
                    <a:pt x="462" y="960"/>
                  </a:lnTo>
                  <a:lnTo>
                    <a:pt x="468" y="941"/>
                  </a:lnTo>
                  <a:lnTo>
                    <a:pt x="474" y="920"/>
                  </a:lnTo>
                  <a:lnTo>
                    <a:pt x="477" y="899"/>
                  </a:lnTo>
                  <a:lnTo>
                    <a:pt x="483" y="880"/>
                  </a:lnTo>
                  <a:lnTo>
                    <a:pt x="485" y="858"/>
                  </a:lnTo>
                  <a:lnTo>
                    <a:pt x="487" y="837"/>
                  </a:lnTo>
                  <a:lnTo>
                    <a:pt x="489" y="814"/>
                  </a:lnTo>
                  <a:lnTo>
                    <a:pt x="493" y="793"/>
                  </a:lnTo>
                  <a:lnTo>
                    <a:pt x="493" y="772"/>
                  </a:lnTo>
                  <a:lnTo>
                    <a:pt x="493" y="749"/>
                  </a:lnTo>
                  <a:lnTo>
                    <a:pt x="493" y="726"/>
                  </a:lnTo>
                  <a:lnTo>
                    <a:pt x="495" y="705"/>
                  </a:lnTo>
                  <a:lnTo>
                    <a:pt x="491" y="685"/>
                  </a:lnTo>
                  <a:lnTo>
                    <a:pt x="489" y="662"/>
                  </a:lnTo>
                  <a:lnTo>
                    <a:pt x="487" y="639"/>
                  </a:lnTo>
                  <a:lnTo>
                    <a:pt x="485" y="618"/>
                  </a:lnTo>
                  <a:lnTo>
                    <a:pt x="479" y="597"/>
                  </a:lnTo>
                  <a:lnTo>
                    <a:pt x="476" y="576"/>
                  </a:lnTo>
                  <a:lnTo>
                    <a:pt x="470" y="553"/>
                  </a:lnTo>
                  <a:lnTo>
                    <a:pt x="468" y="532"/>
                  </a:lnTo>
                  <a:lnTo>
                    <a:pt x="458" y="512"/>
                  </a:lnTo>
                  <a:lnTo>
                    <a:pt x="453" y="491"/>
                  </a:lnTo>
                  <a:lnTo>
                    <a:pt x="445" y="468"/>
                  </a:lnTo>
                  <a:lnTo>
                    <a:pt x="439" y="449"/>
                  </a:lnTo>
                  <a:lnTo>
                    <a:pt x="430" y="428"/>
                  </a:lnTo>
                  <a:lnTo>
                    <a:pt x="420" y="407"/>
                  </a:lnTo>
                  <a:lnTo>
                    <a:pt x="411" y="388"/>
                  </a:lnTo>
                  <a:lnTo>
                    <a:pt x="403" y="369"/>
                  </a:lnTo>
                  <a:lnTo>
                    <a:pt x="392" y="348"/>
                  </a:lnTo>
                  <a:lnTo>
                    <a:pt x="382" y="329"/>
                  </a:lnTo>
                  <a:lnTo>
                    <a:pt x="371" y="310"/>
                  </a:lnTo>
                  <a:lnTo>
                    <a:pt x="360" y="293"/>
                  </a:lnTo>
                  <a:lnTo>
                    <a:pt x="346" y="276"/>
                  </a:lnTo>
                  <a:lnTo>
                    <a:pt x="335" y="259"/>
                  </a:lnTo>
                  <a:lnTo>
                    <a:pt x="322" y="242"/>
                  </a:lnTo>
                  <a:lnTo>
                    <a:pt x="308" y="228"/>
                  </a:lnTo>
                  <a:lnTo>
                    <a:pt x="293" y="211"/>
                  </a:lnTo>
                  <a:lnTo>
                    <a:pt x="278" y="196"/>
                  </a:lnTo>
                  <a:lnTo>
                    <a:pt x="263" y="181"/>
                  </a:lnTo>
                  <a:lnTo>
                    <a:pt x="247" y="169"/>
                  </a:lnTo>
                  <a:lnTo>
                    <a:pt x="230" y="154"/>
                  </a:lnTo>
                  <a:lnTo>
                    <a:pt x="213" y="145"/>
                  </a:lnTo>
                  <a:lnTo>
                    <a:pt x="198" y="131"/>
                  </a:lnTo>
                  <a:lnTo>
                    <a:pt x="183" y="122"/>
                  </a:lnTo>
                  <a:lnTo>
                    <a:pt x="164" y="110"/>
                  </a:lnTo>
                  <a:lnTo>
                    <a:pt x="145" y="101"/>
                  </a:lnTo>
                  <a:lnTo>
                    <a:pt x="126" y="93"/>
                  </a:lnTo>
                  <a:lnTo>
                    <a:pt x="109" y="86"/>
                  </a:lnTo>
                  <a:lnTo>
                    <a:pt x="88" y="76"/>
                  </a:lnTo>
                  <a:lnTo>
                    <a:pt x="69" y="72"/>
                  </a:lnTo>
                  <a:lnTo>
                    <a:pt x="48" y="69"/>
                  </a:lnTo>
                  <a:lnTo>
                    <a:pt x="29" y="65"/>
                  </a:lnTo>
                  <a:lnTo>
                    <a:pt x="16" y="59"/>
                  </a:lnTo>
                  <a:lnTo>
                    <a:pt x="6" y="50"/>
                  </a:lnTo>
                  <a:lnTo>
                    <a:pt x="0" y="38"/>
                  </a:lnTo>
                  <a:lnTo>
                    <a:pt x="2" y="27"/>
                  </a:lnTo>
                  <a:lnTo>
                    <a:pt x="6" y="13"/>
                  </a:lnTo>
                  <a:lnTo>
                    <a:pt x="16" y="6"/>
                  </a:lnTo>
                  <a:lnTo>
                    <a:pt x="19" y="2"/>
                  </a:lnTo>
                  <a:lnTo>
                    <a:pt x="25" y="2"/>
                  </a:lnTo>
                  <a:lnTo>
                    <a:pt x="35" y="0"/>
                  </a:lnTo>
                  <a:lnTo>
                    <a:pt x="44" y="2"/>
                  </a:lnTo>
                  <a:lnTo>
                    <a:pt x="44" y="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8" name="Freeform 44"/>
            <p:cNvSpPr>
              <a:spLocks/>
            </p:cNvSpPr>
            <p:nvPr/>
          </p:nvSpPr>
          <p:spPr bwMode="auto">
            <a:xfrm>
              <a:off x="2964" y="1643"/>
              <a:ext cx="297" cy="522"/>
            </a:xfrm>
            <a:custGeom>
              <a:avLst/>
              <a:gdLst/>
              <a:ahLst/>
              <a:cxnLst>
                <a:cxn ang="0">
                  <a:pos x="82" y="11"/>
                </a:cxn>
                <a:cxn ang="0">
                  <a:pos x="135" y="34"/>
                </a:cxn>
                <a:cxn ang="0">
                  <a:pos x="188" y="62"/>
                </a:cxn>
                <a:cxn ang="0">
                  <a:pos x="240" y="97"/>
                </a:cxn>
                <a:cxn ang="0">
                  <a:pos x="289" y="137"/>
                </a:cxn>
                <a:cxn ang="0">
                  <a:pos x="337" y="180"/>
                </a:cxn>
                <a:cxn ang="0">
                  <a:pos x="380" y="226"/>
                </a:cxn>
                <a:cxn ang="0">
                  <a:pos x="420" y="277"/>
                </a:cxn>
                <a:cxn ang="0">
                  <a:pos x="458" y="331"/>
                </a:cxn>
                <a:cxn ang="0">
                  <a:pos x="494" y="388"/>
                </a:cxn>
                <a:cxn ang="0">
                  <a:pos x="525" y="446"/>
                </a:cxn>
                <a:cxn ang="0">
                  <a:pos x="549" y="504"/>
                </a:cxn>
                <a:cxn ang="0">
                  <a:pos x="570" y="562"/>
                </a:cxn>
                <a:cxn ang="0">
                  <a:pos x="584" y="623"/>
                </a:cxn>
                <a:cxn ang="0">
                  <a:pos x="591" y="682"/>
                </a:cxn>
                <a:cxn ang="0">
                  <a:pos x="595" y="741"/>
                </a:cxn>
                <a:cxn ang="0">
                  <a:pos x="589" y="798"/>
                </a:cxn>
                <a:cxn ang="0">
                  <a:pos x="580" y="853"/>
                </a:cxn>
                <a:cxn ang="0">
                  <a:pos x="561" y="909"/>
                </a:cxn>
                <a:cxn ang="0">
                  <a:pos x="534" y="956"/>
                </a:cxn>
                <a:cxn ang="0">
                  <a:pos x="502" y="1005"/>
                </a:cxn>
                <a:cxn ang="0">
                  <a:pos x="460" y="1042"/>
                </a:cxn>
                <a:cxn ang="0">
                  <a:pos x="426" y="1032"/>
                </a:cxn>
                <a:cxn ang="0">
                  <a:pos x="418" y="996"/>
                </a:cxn>
                <a:cxn ang="0">
                  <a:pos x="453" y="960"/>
                </a:cxn>
                <a:cxn ang="0">
                  <a:pos x="481" y="916"/>
                </a:cxn>
                <a:cxn ang="0">
                  <a:pos x="506" y="874"/>
                </a:cxn>
                <a:cxn ang="0">
                  <a:pos x="517" y="825"/>
                </a:cxn>
                <a:cxn ang="0">
                  <a:pos x="527" y="777"/>
                </a:cxn>
                <a:cxn ang="0">
                  <a:pos x="530" y="726"/>
                </a:cxn>
                <a:cxn ang="0">
                  <a:pos x="527" y="673"/>
                </a:cxn>
                <a:cxn ang="0">
                  <a:pos x="517" y="621"/>
                </a:cxn>
                <a:cxn ang="0">
                  <a:pos x="504" y="566"/>
                </a:cxn>
                <a:cxn ang="0">
                  <a:pos x="483" y="513"/>
                </a:cxn>
                <a:cxn ang="0">
                  <a:pos x="462" y="462"/>
                </a:cxn>
                <a:cxn ang="0">
                  <a:pos x="432" y="408"/>
                </a:cxn>
                <a:cxn ang="0">
                  <a:pos x="401" y="357"/>
                </a:cxn>
                <a:cxn ang="0">
                  <a:pos x="365" y="310"/>
                </a:cxn>
                <a:cxn ang="0">
                  <a:pos x="327" y="266"/>
                </a:cxn>
                <a:cxn ang="0">
                  <a:pos x="287" y="224"/>
                </a:cxn>
                <a:cxn ang="0">
                  <a:pos x="243" y="184"/>
                </a:cxn>
                <a:cxn ang="0">
                  <a:pos x="198" y="148"/>
                </a:cxn>
                <a:cxn ang="0">
                  <a:pos x="154" y="119"/>
                </a:cxn>
                <a:cxn ang="0">
                  <a:pos x="105" y="93"/>
                </a:cxn>
                <a:cxn ang="0">
                  <a:pos x="59" y="74"/>
                </a:cxn>
                <a:cxn ang="0">
                  <a:pos x="14" y="59"/>
                </a:cxn>
                <a:cxn ang="0">
                  <a:pos x="4" y="24"/>
                </a:cxn>
                <a:cxn ang="0">
                  <a:pos x="31" y="0"/>
                </a:cxn>
              </a:cxnLst>
              <a:rect l="0" t="0" r="r" b="b"/>
              <a:pathLst>
                <a:path w="595" h="1044">
                  <a:moveTo>
                    <a:pt x="46" y="2"/>
                  </a:moveTo>
                  <a:lnTo>
                    <a:pt x="63" y="5"/>
                  </a:lnTo>
                  <a:lnTo>
                    <a:pt x="82" y="11"/>
                  </a:lnTo>
                  <a:lnTo>
                    <a:pt x="99" y="17"/>
                  </a:lnTo>
                  <a:lnTo>
                    <a:pt x="118" y="26"/>
                  </a:lnTo>
                  <a:lnTo>
                    <a:pt x="135" y="34"/>
                  </a:lnTo>
                  <a:lnTo>
                    <a:pt x="152" y="43"/>
                  </a:lnTo>
                  <a:lnTo>
                    <a:pt x="169" y="53"/>
                  </a:lnTo>
                  <a:lnTo>
                    <a:pt x="188" y="62"/>
                  </a:lnTo>
                  <a:lnTo>
                    <a:pt x="204" y="72"/>
                  </a:lnTo>
                  <a:lnTo>
                    <a:pt x="223" y="85"/>
                  </a:lnTo>
                  <a:lnTo>
                    <a:pt x="240" y="97"/>
                  </a:lnTo>
                  <a:lnTo>
                    <a:pt x="257" y="110"/>
                  </a:lnTo>
                  <a:lnTo>
                    <a:pt x="272" y="121"/>
                  </a:lnTo>
                  <a:lnTo>
                    <a:pt x="289" y="137"/>
                  </a:lnTo>
                  <a:lnTo>
                    <a:pt x="304" y="150"/>
                  </a:lnTo>
                  <a:lnTo>
                    <a:pt x="321" y="167"/>
                  </a:lnTo>
                  <a:lnTo>
                    <a:pt x="337" y="180"/>
                  </a:lnTo>
                  <a:lnTo>
                    <a:pt x="350" y="196"/>
                  </a:lnTo>
                  <a:lnTo>
                    <a:pt x="363" y="211"/>
                  </a:lnTo>
                  <a:lnTo>
                    <a:pt x="380" y="226"/>
                  </a:lnTo>
                  <a:lnTo>
                    <a:pt x="394" y="241"/>
                  </a:lnTo>
                  <a:lnTo>
                    <a:pt x="409" y="260"/>
                  </a:lnTo>
                  <a:lnTo>
                    <a:pt x="420" y="277"/>
                  </a:lnTo>
                  <a:lnTo>
                    <a:pt x="435" y="296"/>
                  </a:lnTo>
                  <a:lnTo>
                    <a:pt x="447" y="313"/>
                  </a:lnTo>
                  <a:lnTo>
                    <a:pt x="458" y="331"/>
                  </a:lnTo>
                  <a:lnTo>
                    <a:pt x="470" y="350"/>
                  </a:lnTo>
                  <a:lnTo>
                    <a:pt x="483" y="369"/>
                  </a:lnTo>
                  <a:lnTo>
                    <a:pt x="494" y="388"/>
                  </a:lnTo>
                  <a:lnTo>
                    <a:pt x="506" y="407"/>
                  </a:lnTo>
                  <a:lnTo>
                    <a:pt x="515" y="426"/>
                  </a:lnTo>
                  <a:lnTo>
                    <a:pt x="525" y="446"/>
                  </a:lnTo>
                  <a:lnTo>
                    <a:pt x="534" y="466"/>
                  </a:lnTo>
                  <a:lnTo>
                    <a:pt x="542" y="485"/>
                  </a:lnTo>
                  <a:lnTo>
                    <a:pt x="549" y="504"/>
                  </a:lnTo>
                  <a:lnTo>
                    <a:pt x="557" y="524"/>
                  </a:lnTo>
                  <a:lnTo>
                    <a:pt x="563" y="543"/>
                  </a:lnTo>
                  <a:lnTo>
                    <a:pt x="570" y="562"/>
                  </a:lnTo>
                  <a:lnTo>
                    <a:pt x="574" y="583"/>
                  </a:lnTo>
                  <a:lnTo>
                    <a:pt x="580" y="604"/>
                  </a:lnTo>
                  <a:lnTo>
                    <a:pt x="584" y="623"/>
                  </a:lnTo>
                  <a:lnTo>
                    <a:pt x="587" y="642"/>
                  </a:lnTo>
                  <a:lnTo>
                    <a:pt x="589" y="661"/>
                  </a:lnTo>
                  <a:lnTo>
                    <a:pt x="591" y="682"/>
                  </a:lnTo>
                  <a:lnTo>
                    <a:pt x="593" y="701"/>
                  </a:lnTo>
                  <a:lnTo>
                    <a:pt x="595" y="722"/>
                  </a:lnTo>
                  <a:lnTo>
                    <a:pt x="595" y="741"/>
                  </a:lnTo>
                  <a:lnTo>
                    <a:pt x="595" y="762"/>
                  </a:lnTo>
                  <a:lnTo>
                    <a:pt x="591" y="779"/>
                  </a:lnTo>
                  <a:lnTo>
                    <a:pt x="589" y="798"/>
                  </a:lnTo>
                  <a:lnTo>
                    <a:pt x="587" y="817"/>
                  </a:lnTo>
                  <a:lnTo>
                    <a:pt x="584" y="836"/>
                  </a:lnTo>
                  <a:lnTo>
                    <a:pt x="580" y="853"/>
                  </a:lnTo>
                  <a:lnTo>
                    <a:pt x="574" y="872"/>
                  </a:lnTo>
                  <a:lnTo>
                    <a:pt x="568" y="890"/>
                  </a:lnTo>
                  <a:lnTo>
                    <a:pt x="561" y="909"/>
                  </a:lnTo>
                  <a:lnTo>
                    <a:pt x="553" y="926"/>
                  </a:lnTo>
                  <a:lnTo>
                    <a:pt x="544" y="941"/>
                  </a:lnTo>
                  <a:lnTo>
                    <a:pt x="534" y="956"/>
                  </a:lnTo>
                  <a:lnTo>
                    <a:pt x="525" y="973"/>
                  </a:lnTo>
                  <a:lnTo>
                    <a:pt x="513" y="990"/>
                  </a:lnTo>
                  <a:lnTo>
                    <a:pt x="502" y="1005"/>
                  </a:lnTo>
                  <a:lnTo>
                    <a:pt x="487" y="1021"/>
                  </a:lnTo>
                  <a:lnTo>
                    <a:pt x="475" y="1036"/>
                  </a:lnTo>
                  <a:lnTo>
                    <a:pt x="460" y="1042"/>
                  </a:lnTo>
                  <a:lnTo>
                    <a:pt x="449" y="1044"/>
                  </a:lnTo>
                  <a:lnTo>
                    <a:pt x="435" y="1040"/>
                  </a:lnTo>
                  <a:lnTo>
                    <a:pt x="426" y="1032"/>
                  </a:lnTo>
                  <a:lnTo>
                    <a:pt x="418" y="1021"/>
                  </a:lnTo>
                  <a:lnTo>
                    <a:pt x="416" y="1009"/>
                  </a:lnTo>
                  <a:lnTo>
                    <a:pt x="418" y="996"/>
                  </a:lnTo>
                  <a:lnTo>
                    <a:pt x="430" y="986"/>
                  </a:lnTo>
                  <a:lnTo>
                    <a:pt x="439" y="973"/>
                  </a:lnTo>
                  <a:lnTo>
                    <a:pt x="453" y="960"/>
                  </a:lnTo>
                  <a:lnTo>
                    <a:pt x="462" y="945"/>
                  </a:lnTo>
                  <a:lnTo>
                    <a:pt x="473" y="933"/>
                  </a:lnTo>
                  <a:lnTo>
                    <a:pt x="481" y="916"/>
                  </a:lnTo>
                  <a:lnTo>
                    <a:pt x="489" y="903"/>
                  </a:lnTo>
                  <a:lnTo>
                    <a:pt x="496" y="888"/>
                  </a:lnTo>
                  <a:lnTo>
                    <a:pt x="506" y="874"/>
                  </a:lnTo>
                  <a:lnTo>
                    <a:pt x="510" y="857"/>
                  </a:lnTo>
                  <a:lnTo>
                    <a:pt x="515" y="842"/>
                  </a:lnTo>
                  <a:lnTo>
                    <a:pt x="517" y="825"/>
                  </a:lnTo>
                  <a:lnTo>
                    <a:pt x="523" y="812"/>
                  </a:lnTo>
                  <a:lnTo>
                    <a:pt x="525" y="793"/>
                  </a:lnTo>
                  <a:lnTo>
                    <a:pt x="527" y="777"/>
                  </a:lnTo>
                  <a:lnTo>
                    <a:pt x="529" y="760"/>
                  </a:lnTo>
                  <a:lnTo>
                    <a:pt x="532" y="745"/>
                  </a:lnTo>
                  <a:lnTo>
                    <a:pt x="530" y="726"/>
                  </a:lnTo>
                  <a:lnTo>
                    <a:pt x="530" y="707"/>
                  </a:lnTo>
                  <a:lnTo>
                    <a:pt x="529" y="690"/>
                  </a:lnTo>
                  <a:lnTo>
                    <a:pt x="527" y="673"/>
                  </a:lnTo>
                  <a:lnTo>
                    <a:pt x="525" y="656"/>
                  </a:lnTo>
                  <a:lnTo>
                    <a:pt x="521" y="639"/>
                  </a:lnTo>
                  <a:lnTo>
                    <a:pt x="517" y="621"/>
                  </a:lnTo>
                  <a:lnTo>
                    <a:pt x="515" y="604"/>
                  </a:lnTo>
                  <a:lnTo>
                    <a:pt x="508" y="583"/>
                  </a:lnTo>
                  <a:lnTo>
                    <a:pt x="504" y="566"/>
                  </a:lnTo>
                  <a:lnTo>
                    <a:pt x="496" y="549"/>
                  </a:lnTo>
                  <a:lnTo>
                    <a:pt x="491" y="532"/>
                  </a:lnTo>
                  <a:lnTo>
                    <a:pt x="483" y="513"/>
                  </a:lnTo>
                  <a:lnTo>
                    <a:pt x="477" y="496"/>
                  </a:lnTo>
                  <a:lnTo>
                    <a:pt x="468" y="479"/>
                  </a:lnTo>
                  <a:lnTo>
                    <a:pt x="462" y="462"/>
                  </a:lnTo>
                  <a:lnTo>
                    <a:pt x="451" y="443"/>
                  </a:lnTo>
                  <a:lnTo>
                    <a:pt x="441" y="426"/>
                  </a:lnTo>
                  <a:lnTo>
                    <a:pt x="432" y="408"/>
                  </a:lnTo>
                  <a:lnTo>
                    <a:pt x="422" y="391"/>
                  </a:lnTo>
                  <a:lnTo>
                    <a:pt x="411" y="374"/>
                  </a:lnTo>
                  <a:lnTo>
                    <a:pt x="401" y="357"/>
                  </a:lnTo>
                  <a:lnTo>
                    <a:pt x="390" y="340"/>
                  </a:lnTo>
                  <a:lnTo>
                    <a:pt x="378" y="327"/>
                  </a:lnTo>
                  <a:lnTo>
                    <a:pt x="365" y="310"/>
                  </a:lnTo>
                  <a:lnTo>
                    <a:pt x="354" y="294"/>
                  </a:lnTo>
                  <a:lnTo>
                    <a:pt x="340" y="281"/>
                  </a:lnTo>
                  <a:lnTo>
                    <a:pt x="327" y="266"/>
                  </a:lnTo>
                  <a:lnTo>
                    <a:pt x="314" y="251"/>
                  </a:lnTo>
                  <a:lnTo>
                    <a:pt x="301" y="235"/>
                  </a:lnTo>
                  <a:lnTo>
                    <a:pt x="287" y="224"/>
                  </a:lnTo>
                  <a:lnTo>
                    <a:pt x="274" y="211"/>
                  </a:lnTo>
                  <a:lnTo>
                    <a:pt x="259" y="196"/>
                  </a:lnTo>
                  <a:lnTo>
                    <a:pt x="243" y="184"/>
                  </a:lnTo>
                  <a:lnTo>
                    <a:pt x="228" y="171"/>
                  </a:lnTo>
                  <a:lnTo>
                    <a:pt x="213" y="159"/>
                  </a:lnTo>
                  <a:lnTo>
                    <a:pt x="198" y="148"/>
                  </a:lnTo>
                  <a:lnTo>
                    <a:pt x="185" y="137"/>
                  </a:lnTo>
                  <a:lnTo>
                    <a:pt x="167" y="129"/>
                  </a:lnTo>
                  <a:lnTo>
                    <a:pt x="154" y="119"/>
                  </a:lnTo>
                  <a:lnTo>
                    <a:pt x="137" y="110"/>
                  </a:lnTo>
                  <a:lnTo>
                    <a:pt x="122" y="100"/>
                  </a:lnTo>
                  <a:lnTo>
                    <a:pt x="105" y="93"/>
                  </a:lnTo>
                  <a:lnTo>
                    <a:pt x="91" y="87"/>
                  </a:lnTo>
                  <a:lnTo>
                    <a:pt x="72" y="81"/>
                  </a:lnTo>
                  <a:lnTo>
                    <a:pt x="59" y="74"/>
                  </a:lnTo>
                  <a:lnTo>
                    <a:pt x="42" y="70"/>
                  </a:lnTo>
                  <a:lnTo>
                    <a:pt x="27" y="66"/>
                  </a:lnTo>
                  <a:lnTo>
                    <a:pt x="14" y="59"/>
                  </a:lnTo>
                  <a:lnTo>
                    <a:pt x="6" y="49"/>
                  </a:lnTo>
                  <a:lnTo>
                    <a:pt x="0" y="36"/>
                  </a:lnTo>
                  <a:lnTo>
                    <a:pt x="4" y="24"/>
                  </a:lnTo>
                  <a:lnTo>
                    <a:pt x="8" y="11"/>
                  </a:lnTo>
                  <a:lnTo>
                    <a:pt x="17" y="3"/>
                  </a:lnTo>
                  <a:lnTo>
                    <a:pt x="31" y="0"/>
                  </a:lnTo>
                  <a:lnTo>
                    <a:pt x="46" y="2"/>
                  </a:lnTo>
                  <a:lnTo>
                    <a:pt x="46" y="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9" name="Freeform 45"/>
            <p:cNvSpPr>
              <a:spLocks/>
            </p:cNvSpPr>
            <p:nvPr/>
          </p:nvSpPr>
          <p:spPr bwMode="auto">
            <a:xfrm>
              <a:off x="2916" y="2106"/>
              <a:ext cx="315" cy="234"/>
            </a:xfrm>
            <a:custGeom>
              <a:avLst/>
              <a:gdLst/>
              <a:ahLst/>
              <a:cxnLst>
                <a:cxn ang="0">
                  <a:pos x="31" y="401"/>
                </a:cxn>
                <a:cxn ang="0">
                  <a:pos x="50" y="389"/>
                </a:cxn>
                <a:cxn ang="0">
                  <a:pos x="71" y="380"/>
                </a:cxn>
                <a:cxn ang="0">
                  <a:pos x="91" y="370"/>
                </a:cxn>
                <a:cxn ang="0">
                  <a:pos x="110" y="359"/>
                </a:cxn>
                <a:cxn ang="0">
                  <a:pos x="129" y="349"/>
                </a:cxn>
                <a:cxn ang="0">
                  <a:pos x="150" y="340"/>
                </a:cxn>
                <a:cxn ang="0">
                  <a:pos x="169" y="330"/>
                </a:cxn>
                <a:cxn ang="0">
                  <a:pos x="188" y="319"/>
                </a:cxn>
                <a:cxn ang="0">
                  <a:pos x="207" y="310"/>
                </a:cxn>
                <a:cxn ang="0">
                  <a:pos x="226" y="300"/>
                </a:cxn>
                <a:cxn ang="0">
                  <a:pos x="245" y="291"/>
                </a:cxn>
                <a:cxn ang="0">
                  <a:pos x="262" y="279"/>
                </a:cxn>
                <a:cxn ang="0">
                  <a:pos x="280" y="268"/>
                </a:cxn>
                <a:cxn ang="0">
                  <a:pos x="299" y="256"/>
                </a:cxn>
                <a:cxn ang="0">
                  <a:pos x="318" y="247"/>
                </a:cxn>
                <a:cxn ang="0">
                  <a:pos x="342" y="230"/>
                </a:cxn>
                <a:cxn ang="0">
                  <a:pos x="375" y="207"/>
                </a:cxn>
                <a:cxn ang="0">
                  <a:pos x="407" y="182"/>
                </a:cxn>
                <a:cxn ang="0">
                  <a:pos x="439" y="156"/>
                </a:cxn>
                <a:cxn ang="0">
                  <a:pos x="468" y="127"/>
                </a:cxn>
                <a:cxn ang="0">
                  <a:pos x="496" y="97"/>
                </a:cxn>
                <a:cxn ang="0">
                  <a:pos x="527" y="66"/>
                </a:cxn>
                <a:cxn ang="0">
                  <a:pos x="548" y="40"/>
                </a:cxn>
                <a:cxn ang="0">
                  <a:pos x="563" y="22"/>
                </a:cxn>
                <a:cxn ang="0">
                  <a:pos x="580" y="3"/>
                </a:cxn>
                <a:cxn ang="0">
                  <a:pos x="603" y="0"/>
                </a:cxn>
                <a:cxn ang="0">
                  <a:pos x="624" y="11"/>
                </a:cxn>
                <a:cxn ang="0">
                  <a:pos x="627" y="36"/>
                </a:cxn>
                <a:cxn ang="0">
                  <a:pos x="614" y="57"/>
                </a:cxn>
                <a:cxn ang="0">
                  <a:pos x="599" y="76"/>
                </a:cxn>
                <a:cxn ang="0">
                  <a:pos x="584" y="95"/>
                </a:cxn>
                <a:cxn ang="0">
                  <a:pos x="570" y="114"/>
                </a:cxn>
                <a:cxn ang="0">
                  <a:pos x="548" y="138"/>
                </a:cxn>
                <a:cxn ang="0">
                  <a:pos x="515" y="171"/>
                </a:cxn>
                <a:cxn ang="0">
                  <a:pos x="485" y="199"/>
                </a:cxn>
                <a:cxn ang="0">
                  <a:pos x="453" y="228"/>
                </a:cxn>
                <a:cxn ang="0">
                  <a:pos x="428" y="247"/>
                </a:cxn>
                <a:cxn ang="0">
                  <a:pos x="411" y="258"/>
                </a:cxn>
                <a:cxn ang="0">
                  <a:pos x="384" y="279"/>
                </a:cxn>
                <a:cxn ang="0">
                  <a:pos x="359" y="296"/>
                </a:cxn>
                <a:cxn ang="0">
                  <a:pos x="340" y="308"/>
                </a:cxn>
                <a:cxn ang="0">
                  <a:pos x="321" y="319"/>
                </a:cxn>
                <a:cxn ang="0">
                  <a:pos x="302" y="330"/>
                </a:cxn>
                <a:cxn ang="0">
                  <a:pos x="283" y="342"/>
                </a:cxn>
                <a:cxn ang="0">
                  <a:pos x="264" y="351"/>
                </a:cxn>
                <a:cxn ang="0">
                  <a:pos x="245" y="361"/>
                </a:cxn>
                <a:cxn ang="0">
                  <a:pos x="226" y="372"/>
                </a:cxn>
                <a:cxn ang="0">
                  <a:pos x="205" y="384"/>
                </a:cxn>
                <a:cxn ang="0">
                  <a:pos x="186" y="393"/>
                </a:cxn>
                <a:cxn ang="0">
                  <a:pos x="166" y="405"/>
                </a:cxn>
                <a:cxn ang="0">
                  <a:pos x="145" y="416"/>
                </a:cxn>
                <a:cxn ang="0">
                  <a:pos x="124" y="427"/>
                </a:cxn>
                <a:cxn ang="0">
                  <a:pos x="101" y="437"/>
                </a:cxn>
                <a:cxn ang="0">
                  <a:pos x="82" y="446"/>
                </a:cxn>
                <a:cxn ang="0">
                  <a:pos x="59" y="460"/>
                </a:cxn>
                <a:cxn ang="0">
                  <a:pos x="34" y="467"/>
                </a:cxn>
                <a:cxn ang="0">
                  <a:pos x="12" y="458"/>
                </a:cxn>
                <a:cxn ang="0">
                  <a:pos x="0" y="437"/>
                </a:cxn>
                <a:cxn ang="0">
                  <a:pos x="8" y="416"/>
                </a:cxn>
                <a:cxn ang="0">
                  <a:pos x="21" y="408"/>
                </a:cxn>
              </a:cxnLst>
              <a:rect l="0" t="0" r="r" b="b"/>
              <a:pathLst>
                <a:path w="629" h="467">
                  <a:moveTo>
                    <a:pt x="21" y="408"/>
                  </a:moveTo>
                  <a:lnTo>
                    <a:pt x="31" y="401"/>
                  </a:lnTo>
                  <a:lnTo>
                    <a:pt x="40" y="397"/>
                  </a:lnTo>
                  <a:lnTo>
                    <a:pt x="50" y="389"/>
                  </a:lnTo>
                  <a:lnTo>
                    <a:pt x="61" y="386"/>
                  </a:lnTo>
                  <a:lnTo>
                    <a:pt x="71" y="380"/>
                  </a:lnTo>
                  <a:lnTo>
                    <a:pt x="82" y="374"/>
                  </a:lnTo>
                  <a:lnTo>
                    <a:pt x="91" y="370"/>
                  </a:lnTo>
                  <a:lnTo>
                    <a:pt x="101" y="365"/>
                  </a:lnTo>
                  <a:lnTo>
                    <a:pt x="110" y="359"/>
                  </a:lnTo>
                  <a:lnTo>
                    <a:pt x="120" y="353"/>
                  </a:lnTo>
                  <a:lnTo>
                    <a:pt x="129" y="349"/>
                  </a:lnTo>
                  <a:lnTo>
                    <a:pt x="141" y="344"/>
                  </a:lnTo>
                  <a:lnTo>
                    <a:pt x="150" y="340"/>
                  </a:lnTo>
                  <a:lnTo>
                    <a:pt x="160" y="334"/>
                  </a:lnTo>
                  <a:lnTo>
                    <a:pt x="169" y="330"/>
                  </a:lnTo>
                  <a:lnTo>
                    <a:pt x="181" y="325"/>
                  </a:lnTo>
                  <a:lnTo>
                    <a:pt x="188" y="319"/>
                  </a:lnTo>
                  <a:lnTo>
                    <a:pt x="198" y="313"/>
                  </a:lnTo>
                  <a:lnTo>
                    <a:pt x="207" y="310"/>
                  </a:lnTo>
                  <a:lnTo>
                    <a:pt x="217" y="304"/>
                  </a:lnTo>
                  <a:lnTo>
                    <a:pt x="226" y="300"/>
                  </a:lnTo>
                  <a:lnTo>
                    <a:pt x="236" y="294"/>
                  </a:lnTo>
                  <a:lnTo>
                    <a:pt x="245" y="291"/>
                  </a:lnTo>
                  <a:lnTo>
                    <a:pt x="255" y="285"/>
                  </a:lnTo>
                  <a:lnTo>
                    <a:pt x="262" y="279"/>
                  </a:lnTo>
                  <a:lnTo>
                    <a:pt x="272" y="275"/>
                  </a:lnTo>
                  <a:lnTo>
                    <a:pt x="280" y="268"/>
                  </a:lnTo>
                  <a:lnTo>
                    <a:pt x="289" y="264"/>
                  </a:lnTo>
                  <a:lnTo>
                    <a:pt x="299" y="256"/>
                  </a:lnTo>
                  <a:lnTo>
                    <a:pt x="308" y="252"/>
                  </a:lnTo>
                  <a:lnTo>
                    <a:pt x="318" y="247"/>
                  </a:lnTo>
                  <a:lnTo>
                    <a:pt x="327" y="243"/>
                  </a:lnTo>
                  <a:lnTo>
                    <a:pt x="342" y="230"/>
                  </a:lnTo>
                  <a:lnTo>
                    <a:pt x="359" y="218"/>
                  </a:lnTo>
                  <a:lnTo>
                    <a:pt x="375" y="207"/>
                  </a:lnTo>
                  <a:lnTo>
                    <a:pt x="394" y="195"/>
                  </a:lnTo>
                  <a:lnTo>
                    <a:pt x="407" y="182"/>
                  </a:lnTo>
                  <a:lnTo>
                    <a:pt x="422" y="171"/>
                  </a:lnTo>
                  <a:lnTo>
                    <a:pt x="439" y="156"/>
                  </a:lnTo>
                  <a:lnTo>
                    <a:pt x="454" y="142"/>
                  </a:lnTo>
                  <a:lnTo>
                    <a:pt x="468" y="127"/>
                  </a:lnTo>
                  <a:lnTo>
                    <a:pt x="483" y="114"/>
                  </a:lnTo>
                  <a:lnTo>
                    <a:pt x="496" y="97"/>
                  </a:lnTo>
                  <a:lnTo>
                    <a:pt x="513" y="83"/>
                  </a:lnTo>
                  <a:lnTo>
                    <a:pt x="527" y="66"/>
                  </a:lnTo>
                  <a:lnTo>
                    <a:pt x="542" y="49"/>
                  </a:lnTo>
                  <a:lnTo>
                    <a:pt x="548" y="40"/>
                  </a:lnTo>
                  <a:lnTo>
                    <a:pt x="555" y="32"/>
                  </a:lnTo>
                  <a:lnTo>
                    <a:pt x="563" y="22"/>
                  </a:lnTo>
                  <a:lnTo>
                    <a:pt x="570" y="15"/>
                  </a:lnTo>
                  <a:lnTo>
                    <a:pt x="580" y="3"/>
                  </a:lnTo>
                  <a:lnTo>
                    <a:pt x="591" y="0"/>
                  </a:lnTo>
                  <a:lnTo>
                    <a:pt x="603" y="0"/>
                  </a:lnTo>
                  <a:lnTo>
                    <a:pt x="616" y="5"/>
                  </a:lnTo>
                  <a:lnTo>
                    <a:pt x="624" y="11"/>
                  </a:lnTo>
                  <a:lnTo>
                    <a:pt x="629" y="22"/>
                  </a:lnTo>
                  <a:lnTo>
                    <a:pt x="627" y="36"/>
                  </a:lnTo>
                  <a:lnTo>
                    <a:pt x="622" y="49"/>
                  </a:lnTo>
                  <a:lnTo>
                    <a:pt x="614" y="57"/>
                  </a:lnTo>
                  <a:lnTo>
                    <a:pt x="606" y="66"/>
                  </a:lnTo>
                  <a:lnTo>
                    <a:pt x="599" y="76"/>
                  </a:lnTo>
                  <a:lnTo>
                    <a:pt x="591" y="85"/>
                  </a:lnTo>
                  <a:lnTo>
                    <a:pt x="584" y="95"/>
                  </a:lnTo>
                  <a:lnTo>
                    <a:pt x="578" y="104"/>
                  </a:lnTo>
                  <a:lnTo>
                    <a:pt x="570" y="114"/>
                  </a:lnTo>
                  <a:lnTo>
                    <a:pt x="563" y="123"/>
                  </a:lnTo>
                  <a:lnTo>
                    <a:pt x="548" y="138"/>
                  </a:lnTo>
                  <a:lnTo>
                    <a:pt x="532" y="154"/>
                  </a:lnTo>
                  <a:lnTo>
                    <a:pt x="515" y="171"/>
                  </a:lnTo>
                  <a:lnTo>
                    <a:pt x="502" y="186"/>
                  </a:lnTo>
                  <a:lnTo>
                    <a:pt x="485" y="199"/>
                  </a:lnTo>
                  <a:lnTo>
                    <a:pt x="468" y="213"/>
                  </a:lnTo>
                  <a:lnTo>
                    <a:pt x="453" y="228"/>
                  </a:lnTo>
                  <a:lnTo>
                    <a:pt x="437" y="241"/>
                  </a:lnTo>
                  <a:lnTo>
                    <a:pt x="428" y="247"/>
                  </a:lnTo>
                  <a:lnTo>
                    <a:pt x="420" y="254"/>
                  </a:lnTo>
                  <a:lnTo>
                    <a:pt x="411" y="258"/>
                  </a:lnTo>
                  <a:lnTo>
                    <a:pt x="403" y="266"/>
                  </a:lnTo>
                  <a:lnTo>
                    <a:pt x="384" y="279"/>
                  </a:lnTo>
                  <a:lnTo>
                    <a:pt x="369" y="292"/>
                  </a:lnTo>
                  <a:lnTo>
                    <a:pt x="359" y="296"/>
                  </a:lnTo>
                  <a:lnTo>
                    <a:pt x="350" y="304"/>
                  </a:lnTo>
                  <a:lnTo>
                    <a:pt x="340" y="308"/>
                  </a:lnTo>
                  <a:lnTo>
                    <a:pt x="331" y="313"/>
                  </a:lnTo>
                  <a:lnTo>
                    <a:pt x="321" y="319"/>
                  </a:lnTo>
                  <a:lnTo>
                    <a:pt x="312" y="325"/>
                  </a:lnTo>
                  <a:lnTo>
                    <a:pt x="302" y="330"/>
                  </a:lnTo>
                  <a:lnTo>
                    <a:pt x="295" y="336"/>
                  </a:lnTo>
                  <a:lnTo>
                    <a:pt x="283" y="342"/>
                  </a:lnTo>
                  <a:lnTo>
                    <a:pt x="274" y="346"/>
                  </a:lnTo>
                  <a:lnTo>
                    <a:pt x="264" y="351"/>
                  </a:lnTo>
                  <a:lnTo>
                    <a:pt x="255" y="357"/>
                  </a:lnTo>
                  <a:lnTo>
                    <a:pt x="245" y="361"/>
                  </a:lnTo>
                  <a:lnTo>
                    <a:pt x="236" y="368"/>
                  </a:lnTo>
                  <a:lnTo>
                    <a:pt x="226" y="372"/>
                  </a:lnTo>
                  <a:lnTo>
                    <a:pt x="217" y="380"/>
                  </a:lnTo>
                  <a:lnTo>
                    <a:pt x="205" y="384"/>
                  </a:lnTo>
                  <a:lnTo>
                    <a:pt x="196" y="389"/>
                  </a:lnTo>
                  <a:lnTo>
                    <a:pt x="186" y="393"/>
                  </a:lnTo>
                  <a:lnTo>
                    <a:pt x="177" y="399"/>
                  </a:lnTo>
                  <a:lnTo>
                    <a:pt x="166" y="405"/>
                  </a:lnTo>
                  <a:lnTo>
                    <a:pt x="156" y="410"/>
                  </a:lnTo>
                  <a:lnTo>
                    <a:pt x="145" y="416"/>
                  </a:lnTo>
                  <a:lnTo>
                    <a:pt x="135" y="422"/>
                  </a:lnTo>
                  <a:lnTo>
                    <a:pt x="124" y="427"/>
                  </a:lnTo>
                  <a:lnTo>
                    <a:pt x="112" y="431"/>
                  </a:lnTo>
                  <a:lnTo>
                    <a:pt x="101" y="437"/>
                  </a:lnTo>
                  <a:lnTo>
                    <a:pt x="91" y="443"/>
                  </a:lnTo>
                  <a:lnTo>
                    <a:pt x="82" y="446"/>
                  </a:lnTo>
                  <a:lnTo>
                    <a:pt x="71" y="454"/>
                  </a:lnTo>
                  <a:lnTo>
                    <a:pt x="59" y="460"/>
                  </a:lnTo>
                  <a:lnTo>
                    <a:pt x="50" y="465"/>
                  </a:lnTo>
                  <a:lnTo>
                    <a:pt x="34" y="467"/>
                  </a:lnTo>
                  <a:lnTo>
                    <a:pt x="23" y="465"/>
                  </a:lnTo>
                  <a:lnTo>
                    <a:pt x="12" y="458"/>
                  </a:lnTo>
                  <a:lnTo>
                    <a:pt x="6" y="450"/>
                  </a:lnTo>
                  <a:lnTo>
                    <a:pt x="0" y="437"/>
                  </a:lnTo>
                  <a:lnTo>
                    <a:pt x="2" y="427"/>
                  </a:lnTo>
                  <a:lnTo>
                    <a:pt x="8" y="416"/>
                  </a:lnTo>
                  <a:lnTo>
                    <a:pt x="21" y="408"/>
                  </a:lnTo>
                  <a:lnTo>
                    <a:pt x="21" y="40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0" name="Freeform 46"/>
            <p:cNvSpPr>
              <a:spLocks/>
            </p:cNvSpPr>
            <p:nvPr/>
          </p:nvSpPr>
          <p:spPr bwMode="auto">
            <a:xfrm>
              <a:off x="2751" y="1647"/>
              <a:ext cx="256" cy="108"/>
            </a:xfrm>
            <a:custGeom>
              <a:avLst/>
              <a:gdLst/>
              <a:ahLst/>
              <a:cxnLst>
                <a:cxn ang="0">
                  <a:pos x="28" y="150"/>
                </a:cxn>
                <a:cxn ang="0">
                  <a:pos x="47" y="141"/>
                </a:cxn>
                <a:cxn ang="0">
                  <a:pos x="64" y="131"/>
                </a:cxn>
                <a:cxn ang="0">
                  <a:pos x="81" y="124"/>
                </a:cxn>
                <a:cxn ang="0">
                  <a:pos x="108" y="112"/>
                </a:cxn>
                <a:cxn ang="0">
                  <a:pos x="138" y="97"/>
                </a:cxn>
                <a:cxn ang="0">
                  <a:pos x="167" y="84"/>
                </a:cxn>
                <a:cxn ang="0">
                  <a:pos x="195" y="73"/>
                </a:cxn>
                <a:cxn ang="0">
                  <a:pos x="224" y="61"/>
                </a:cxn>
                <a:cxn ang="0">
                  <a:pos x="250" y="52"/>
                </a:cxn>
                <a:cxn ang="0">
                  <a:pos x="275" y="44"/>
                </a:cxn>
                <a:cxn ang="0">
                  <a:pos x="300" y="36"/>
                </a:cxn>
                <a:cxn ang="0">
                  <a:pos x="326" y="27"/>
                </a:cxn>
                <a:cxn ang="0">
                  <a:pos x="353" y="21"/>
                </a:cxn>
                <a:cxn ang="0">
                  <a:pos x="380" y="17"/>
                </a:cxn>
                <a:cxn ang="0">
                  <a:pos x="406" y="12"/>
                </a:cxn>
                <a:cxn ang="0">
                  <a:pos x="435" y="8"/>
                </a:cxn>
                <a:cxn ang="0">
                  <a:pos x="463" y="2"/>
                </a:cxn>
                <a:cxn ang="0">
                  <a:pos x="494" y="0"/>
                </a:cxn>
                <a:cxn ang="0">
                  <a:pos x="509" y="17"/>
                </a:cxn>
                <a:cxn ang="0">
                  <a:pos x="509" y="42"/>
                </a:cxn>
                <a:cxn ang="0">
                  <a:pos x="494" y="61"/>
                </a:cxn>
                <a:cxn ang="0">
                  <a:pos x="469" y="65"/>
                </a:cxn>
                <a:cxn ang="0">
                  <a:pos x="444" y="67"/>
                </a:cxn>
                <a:cxn ang="0">
                  <a:pos x="421" y="71"/>
                </a:cxn>
                <a:cxn ang="0">
                  <a:pos x="399" y="74"/>
                </a:cxn>
                <a:cxn ang="0">
                  <a:pos x="376" y="80"/>
                </a:cxn>
                <a:cxn ang="0">
                  <a:pos x="351" y="84"/>
                </a:cxn>
                <a:cxn ang="0">
                  <a:pos x="326" y="93"/>
                </a:cxn>
                <a:cxn ang="0">
                  <a:pos x="304" y="103"/>
                </a:cxn>
                <a:cxn ang="0">
                  <a:pos x="279" y="111"/>
                </a:cxn>
                <a:cxn ang="0">
                  <a:pos x="252" y="120"/>
                </a:cxn>
                <a:cxn ang="0">
                  <a:pos x="224" y="130"/>
                </a:cxn>
                <a:cxn ang="0">
                  <a:pos x="195" y="143"/>
                </a:cxn>
                <a:cxn ang="0">
                  <a:pos x="167" y="158"/>
                </a:cxn>
                <a:cxn ang="0">
                  <a:pos x="134" y="171"/>
                </a:cxn>
                <a:cxn ang="0">
                  <a:pos x="100" y="189"/>
                </a:cxn>
                <a:cxn ang="0">
                  <a:pos x="76" y="202"/>
                </a:cxn>
                <a:cxn ang="0">
                  <a:pos x="58" y="211"/>
                </a:cxn>
                <a:cxn ang="0">
                  <a:pos x="36" y="217"/>
                </a:cxn>
                <a:cxn ang="0">
                  <a:pos x="11" y="208"/>
                </a:cxn>
                <a:cxn ang="0">
                  <a:pos x="0" y="189"/>
                </a:cxn>
                <a:cxn ang="0">
                  <a:pos x="7" y="166"/>
                </a:cxn>
                <a:cxn ang="0">
                  <a:pos x="20" y="158"/>
                </a:cxn>
              </a:cxnLst>
              <a:rect l="0" t="0" r="r" b="b"/>
              <a:pathLst>
                <a:path w="513" h="217">
                  <a:moveTo>
                    <a:pt x="20" y="158"/>
                  </a:moveTo>
                  <a:lnTo>
                    <a:pt x="28" y="150"/>
                  </a:lnTo>
                  <a:lnTo>
                    <a:pt x="38" y="147"/>
                  </a:lnTo>
                  <a:lnTo>
                    <a:pt x="47" y="141"/>
                  </a:lnTo>
                  <a:lnTo>
                    <a:pt x="57" y="137"/>
                  </a:lnTo>
                  <a:lnTo>
                    <a:pt x="64" y="131"/>
                  </a:lnTo>
                  <a:lnTo>
                    <a:pt x="74" y="130"/>
                  </a:lnTo>
                  <a:lnTo>
                    <a:pt x="81" y="124"/>
                  </a:lnTo>
                  <a:lnTo>
                    <a:pt x="91" y="122"/>
                  </a:lnTo>
                  <a:lnTo>
                    <a:pt x="108" y="112"/>
                  </a:lnTo>
                  <a:lnTo>
                    <a:pt x="123" y="105"/>
                  </a:lnTo>
                  <a:lnTo>
                    <a:pt x="138" y="97"/>
                  </a:lnTo>
                  <a:lnTo>
                    <a:pt x="155" y="92"/>
                  </a:lnTo>
                  <a:lnTo>
                    <a:pt x="167" y="84"/>
                  </a:lnTo>
                  <a:lnTo>
                    <a:pt x="182" y="76"/>
                  </a:lnTo>
                  <a:lnTo>
                    <a:pt x="195" y="73"/>
                  </a:lnTo>
                  <a:lnTo>
                    <a:pt x="210" y="67"/>
                  </a:lnTo>
                  <a:lnTo>
                    <a:pt x="224" y="61"/>
                  </a:lnTo>
                  <a:lnTo>
                    <a:pt x="237" y="55"/>
                  </a:lnTo>
                  <a:lnTo>
                    <a:pt x="250" y="52"/>
                  </a:lnTo>
                  <a:lnTo>
                    <a:pt x="264" y="48"/>
                  </a:lnTo>
                  <a:lnTo>
                    <a:pt x="275" y="44"/>
                  </a:lnTo>
                  <a:lnTo>
                    <a:pt x="288" y="38"/>
                  </a:lnTo>
                  <a:lnTo>
                    <a:pt x="300" y="36"/>
                  </a:lnTo>
                  <a:lnTo>
                    <a:pt x="315" y="33"/>
                  </a:lnTo>
                  <a:lnTo>
                    <a:pt x="326" y="27"/>
                  </a:lnTo>
                  <a:lnTo>
                    <a:pt x="340" y="25"/>
                  </a:lnTo>
                  <a:lnTo>
                    <a:pt x="353" y="21"/>
                  </a:lnTo>
                  <a:lnTo>
                    <a:pt x="366" y="19"/>
                  </a:lnTo>
                  <a:lnTo>
                    <a:pt x="380" y="17"/>
                  </a:lnTo>
                  <a:lnTo>
                    <a:pt x="393" y="16"/>
                  </a:lnTo>
                  <a:lnTo>
                    <a:pt x="406" y="12"/>
                  </a:lnTo>
                  <a:lnTo>
                    <a:pt x="421" y="10"/>
                  </a:lnTo>
                  <a:lnTo>
                    <a:pt x="435" y="8"/>
                  </a:lnTo>
                  <a:lnTo>
                    <a:pt x="450" y="6"/>
                  </a:lnTo>
                  <a:lnTo>
                    <a:pt x="463" y="2"/>
                  </a:lnTo>
                  <a:lnTo>
                    <a:pt x="480" y="0"/>
                  </a:lnTo>
                  <a:lnTo>
                    <a:pt x="494" y="0"/>
                  </a:lnTo>
                  <a:lnTo>
                    <a:pt x="503" y="8"/>
                  </a:lnTo>
                  <a:lnTo>
                    <a:pt x="509" y="17"/>
                  </a:lnTo>
                  <a:lnTo>
                    <a:pt x="513" y="31"/>
                  </a:lnTo>
                  <a:lnTo>
                    <a:pt x="509" y="42"/>
                  </a:lnTo>
                  <a:lnTo>
                    <a:pt x="503" y="54"/>
                  </a:lnTo>
                  <a:lnTo>
                    <a:pt x="494" y="61"/>
                  </a:lnTo>
                  <a:lnTo>
                    <a:pt x="480" y="65"/>
                  </a:lnTo>
                  <a:lnTo>
                    <a:pt x="469" y="65"/>
                  </a:lnTo>
                  <a:lnTo>
                    <a:pt x="458" y="65"/>
                  </a:lnTo>
                  <a:lnTo>
                    <a:pt x="444" y="67"/>
                  </a:lnTo>
                  <a:lnTo>
                    <a:pt x="433" y="69"/>
                  </a:lnTo>
                  <a:lnTo>
                    <a:pt x="421" y="71"/>
                  </a:lnTo>
                  <a:lnTo>
                    <a:pt x="412" y="74"/>
                  </a:lnTo>
                  <a:lnTo>
                    <a:pt x="399" y="74"/>
                  </a:lnTo>
                  <a:lnTo>
                    <a:pt x="389" y="78"/>
                  </a:lnTo>
                  <a:lnTo>
                    <a:pt x="376" y="80"/>
                  </a:lnTo>
                  <a:lnTo>
                    <a:pt x="364" y="84"/>
                  </a:lnTo>
                  <a:lnTo>
                    <a:pt x="351" y="84"/>
                  </a:lnTo>
                  <a:lnTo>
                    <a:pt x="340" y="90"/>
                  </a:lnTo>
                  <a:lnTo>
                    <a:pt x="326" y="93"/>
                  </a:lnTo>
                  <a:lnTo>
                    <a:pt x="317" y="97"/>
                  </a:lnTo>
                  <a:lnTo>
                    <a:pt x="304" y="103"/>
                  </a:lnTo>
                  <a:lnTo>
                    <a:pt x="292" y="107"/>
                  </a:lnTo>
                  <a:lnTo>
                    <a:pt x="279" y="111"/>
                  </a:lnTo>
                  <a:lnTo>
                    <a:pt x="266" y="114"/>
                  </a:lnTo>
                  <a:lnTo>
                    <a:pt x="252" y="120"/>
                  </a:lnTo>
                  <a:lnTo>
                    <a:pt x="239" y="126"/>
                  </a:lnTo>
                  <a:lnTo>
                    <a:pt x="224" y="130"/>
                  </a:lnTo>
                  <a:lnTo>
                    <a:pt x="210" y="137"/>
                  </a:lnTo>
                  <a:lnTo>
                    <a:pt x="195" y="143"/>
                  </a:lnTo>
                  <a:lnTo>
                    <a:pt x="182" y="150"/>
                  </a:lnTo>
                  <a:lnTo>
                    <a:pt x="167" y="158"/>
                  </a:lnTo>
                  <a:lnTo>
                    <a:pt x="150" y="166"/>
                  </a:lnTo>
                  <a:lnTo>
                    <a:pt x="134" y="171"/>
                  </a:lnTo>
                  <a:lnTo>
                    <a:pt x="119" y="181"/>
                  </a:lnTo>
                  <a:lnTo>
                    <a:pt x="100" y="189"/>
                  </a:lnTo>
                  <a:lnTo>
                    <a:pt x="85" y="198"/>
                  </a:lnTo>
                  <a:lnTo>
                    <a:pt x="76" y="202"/>
                  </a:lnTo>
                  <a:lnTo>
                    <a:pt x="68" y="208"/>
                  </a:lnTo>
                  <a:lnTo>
                    <a:pt x="58" y="211"/>
                  </a:lnTo>
                  <a:lnTo>
                    <a:pt x="51" y="217"/>
                  </a:lnTo>
                  <a:lnTo>
                    <a:pt x="36" y="217"/>
                  </a:lnTo>
                  <a:lnTo>
                    <a:pt x="22" y="217"/>
                  </a:lnTo>
                  <a:lnTo>
                    <a:pt x="11" y="208"/>
                  </a:lnTo>
                  <a:lnTo>
                    <a:pt x="5" y="200"/>
                  </a:lnTo>
                  <a:lnTo>
                    <a:pt x="0" y="189"/>
                  </a:lnTo>
                  <a:lnTo>
                    <a:pt x="1" y="177"/>
                  </a:lnTo>
                  <a:lnTo>
                    <a:pt x="7" y="166"/>
                  </a:lnTo>
                  <a:lnTo>
                    <a:pt x="20" y="158"/>
                  </a:lnTo>
                  <a:lnTo>
                    <a:pt x="20" y="15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1" name="Freeform 47"/>
            <p:cNvSpPr>
              <a:spLocks/>
            </p:cNvSpPr>
            <p:nvPr/>
          </p:nvSpPr>
          <p:spPr bwMode="auto">
            <a:xfrm>
              <a:off x="2778" y="2379"/>
              <a:ext cx="191" cy="121"/>
            </a:xfrm>
            <a:custGeom>
              <a:avLst/>
              <a:gdLst/>
              <a:ahLst/>
              <a:cxnLst>
                <a:cxn ang="0">
                  <a:pos x="127" y="88"/>
                </a:cxn>
                <a:cxn ang="0">
                  <a:pos x="97" y="101"/>
                </a:cxn>
                <a:cxn ang="0">
                  <a:pos x="74" y="120"/>
                </a:cxn>
                <a:cxn ang="0">
                  <a:pos x="81" y="143"/>
                </a:cxn>
                <a:cxn ang="0">
                  <a:pos x="119" y="168"/>
                </a:cxn>
                <a:cxn ang="0">
                  <a:pos x="163" y="177"/>
                </a:cxn>
                <a:cxn ang="0">
                  <a:pos x="205" y="177"/>
                </a:cxn>
                <a:cxn ang="0">
                  <a:pos x="237" y="168"/>
                </a:cxn>
                <a:cxn ang="0">
                  <a:pos x="270" y="158"/>
                </a:cxn>
                <a:cxn ang="0">
                  <a:pos x="290" y="137"/>
                </a:cxn>
                <a:cxn ang="0">
                  <a:pos x="309" y="111"/>
                </a:cxn>
                <a:cxn ang="0">
                  <a:pos x="309" y="76"/>
                </a:cxn>
                <a:cxn ang="0">
                  <a:pos x="271" y="67"/>
                </a:cxn>
                <a:cxn ang="0">
                  <a:pos x="243" y="65"/>
                </a:cxn>
                <a:cxn ang="0">
                  <a:pos x="205" y="59"/>
                </a:cxn>
                <a:cxn ang="0">
                  <a:pos x="188" y="27"/>
                </a:cxn>
                <a:cxn ang="0">
                  <a:pos x="211" y="6"/>
                </a:cxn>
                <a:cxn ang="0">
                  <a:pos x="252" y="2"/>
                </a:cxn>
                <a:cxn ang="0">
                  <a:pos x="290" y="6"/>
                </a:cxn>
                <a:cxn ang="0">
                  <a:pos x="323" y="8"/>
                </a:cxn>
                <a:cxn ang="0">
                  <a:pos x="351" y="23"/>
                </a:cxn>
                <a:cxn ang="0">
                  <a:pos x="370" y="48"/>
                </a:cxn>
                <a:cxn ang="0">
                  <a:pos x="378" y="76"/>
                </a:cxn>
                <a:cxn ang="0">
                  <a:pos x="380" y="112"/>
                </a:cxn>
                <a:cxn ang="0">
                  <a:pos x="366" y="160"/>
                </a:cxn>
                <a:cxn ang="0">
                  <a:pos x="332" y="196"/>
                </a:cxn>
                <a:cxn ang="0">
                  <a:pos x="290" y="221"/>
                </a:cxn>
                <a:cxn ang="0">
                  <a:pos x="247" y="234"/>
                </a:cxn>
                <a:cxn ang="0">
                  <a:pos x="220" y="240"/>
                </a:cxn>
                <a:cxn ang="0">
                  <a:pos x="193" y="244"/>
                </a:cxn>
                <a:cxn ang="0">
                  <a:pos x="157" y="244"/>
                </a:cxn>
                <a:cxn ang="0">
                  <a:pos x="116" y="238"/>
                </a:cxn>
                <a:cxn ang="0">
                  <a:pos x="81" y="227"/>
                </a:cxn>
                <a:cxn ang="0">
                  <a:pos x="47" y="206"/>
                </a:cxn>
                <a:cxn ang="0">
                  <a:pos x="22" y="179"/>
                </a:cxn>
                <a:cxn ang="0">
                  <a:pos x="5" y="141"/>
                </a:cxn>
                <a:cxn ang="0">
                  <a:pos x="2" y="109"/>
                </a:cxn>
                <a:cxn ang="0">
                  <a:pos x="13" y="82"/>
                </a:cxn>
                <a:cxn ang="0">
                  <a:pos x="40" y="61"/>
                </a:cxn>
                <a:cxn ang="0">
                  <a:pos x="74" y="42"/>
                </a:cxn>
                <a:cxn ang="0">
                  <a:pos x="119" y="23"/>
                </a:cxn>
                <a:cxn ang="0">
                  <a:pos x="154" y="25"/>
                </a:cxn>
                <a:cxn ang="0">
                  <a:pos x="163" y="61"/>
                </a:cxn>
                <a:cxn ang="0">
                  <a:pos x="146" y="82"/>
                </a:cxn>
              </a:cxnLst>
              <a:rect l="0" t="0" r="r" b="b"/>
              <a:pathLst>
                <a:path w="382" h="244">
                  <a:moveTo>
                    <a:pt x="146" y="82"/>
                  </a:moveTo>
                  <a:lnTo>
                    <a:pt x="136" y="84"/>
                  </a:lnTo>
                  <a:lnTo>
                    <a:pt x="127" y="88"/>
                  </a:lnTo>
                  <a:lnTo>
                    <a:pt x="117" y="92"/>
                  </a:lnTo>
                  <a:lnTo>
                    <a:pt x="112" y="95"/>
                  </a:lnTo>
                  <a:lnTo>
                    <a:pt x="97" y="101"/>
                  </a:lnTo>
                  <a:lnTo>
                    <a:pt x="87" y="111"/>
                  </a:lnTo>
                  <a:lnTo>
                    <a:pt x="78" y="114"/>
                  </a:lnTo>
                  <a:lnTo>
                    <a:pt x="74" y="120"/>
                  </a:lnTo>
                  <a:lnTo>
                    <a:pt x="70" y="124"/>
                  </a:lnTo>
                  <a:lnTo>
                    <a:pt x="74" y="130"/>
                  </a:lnTo>
                  <a:lnTo>
                    <a:pt x="81" y="143"/>
                  </a:lnTo>
                  <a:lnTo>
                    <a:pt x="93" y="154"/>
                  </a:lnTo>
                  <a:lnTo>
                    <a:pt x="104" y="162"/>
                  </a:lnTo>
                  <a:lnTo>
                    <a:pt x="119" y="168"/>
                  </a:lnTo>
                  <a:lnTo>
                    <a:pt x="131" y="171"/>
                  </a:lnTo>
                  <a:lnTo>
                    <a:pt x="148" y="177"/>
                  </a:lnTo>
                  <a:lnTo>
                    <a:pt x="163" y="177"/>
                  </a:lnTo>
                  <a:lnTo>
                    <a:pt x="180" y="179"/>
                  </a:lnTo>
                  <a:lnTo>
                    <a:pt x="192" y="177"/>
                  </a:lnTo>
                  <a:lnTo>
                    <a:pt x="205" y="177"/>
                  </a:lnTo>
                  <a:lnTo>
                    <a:pt x="214" y="175"/>
                  </a:lnTo>
                  <a:lnTo>
                    <a:pt x="228" y="173"/>
                  </a:lnTo>
                  <a:lnTo>
                    <a:pt x="237" y="168"/>
                  </a:lnTo>
                  <a:lnTo>
                    <a:pt x="249" y="166"/>
                  </a:lnTo>
                  <a:lnTo>
                    <a:pt x="258" y="160"/>
                  </a:lnTo>
                  <a:lnTo>
                    <a:pt x="270" y="158"/>
                  </a:lnTo>
                  <a:lnTo>
                    <a:pt x="277" y="151"/>
                  </a:lnTo>
                  <a:lnTo>
                    <a:pt x="285" y="145"/>
                  </a:lnTo>
                  <a:lnTo>
                    <a:pt x="290" y="137"/>
                  </a:lnTo>
                  <a:lnTo>
                    <a:pt x="300" y="130"/>
                  </a:lnTo>
                  <a:lnTo>
                    <a:pt x="304" y="120"/>
                  </a:lnTo>
                  <a:lnTo>
                    <a:pt x="309" y="111"/>
                  </a:lnTo>
                  <a:lnTo>
                    <a:pt x="311" y="101"/>
                  </a:lnTo>
                  <a:lnTo>
                    <a:pt x="315" y="92"/>
                  </a:lnTo>
                  <a:lnTo>
                    <a:pt x="309" y="76"/>
                  </a:lnTo>
                  <a:lnTo>
                    <a:pt x="302" y="71"/>
                  </a:lnTo>
                  <a:lnTo>
                    <a:pt x="289" y="67"/>
                  </a:lnTo>
                  <a:lnTo>
                    <a:pt x="271" y="67"/>
                  </a:lnTo>
                  <a:lnTo>
                    <a:pt x="262" y="65"/>
                  </a:lnTo>
                  <a:lnTo>
                    <a:pt x="252" y="65"/>
                  </a:lnTo>
                  <a:lnTo>
                    <a:pt x="243" y="65"/>
                  </a:lnTo>
                  <a:lnTo>
                    <a:pt x="233" y="65"/>
                  </a:lnTo>
                  <a:lnTo>
                    <a:pt x="216" y="63"/>
                  </a:lnTo>
                  <a:lnTo>
                    <a:pt x="205" y="59"/>
                  </a:lnTo>
                  <a:lnTo>
                    <a:pt x="192" y="48"/>
                  </a:lnTo>
                  <a:lnTo>
                    <a:pt x="188" y="36"/>
                  </a:lnTo>
                  <a:lnTo>
                    <a:pt x="188" y="27"/>
                  </a:lnTo>
                  <a:lnTo>
                    <a:pt x="192" y="17"/>
                  </a:lnTo>
                  <a:lnTo>
                    <a:pt x="199" y="8"/>
                  </a:lnTo>
                  <a:lnTo>
                    <a:pt x="211" y="6"/>
                  </a:lnTo>
                  <a:lnTo>
                    <a:pt x="224" y="0"/>
                  </a:lnTo>
                  <a:lnTo>
                    <a:pt x="241" y="2"/>
                  </a:lnTo>
                  <a:lnTo>
                    <a:pt x="252" y="2"/>
                  </a:lnTo>
                  <a:lnTo>
                    <a:pt x="264" y="4"/>
                  </a:lnTo>
                  <a:lnTo>
                    <a:pt x="277" y="4"/>
                  </a:lnTo>
                  <a:lnTo>
                    <a:pt x="290" y="6"/>
                  </a:lnTo>
                  <a:lnTo>
                    <a:pt x="300" y="6"/>
                  </a:lnTo>
                  <a:lnTo>
                    <a:pt x="311" y="6"/>
                  </a:lnTo>
                  <a:lnTo>
                    <a:pt x="323" y="8"/>
                  </a:lnTo>
                  <a:lnTo>
                    <a:pt x="334" y="14"/>
                  </a:lnTo>
                  <a:lnTo>
                    <a:pt x="342" y="16"/>
                  </a:lnTo>
                  <a:lnTo>
                    <a:pt x="351" y="23"/>
                  </a:lnTo>
                  <a:lnTo>
                    <a:pt x="357" y="29"/>
                  </a:lnTo>
                  <a:lnTo>
                    <a:pt x="366" y="38"/>
                  </a:lnTo>
                  <a:lnTo>
                    <a:pt x="370" y="48"/>
                  </a:lnTo>
                  <a:lnTo>
                    <a:pt x="376" y="63"/>
                  </a:lnTo>
                  <a:lnTo>
                    <a:pt x="376" y="69"/>
                  </a:lnTo>
                  <a:lnTo>
                    <a:pt x="378" y="76"/>
                  </a:lnTo>
                  <a:lnTo>
                    <a:pt x="380" y="86"/>
                  </a:lnTo>
                  <a:lnTo>
                    <a:pt x="382" y="97"/>
                  </a:lnTo>
                  <a:lnTo>
                    <a:pt x="380" y="112"/>
                  </a:lnTo>
                  <a:lnTo>
                    <a:pt x="376" y="130"/>
                  </a:lnTo>
                  <a:lnTo>
                    <a:pt x="370" y="145"/>
                  </a:lnTo>
                  <a:lnTo>
                    <a:pt x="366" y="160"/>
                  </a:lnTo>
                  <a:lnTo>
                    <a:pt x="355" y="171"/>
                  </a:lnTo>
                  <a:lnTo>
                    <a:pt x="346" y="185"/>
                  </a:lnTo>
                  <a:lnTo>
                    <a:pt x="332" y="196"/>
                  </a:lnTo>
                  <a:lnTo>
                    <a:pt x="321" y="206"/>
                  </a:lnTo>
                  <a:lnTo>
                    <a:pt x="306" y="213"/>
                  </a:lnTo>
                  <a:lnTo>
                    <a:pt x="290" y="221"/>
                  </a:lnTo>
                  <a:lnTo>
                    <a:pt x="271" y="227"/>
                  </a:lnTo>
                  <a:lnTo>
                    <a:pt x="256" y="234"/>
                  </a:lnTo>
                  <a:lnTo>
                    <a:pt x="247" y="234"/>
                  </a:lnTo>
                  <a:lnTo>
                    <a:pt x="237" y="236"/>
                  </a:lnTo>
                  <a:lnTo>
                    <a:pt x="228" y="238"/>
                  </a:lnTo>
                  <a:lnTo>
                    <a:pt x="220" y="240"/>
                  </a:lnTo>
                  <a:lnTo>
                    <a:pt x="211" y="240"/>
                  </a:lnTo>
                  <a:lnTo>
                    <a:pt x="203" y="242"/>
                  </a:lnTo>
                  <a:lnTo>
                    <a:pt x="193" y="244"/>
                  </a:lnTo>
                  <a:lnTo>
                    <a:pt x="186" y="244"/>
                  </a:lnTo>
                  <a:lnTo>
                    <a:pt x="171" y="244"/>
                  </a:lnTo>
                  <a:lnTo>
                    <a:pt x="157" y="244"/>
                  </a:lnTo>
                  <a:lnTo>
                    <a:pt x="142" y="242"/>
                  </a:lnTo>
                  <a:lnTo>
                    <a:pt x="131" y="242"/>
                  </a:lnTo>
                  <a:lnTo>
                    <a:pt x="116" y="238"/>
                  </a:lnTo>
                  <a:lnTo>
                    <a:pt x="102" y="234"/>
                  </a:lnTo>
                  <a:lnTo>
                    <a:pt x="91" y="230"/>
                  </a:lnTo>
                  <a:lnTo>
                    <a:pt x="81" y="227"/>
                  </a:lnTo>
                  <a:lnTo>
                    <a:pt x="68" y="219"/>
                  </a:lnTo>
                  <a:lnTo>
                    <a:pt x="57" y="213"/>
                  </a:lnTo>
                  <a:lnTo>
                    <a:pt x="47" y="206"/>
                  </a:lnTo>
                  <a:lnTo>
                    <a:pt x="40" y="198"/>
                  </a:lnTo>
                  <a:lnTo>
                    <a:pt x="30" y="189"/>
                  </a:lnTo>
                  <a:lnTo>
                    <a:pt x="22" y="179"/>
                  </a:lnTo>
                  <a:lnTo>
                    <a:pt x="17" y="168"/>
                  </a:lnTo>
                  <a:lnTo>
                    <a:pt x="11" y="158"/>
                  </a:lnTo>
                  <a:lnTo>
                    <a:pt x="5" y="141"/>
                  </a:lnTo>
                  <a:lnTo>
                    <a:pt x="2" y="130"/>
                  </a:lnTo>
                  <a:lnTo>
                    <a:pt x="0" y="118"/>
                  </a:lnTo>
                  <a:lnTo>
                    <a:pt x="2" y="109"/>
                  </a:lnTo>
                  <a:lnTo>
                    <a:pt x="3" y="97"/>
                  </a:lnTo>
                  <a:lnTo>
                    <a:pt x="9" y="90"/>
                  </a:lnTo>
                  <a:lnTo>
                    <a:pt x="13" y="82"/>
                  </a:lnTo>
                  <a:lnTo>
                    <a:pt x="22" y="74"/>
                  </a:lnTo>
                  <a:lnTo>
                    <a:pt x="28" y="67"/>
                  </a:lnTo>
                  <a:lnTo>
                    <a:pt x="40" y="61"/>
                  </a:lnTo>
                  <a:lnTo>
                    <a:pt x="49" y="54"/>
                  </a:lnTo>
                  <a:lnTo>
                    <a:pt x="62" y="48"/>
                  </a:lnTo>
                  <a:lnTo>
                    <a:pt x="74" y="42"/>
                  </a:lnTo>
                  <a:lnTo>
                    <a:pt x="89" y="35"/>
                  </a:lnTo>
                  <a:lnTo>
                    <a:pt x="102" y="29"/>
                  </a:lnTo>
                  <a:lnTo>
                    <a:pt x="119" y="23"/>
                  </a:lnTo>
                  <a:lnTo>
                    <a:pt x="131" y="16"/>
                  </a:lnTo>
                  <a:lnTo>
                    <a:pt x="144" y="19"/>
                  </a:lnTo>
                  <a:lnTo>
                    <a:pt x="154" y="25"/>
                  </a:lnTo>
                  <a:lnTo>
                    <a:pt x="161" y="36"/>
                  </a:lnTo>
                  <a:lnTo>
                    <a:pt x="163" y="48"/>
                  </a:lnTo>
                  <a:lnTo>
                    <a:pt x="163" y="61"/>
                  </a:lnTo>
                  <a:lnTo>
                    <a:pt x="157" y="73"/>
                  </a:lnTo>
                  <a:lnTo>
                    <a:pt x="146" y="82"/>
                  </a:lnTo>
                  <a:lnTo>
                    <a:pt x="146" y="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2" name="Freeform 48"/>
            <p:cNvSpPr>
              <a:spLocks/>
            </p:cNvSpPr>
            <p:nvPr/>
          </p:nvSpPr>
          <p:spPr bwMode="auto">
            <a:xfrm>
              <a:off x="2758" y="2435"/>
              <a:ext cx="43" cy="142"/>
            </a:xfrm>
            <a:custGeom>
              <a:avLst/>
              <a:gdLst/>
              <a:ahLst/>
              <a:cxnLst>
                <a:cxn ang="0">
                  <a:pos x="85" y="37"/>
                </a:cxn>
                <a:cxn ang="0">
                  <a:pos x="64" y="255"/>
                </a:cxn>
                <a:cxn ang="0">
                  <a:pos x="59" y="269"/>
                </a:cxn>
                <a:cxn ang="0">
                  <a:pos x="51" y="278"/>
                </a:cxn>
                <a:cxn ang="0">
                  <a:pos x="40" y="284"/>
                </a:cxn>
                <a:cxn ang="0">
                  <a:pos x="30" y="286"/>
                </a:cxn>
                <a:cxn ang="0">
                  <a:pos x="15" y="282"/>
                </a:cxn>
                <a:cxn ang="0">
                  <a:pos x="7" y="274"/>
                </a:cxn>
                <a:cxn ang="0">
                  <a:pos x="0" y="265"/>
                </a:cxn>
                <a:cxn ang="0">
                  <a:pos x="0" y="251"/>
                </a:cxn>
                <a:cxn ang="0">
                  <a:pos x="19" y="31"/>
                </a:cxn>
                <a:cxn ang="0">
                  <a:pos x="21" y="16"/>
                </a:cxn>
                <a:cxn ang="0">
                  <a:pos x="30" y="6"/>
                </a:cxn>
                <a:cxn ang="0">
                  <a:pos x="40" y="0"/>
                </a:cxn>
                <a:cxn ang="0">
                  <a:pos x="53" y="0"/>
                </a:cxn>
                <a:cxn ang="0">
                  <a:pos x="64" y="2"/>
                </a:cxn>
                <a:cxn ang="0">
                  <a:pos x="76" y="10"/>
                </a:cxn>
                <a:cxn ang="0">
                  <a:pos x="81" y="21"/>
                </a:cxn>
                <a:cxn ang="0">
                  <a:pos x="85" y="37"/>
                </a:cxn>
                <a:cxn ang="0">
                  <a:pos x="85" y="37"/>
                </a:cxn>
              </a:cxnLst>
              <a:rect l="0" t="0" r="r" b="b"/>
              <a:pathLst>
                <a:path w="85" h="286">
                  <a:moveTo>
                    <a:pt x="85" y="37"/>
                  </a:moveTo>
                  <a:lnTo>
                    <a:pt x="64" y="255"/>
                  </a:lnTo>
                  <a:lnTo>
                    <a:pt x="59" y="269"/>
                  </a:lnTo>
                  <a:lnTo>
                    <a:pt x="51" y="278"/>
                  </a:lnTo>
                  <a:lnTo>
                    <a:pt x="40" y="284"/>
                  </a:lnTo>
                  <a:lnTo>
                    <a:pt x="30" y="286"/>
                  </a:lnTo>
                  <a:lnTo>
                    <a:pt x="15" y="282"/>
                  </a:lnTo>
                  <a:lnTo>
                    <a:pt x="7" y="274"/>
                  </a:lnTo>
                  <a:lnTo>
                    <a:pt x="0" y="265"/>
                  </a:lnTo>
                  <a:lnTo>
                    <a:pt x="0" y="251"/>
                  </a:lnTo>
                  <a:lnTo>
                    <a:pt x="19" y="31"/>
                  </a:lnTo>
                  <a:lnTo>
                    <a:pt x="21" y="16"/>
                  </a:lnTo>
                  <a:lnTo>
                    <a:pt x="30" y="6"/>
                  </a:lnTo>
                  <a:lnTo>
                    <a:pt x="40" y="0"/>
                  </a:lnTo>
                  <a:lnTo>
                    <a:pt x="53" y="0"/>
                  </a:lnTo>
                  <a:lnTo>
                    <a:pt x="64" y="2"/>
                  </a:lnTo>
                  <a:lnTo>
                    <a:pt x="76" y="10"/>
                  </a:lnTo>
                  <a:lnTo>
                    <a:pt x="81" y="21"/>
                  </a:lnTo>
                  <a:lnTo>
                    <a:pt x="85" y="37"/>
                  </a:lnTo>
                  <a:lnTo>
                    <a:pt x="85" y="3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3" name="Freeform 49"/>
            <p:cNvSpPr>
              <a:spLocks/>
            </p:cNvSpPr>
            <p:nvPr/>
          </p:nvSpPr>
          <p:spPr bwMode="auto">
            <a:xfrm>
              <a:off x="2947" y="2429"/>
              <a:ext cx="47" cy="134"/>
            </a:xfrm>
            <a:custGeom>
              <a:avLst/>
              <a:gdLst/>
              <a:ahLst/>
              <a:cxnLst>
                <a:cxn ang="0">
                  <a:pos x="65" y="29"/>
                </a:cxn>
                <a:cxn ang="0">
                  <a:pos x="95" y="232"/>
                </a:cxn>
                <a:cxn ang="0">
                  <a:pos x="93" y="245"/>
                </a:cxn>
                <a:cxn ang="0">
                  <a:pos x="87" y="257"/>
                </a:cxn>
                <a:cxn ang="0">
                  <a:pos x="78" y="264"/>
                </a:cxn>
                <a:cxn ang="0">
                  <a:pos x="67" y="268"/>
                </a:cxn>
                <a:cxn ang="0">
                  <a:pos x="51" y="266"/>
                </a:cxn>
                <a:cxn ang="0">
                  <a:pos x="40" y="262"/>
                </a:cxn>
                <a:cxn ang="0">
                  <a:pos x="30" y="253"/>
                </a:cxn>
                <a:cxn ang="0">
                  <a:pos x="29" y="238"/>
                </a:cxn>
                <a:cxn ang="0">
                  <a:pos x="0" y="38"/>
                </a:cxn>
                <a:cxn ang="0">
                  <a:pos x="0" y="23"/>
                </a:cxn>
                <a:cxn ang="0">
                  <a:pos x="8" y="11"/>
                </a:cxn>
                <a:cxn ang="0">
                  <a:pos x="15" y="4"/>
                </a:cxn>
                <a:cxn ang="0">
                  <a:pos x="30" y="0"/>
                </a:cxn>
                <a:cxn ang="0">
                  <a:pos x="40" y="0"/>
                </a:cxn>
                <a:cxn ang="0">
                  <a:pos x="51" y="6"/>
                </a:cxn>
                <a:cxn ang="0">
                  <a:pos x="59" y="15"/>
                </a:cxn>
                <a:cxn ang="0">
                  <a:pos x="65" y="29"/>
                </a:cxn>
                <a:cxn ang="0">
                  <a:pos x="65" y="29"/>
                </a:cxn>
              </a:cxnLst>
              <a:rect l="0" t="0" r="r" b="b"/>
              <a:pathLst>
                <a:path w="95" h="268">
                  <a:moveTo>
                    <a:pt x="65" y="29"/>
                  </a:moveTo>
                  <a:lnTo>
                    <a:pt x="95" y="232"/>
                  </a:lnTo>
                  <a:lnTo>
                    <a:pt x="93" y="245"/>
                  </a:lnTo>
                  <a:lnTo>
                    <a:pt x="87" y="257"/>
                  </a:lnTo>
                  <a:lnTo>
                    <a:pt x="78" y="264"/>
                  </a:lnTo>
                  <a:lnTo>
                    <a:pt x="67" y="268"/>
                  </a:lnTo>
                  <a:lnTo>
                    <a:pt x="51" y="266"/>
                  </a:lnTo>
                  <a:lnTo>
                    <a:pt x="40" y="262"/>
                  </a:lnTo>
                  <a:lnTo>
                    <a:pt x="30" y="253"/>
                  </a:lnTo>
                  <a:lnTo>
                    <a:pt x="29" y="238"/>
                  </a:lnTo>
                  <a:lnTo>
                    <a:pt x="0" y="38"/>
                  </a:lnTo>
                  <a:lnTo>
                    <a:pt x="0" y="23"/>
                  </a:lnTo>
                  <a:lnTo>
                    <a:pt x="8" y="11"/>
                  </a:lnTo>
                  <a:lnTo>
                    <a:pt x="15" y="4"/>
                  </a:lnTo>
                  <a:lnTo>
                    <a:pt x="30" y="0"/>
                  </a:lnTo>
                  <a:lnTo>
                    <a:pt x="40" y="0"/>
                  </a:lnTo>
                  <a:lnTo>
                    <a:pt x="51" y="6"/>
                  </a:lnTo>
                  <a:lnTo>
                    <a:pt x="59" y="15"/>
                  </a:lnTo>
                  <a:lnTo>
                    <a:pt x="65" y="29"/>
                  </a:lnTo>
                  <a:lnTo>
                    <a:pt x="65" y="2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4" name="Freeform 50"/>
            <p:cNvSpPr>
              <a:spLocks/>
            </p:cNvSpPr>
            <p:nvPr/>
          </p:nvSpPr>
          <p:spPr bwMode="auto">
            <a:xfrm>
              <a:off x="2762" y="2531"/>
              <a:ext cx="230" cy="78"/>
            </a:xfrm>
            <a:custGeom>
              <a:avLst/>
              <a:gdLst/>
              <a:ahLst/>
              <a:cxnLst>
                <a:cxn ang="0">
                  <a:pos x="59" y="41"/>
                </a:cxn>
                <a:cxn ang="0">
                  <a:pos x="82" y="53"/>
                </a:cxn>
                <a:cxn ang="0">
                  <a:pos x="105" y="62"/>
                </a:cxn>
                <a:cxn ang="0">
                  <a:pos x="126" y="72"/>
                </a:cxn>
                <a:cxn ang="0">
                  <a:pos x="150" y="79"/>
                </a:cxn>
                <a:cxn ang="0">
                  <a:pos x="173" y="83"/>
                </a:cxn>
                <a:cxn ang="0">
                  <a:pos x="198" y="87"/>
                </a:cxn>
                <a:cxn ang="0">
                  <a:pos x="221" y="89"/>
                </a:cxn>
                <a:cxn ang="0">
                  <a:pos x="246" y="89"/>
                </a:cxn>
                <a:cxn ang="0">
                  <a:pos x="266" y="85"/>
                </a:cxn>
                <a:cxn ang="0">
                  <a:pos x="289" y="81"/>
                </a:cxn>
                <a:cxn ang="0">
                  <a:pos x="312" y="72"/>
                </a:cxn>
                <a:cxn ang="0">
                  <a:pos x="333" y="62"/>
                </a:cxn>
                <a:cxn ang="0">
                  <a:pos x="354" y="53"/>
                </a:cxn>
                <a:cxn ang="0">
                  <a:pos x="375" y="38"/>
                </a:cxn>
                <a:cxn ang="0">
                  <a:pos x="394" y="20"/>
                </a:cxn>
                <a:cxn ang="0">
                  <a:pos x="415" y="1"/>
                </a:cxn>
                <a:cxn ang="0">
                  <a:pos x="437" y="1"/>
                </a:cxn>
                <a:cxn ang="0">
                  <a:pos x="456" y="19"/>
                </a:cxn>
                <a:cxn ang="0">
                  <a:pos x="458" y="43"/>
                </a:cxn>
                <a:cxn ang="0">
                  <a:pos x="439" y="68"/>
                </a:cxn>
                <a:cxn ang="0">
                  <a:pos x="417" y="89"/>
                </a:cxn>
                <a:cxn ang="0">
                  <a:pos x="392" y="106"/>
                </a:cxn>
                <a:cxn ang="0">
                  <a:pos x="367" y="119"/>
                </a:cxn>
                <a:cxn ang="0">
                  <a:pos x="341" y="133"/>
                </a:cxn>
                <a:cxn ang="0">
                  <a:pos x="312" y="140"/>
                </a:cxn>
                <a:cxn ang="0">
                  <a:pos x="285" y="148"/>
                </a:cxn>
                <a:cxn ang="0">
                  <a:pos x="257" y="152"/>
                </a:cxn>
                <a:cxn ang="0">
                  <a:pos x="228" y="154"/>
                </a:cxn>
                <a:cxn ang="0">
                  <a:pos x="198" y="152"/>
                </a:cxn>
                <a:cxn ang="0">
                  <a:pos x="169" y="148"/>
                </a:cxn>
                <a:cxn ang="0">
                  <a:pos x="141" y="144"/>
                </a:cxn>
                <a:cxn ang="0">
                  <a:pos x="111" y="135"/>
                </a:cxn>
                <a:cxn ang="0">
                  <a:pos x="82" y="123"/>
                </a:cxn>
                <a:cxn ang="0">
                  <a:pos x="54" y="110"/>
                </a:cxn>
                <a:cxn ang="0">
                  <a:pos x="27" y="96"/>
                </a:cxn>
                <a:cxn ang="0">
                  <a:pos x="4" y="77"/>
                </a:cxn>
                <a:cxn ang="0">
                  <a:pos x="0" y="53"/>
                </a:cxn>
                <a:cxn ang="0">
                  <a:pos x="14" y="34"/>
                </a:cxn>
                <a:cxn ang="0">
                  <a:pos x="36" y="28"/>
                </a:cxn>
                <a:cxn ang="0">
                  <a:pos x="50" y="34"/>
                </a:cxn>
              </a:cxnLst>
              <a:rect l="0" t="0" r="r" b="b"/>
              <a:pathLst>
                <a:path w="460" h="155">
                  <a:moveTo>
                    <a:pt x="50" y="34"/>
                  </a:moveTo>
                  <a:lnTo>
                    <a:pt x="59" y="41"/>
                  </a:lnTo>
                  <a:lnTo>
                    <a:pt x="71" y="47"/>
                  </a:lnTo>
                  <a:lnTo>
                    <a:pt x="82" y="53"/>
                  </a:lnTo>
                  <a:lnTo>
                    <a:pt x="93" y="58"/>
                  </a:lnTo>
                  <a:lnTo>
                    <a:pt x="105" y="62"/>
                  </a:lnTo>
                  <a:lnTo>
                    <a:pt x="116" y="68"/>
                  </a:lnTo>
                  <a:lnTo>
                    <a:pt x="126" y="72"/>
                  </a:lnTo>
                  <a:lnTo>
                    <a:pt x="139" y="77"/>
                  </a:lnTo>
                  <a:lnTo>
                    <a:pt x="150" y="79"/>
                  </a:lnTo>
                  <a:lnTo>
                    <a:pt x="164" y="81"/>
                  </a:lnTo>
                  <a:lnTo>
                    <a:pt x="173" y="83"/>
                  </a:lnTo>
                  <a:lnTo>
                    <a:pt x="187" y="87"/>
                  </a:lnTo>
                  <a:lnTo>
                    <a:pt x="198" y="87"/>
                  </a:lnTo>
                  <a:lnTo>
                    <a:pt x="211" y="89"/>
                  </a:lnTo>
                  <a:lnTo>
                    <a:pt x="221" y="89"/>
                  </a:lnTo>
                  <a:lnTo>
                    <a:pt x="234" y="91"/>
                  </a:lnTo>
                  <a:lnTo>
                    <a:pt x="246" y="89"/>
                  </a:lnTo>
                  <a:lnTo>
                    <a:pt x="257" y="87"/>
                  </a:lnTo>
                  <a:lnTo>
                    <a:pt x="266" y="85"/>
                  </a:lnTo>
                  <a:lnTo>
                    <a:pt x="280" y="83"/>
                  </a:lnTo>
                  <a:lnTo>
                    <a:pt x="289" y="81"/>
                  </a:lnTo>
                  <a:lnTo>
                    <a:pt x="303" y="77"/>
                  </a:lnTo>
                  <a:lnTo>
                    <a:pt x="312" y="72"/>
                  </a:lnTo>
                  <a:lnTo>
                    <a:pt x="323" y="70"/>
                  </a:lnTo>
                  <a:lnTo>
                    <a:pt x="333" y="62"/>
                  </a:lnTo>
                  <a:lnTo>
                    <a:pt x="344" y="58"/>
                  </a:lnTo>
                  <a:lnTo>
                    <a:pt x="354" y="53"/>
                  </a:lnTo>
                  <a:lnTo>
                    <a:pt x="365" y="45"/>
                  </a:lnTo>
                  <a:lnTo>
                    <a:pt x="375" y="38"/>
                  </a:lnTo>
                  <a:lnTo>
                    <a:pt x="384" y="30"/>
                  </a:lnTo>
                  <a:lnTo>
                    <a:pt x="394" y="20"/>
                  </a:lnTo>
                  <a:lnTo>
                    <a:pt x="403" y="13"/>
                  </a:lnTo>
                  <a:lnTo>
                    <a:pt x="415" y="1"/>
                  </a:lnTo>
                  <a:lnTo>
                    <a:pt x="428" y="0"/>
                  </a:lnTo>
                  <a:lnTo>
                    <a:pt x="437" y="1"/>
                  </a:lnTo>
                  <a:lnTo>
                    <a:pt x="449" y="9"/>
                  </a:lnTo>
                  <a:lnTo>
                    <a:pt x="456" y="19"/>
                  </a:lnTo>
                  <a:lnTo>
                    <a:pt x="460" y="32"/>
                  </a:lnTo>
                  <a:lnTo>
                    <a:pt x="458" y="43"/>
                  </a:lnTo>
                  <a:lnTo>
                    <a:pt x="453" y="58"/>
                  </a:lnTo>
                  <a:lnTo>
                    <a:pt x="439" y="68"/>
                  </a:lnTo>
                  <a:lnTo>
                    <a:pt x="428" y="79"/>
                  </a:lnTo>
                  <a:lnTo>
                    <a:pt x="417" y="89"/>
                  </a:lnTo>
                  <a:lnTo>
                    <a:pt x="405" y="98"/>
                  </a:lnTo>
                  <a:lnTo>
                    <a:pt x="392" y="106"/>
                  </a:lnTo>
                  <a:lnTo>
                    <a:pt x="380" y="114"/>
                  </a:lnTo>
                  <a:lnTo>
                    <a:pt x="367" y="119"/>
                  </a:lnTo>
                  <a:lnTo>
                    <a:pt x="354" y="129"/>
                  </a:lnTo>
                  <a:lnTo>
                    <a:pt x="341" y="133"/>
                  </a:lnTo>
                  <a:lnTo>
                    <a:pt x="325" y="138"/>
                  </a:lnTo>
                  <a:lnTo>
                    <a:pt x="312" y="140"/>
                  </a:lnTo>
                  <a:lnTo>
                    <a:pt x="299" y="146"/>
                  </a:lnTo>
                  <a:lnTo>
                    <a:pt x="285" y="148"/>
                  </a:lnTo>
                  <a:lnTo>
                    <a:pt x="270" y="150"/>
                  </a:lnTo>
                  <a:lnTo>
                    <a:pt x="257" y="152"/>
                  </a:lnTo>
                  <a:lnTo>
                    <a:pt x="244" y="155"/>
                  </a:lnTo>
                  <a:lnTo>
                    <a:pt x="228" y="154"/>
                  </a:lnTo>
                  <a:lnTo>
                    <a:pt x="213" y="154"/>
                  </a:lnTo>
                  <a:lnTo>
                    <a:pt x="198" y="152"/>
                  </a:lnTo>
                  <a:lnTo>
                    <a:pt x="183" y="152"/>
                  </a:lnTo>
                  <a:lnTo>
                    <a:pt x="169" y="148"/>
                  </a:lnTo>
                  <a:lnTo>
                    <a:pt x="154" y="148"/>
                  </a:lnTo>
                  <a:lnTo>
                    <a:pt x="141" y="144"/>
                  </a:lnTo>
                  <a:lnTo>
                    <a:pt x="126" y="140"/>
                  </a:lnTo>
                  <a:lnTo>
                    <a:pt x="111" y="135"/>
                  </a:lnTo>
                  <a:lnTo>
                    <a:pt x="97" y="129"/>
                  </a:lnTo>
                  <a:lnTo>
                    <a:pt x="82" y="123"/>
                  </a:lnTo>
                  <a:lnTo>
                    <a:pt x="69" y="119"/>
                  </a:lnTo>
                  <a:lnTo>
                    <a:pt x="54" y="110"/>
                  </a:lnTo>
                  <a:lnTo>
                    <a:pt x="40" y="104"/>
                  </a:lnTo>
                  <a:lnTo>
                    <a:pt x="27" y="96"/>
                  </a:lnTo>
                  <a:lnTo>
                    <a:pt x="14" y="91"/>
                  </a:lnTo>
                  <a:lnTo>
                    <a:pt x="4" y="77"/>
                  </a:lnTo>
                  <a:lnTo>
                    <a:pt x="0" y="66"/>
                  </a:lnTo>
                  <a:lnTo>
                    <a:pt x="0" y="53"/>
                  </a:lnTo>
                  <a:lnTo>
                    <a:pt x="4" y="43"/>
                  </a:lnTo>
                  <a:lnTo>
                    <a:pt x="14" y="34"/>
                  </a:lnTo>
                  <a:lnTo>
                    <a:pt x="23" y="30"/>
                  </a:lnTo>
                  <a:lnTo>
                    <a:pt x="36" y="28"/>
                  </a:lnTo>
                  <a:lnTo>
                    <a:pt x="50" y="34"/>
                  </a:lnTo>
                  <a:lnTo>
                    <a:pt x="50" y="3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5" name="Freeform 51"/>
            <p:cNvSpPr>
              <a:spLocks/>
            </p:cNvSpPr>
            <p:nvPr/>
          </p:nvSpPr>
          <p:spPr bwMode="auto">
            <a:xfrm>
              <a:off x="2519" y="2332"/>
              <a:ext cx="460" cy="124"/>
            </a:xfrm>
            <a:custGeom>
              <a:avLst/>
              <a:gdLst/>
              <a:ahLst/>
              <a:cxnLst>
                <a:cxn ang="0">
                  <a:pos x="55" y="175"/>
                </a:cxn>
                <a:cxn ang="0">
                  <a:pos x="93" y="166"/>
                </a:cxn>
                <a:cxn ang="0">
                  <a:pos x="131" y="158"/>
                </a:cxn>
                <a:cxn ang="0">
                  <a:pos x="169" y="148"/>
                </a:cxn>
                <a:cxn ang="0">
                  <a:pos x="211" y="141"/>
                </a:cxn>
                <a:cxn ang="0">
                  <a:pos x="253" y="131"/>
                </a:cxn>
                <a:cxn ang="0">
                  <a:pos x="293" y="122"/>
                </a:cxn>
                <a:cxn ang="0">
                  <a:pos x="336" y="110"/>
                </a:cxn>
                <a:cxn ang="0">
                  <a:pos x="376" y="101"/>
                </a:cxn>
                <a:cxn ang="0">
                  <a:pos x="420" y="91"/>
                </a:cxn>
                <a:cxn ang="0">
                  <a:pos x="462" y="84"/>
                </a:cxn>
                <a:cxn ang="0">
                  <a:pos x="503" y="72"/>
                </a:cxn>
                <a:cxn ang="0">
                  <a:pos x="545" y="63"/>
                </a:cxn>
                <a:cxn ang="0">
                  <a:pos x="585" y="51"/>
                </a:cxn>
                <a:cxn ang="0">
                  <a:pos x="627" y="44"/>
                </a:cxn>
                <a:cxn ang="0">
                  <a:pos x="669" y="36"/>
                </a:cxn>
                <a:cxn ang="0">
                  <a:pos x="707" y="29"/>
                </a:cxn>
                <a:cxn ang="0">
                  <a:pos x="747" y="21"/>
                </a:cxn>
                <a:cxn ang="0">
                  <a:pos x="787" y="13"/>
                </a:cxn>
                <a:cxn ang="0">
                  <a:pos x="823" y="8"/>
                </a:cxn>
                <a:cxn ang="0">
                  <a:pos x="861" y="4"/>
                </a:cxn>
                <a:cxn ang="0">
                  <a:pos x="901" y="0"/>
                </a:cxn>
                <a:cxn ang="0">
                  <a:pos x="920" y="29"/>
                </a:cxn>
                <a:cxn ang="0">
                  <a:pos x="899" y="61"/>
                </a:cxn>
                <a:cxn ang="0">
                  <a:pos x="861" y="69"/>
                </a:cxn>
                <a:cxn ang="0">
                  <a:pos x="823" y="72"/>
                </a:cxn>
                <a:cxn ang="0">
                  <a:pos x="787" y="80"/>
                </a:cxn>
                <a:cxn ang="0">
                  <a:pos x="747" y="88"/>
                </a:cxn>
                <a:cxn ang="0">
                  <a:pos x="707" y="97"/>
                </a:cxn>
                <a:cxn ang="0">
                  <a:pos x="669" y="105"/>
                </a:cxn>
                <a:cxn ang="0">
                  <a:pos x="627" y="114"/>
                </a:cxn>
                <a:cxn ang="0">
                  <a:pos x="585" y="122"/>
                </a:cxn>
                <a:cxn ang="0">
                  <a:pos x="545" y="133"/>
                </a:cxn>
                <a:cxn ang="0">
                  <a:pos x="505" y="143"/>
                </a:cxn>
                <a:cxn ang="0">
                  <a:pos x="465" y="154"/>
                </a:cxn>
                <a:cxn ang="0">
                  <a:pos x="424" y="162"/>
                </a:cxn>
                <a:cxn ang="0">
                  <a:pos x="380" y="171"/>
                </a:cxn>
                <a:cxn ang="0">
                  <a:pos x="338" y="181"/>
                </a:cxn>
                <a:cxn ang="0">
                  <a:pos x="298" y="192"/>
                </a:cxn>
                <a:cxn ang="0">
                  <a:pos x="258" y="200"/>
                </a:cxn>
                <a:cxn ang="0">
                  <a:pos x="216" y="209"/>
                </a:cxn>
                <a:cxn ang="0">
                  <a:pos x="178" y="217"/>
                </a:cxn>
                <a:cxn ang="0">
                  <a:pos x="140" y="226"/>
                </a:cxn>
                <a:cxn ang="0">
                  <a:pos x="101" y="232"/>
                </a:cxn>
                <a:cxn ang="0">
                  <a:pos x="64" y="242"/>
                </a:cxn>
                <a:cxn ang="0">
                  <a:pos x="25" y="245"/>
                </a:cxn>
                <a:cxn ang="0">
                  <a:pos x="2" y="219"/>
                </a:cxn>
                <a:cxn ang="0">
                  <a:pos x="9" y="188"/>
                </a:cxn>
                <a:cxn ang="0">
                  <a:pos x="30" y="181"/>
                </a:cxn>
              </a:cxnLst>
              <a:rect l="0" t="0" r="r" b="b"/>
              <a:pathLst>
                <a:path w="920" h="247">
                  <a:moveTo>
                    <a:pt x="30" y="181"/>
                  </a:moveTo>
                  <a:lnTo>
                    <a:pt x="42" y="177"/>
                  </a:lnTo>
                  <a:lnTo>
                    <a:pt x="55" y="175"/>
                  </a:lnTo>
                  <a:lnTo>
                    <a:pt x="66" y="171"/>
                  </a:lnTo>
                  <a:lnTo>
                    <a:pt x="80" y="169"/>
                  </a:lnTo>
                  <a:lnTo>
                    <a:pt x="93" y="166"/>
                  </a:lnTo>
                  <a:lnTo>
                    <a:pt x="104" y="164"/>
                  </a:lnTo>
                  <a:lnTo>
                    <a:pt x="118" y="160"/>
                  </a:lnTo>
                  <a:lnTo>
                    <a:pt x="131" y="158"/>
                  </a:lnTo>
                  <a:lnTo>
                    <a:pt x="144" y="156"/>
                  </a:lnTo>
                  <a:lnTo>
                    <a:pt x="158" y="152"/>
                  </a:lnTo>
                  <a:lnTo>
                    <a:pt x="169" y="148"/>
                  </a:lnTo>
                  <a:lnTo>
                    <a:pt x="184" y="147"/>
                  </a:lnTo>
                  <a:lnTo>
                    <a:pt x="197" y="145"/>
                  </a:lnTo>
                  <a:lnTo>
                    <a:pt x="211" y="141"/>
                  </a:lnTo>
                  <a:lnTo>
                    <a:pt x="226" y="137"/>
                  </a:lnTo>
                  <a:lnTo>
                    <a:pt x="239" y="137"/>
                  </a:lnTo>
                  <a:lnTo>
                    <a:pt x="253" y="131"/>
                  </a:lnTo>
                  <a:lnTo>
                    <a:pt x="266" y="128"/>
                  </a:lnTo>
                  <a:lnTo>
                    <a:pt x="279" y="126"/>
                  </a:lnTo>
                  <a:lnTo>
                    <a:pt x="293" y="122"/>
                  </a:lnTo>
                  <a:lnTo>
                    <a:pt x="308" y="118"/>
                  </a:lnTo>
                  <a:lnTo>
                    <a:pt x="321" y="116"/>
                  </a:lnTo>
                  <a:lnTo>
                    <a:pt x="336" y="110"/>
                  </a:lnTo>
                  <a:lnTo>
                    <a:pt x="350" y="109"/>
                  </a:lnTo>
                  <a:lnTo>
                    <a:pt x="363" y="105"/>
                  </a:lnTo>
                  <a:lnTo>
                    <a:pt x="376" y="101"/>
                  </a:lnTo>
                  <a:lnTo>
                    <a:pt x="391" y="99"/>
                  </a:lnTo>
                  <a:lnTo>
                    <a:pt x="405" y="97"/>
                  </a:lnTo>
                  <a:lnTo>
                    <a:pt x="420" y="91"/>
                  </a:lnTo>
                  <a:lnTo>
                    <a:pt x="433" y="89"/>
                  </a:lnTo>
                  <a:lnTo>
                    <a:pt x="448" y="86"/>
                  </a:lnTo>
                  <a:lnTo>
                    <a:pt x="462" y="84"/>
                  </a:lnTo>
                  <a:lnTo>
                    <a:pt x="475" y="80"/>
                  </a:lnTo>
                  <a:lnTo>
                    <a:pt x="490" y="76"/>
                  </a:lnTo>
                  <a:lnTo>
                    <a:pt x="503" y="72"/>
                  </a:lnTo>
                  <a:lnTo>
                    <a:pt x="519" y="70"/>
                  </a:lnTo>
                  <a:lnTo>
                    <a:pt x="530" y="65"/>
                  </a:lnTo>
                  <a:lnTo>
                    <a:pt x="545" y="63"/>
                  </a:lnTo>
                  <a:lnTo>
                    <a:pt x="559" y="59"/>
                  </a:lnTo>
                  <a:lnTo>
                    <a:pt x="574" y="57"/>
                  </a:lnTo>
                  <a:lnTo>
                    <a:pt x="585" y="51"/>
                  </a:lnTo>
                  <a:lnTo>
                    <a:pt x="600" y="51"/>
                  </a:lnTo>
                  <a:lnTo>
                    <a:pt x="612" y="46"/>
                  </a:lnTo>
                  <a:lnTo>
                    <a:pt x="627" y="44"/>
                  </a:lnTo>
                  <a:lnTo>
                    <a:pt x="640" y="42"/>
                  </a:lnTo>
                  <a:lnTo>
                    <a:pt x="654" y="40"/>
                  </a:lnTo>
                  <a:lnTo>
                    <a:pt x="669" y="36"/>
                  </a:lnTo>
                  <a:lnTo>
                    <a:pt x="682" y="34"/>
                  </a:lnTo>
                  <a:lnTo>
                    <a:pt x="695" y="31"/>
                  </a:lnTo>
                  <a:lnTo>
                    <a:pt x="707" y="29"/>
                  </a:lnTo>
                  <a:lnTo>
                    <a:pt x="720" y="25"/>
                  </a:lnTo>
                  <a:lnTo>
                    <a:pt x="733" y="23"/>
                  </a:lnTo>
                  <a:lnTo>
                    <a:pt x="747" y="21"/>
                  </a:lnTo>
                  <a:lnTo>
                    <a:pt x="760" y="19"/>
                  </a:lnTo>
                  <a:lnTo>
                    <a:pt x="771" y="15"/>
                  </a:lnTo>
                  <a:lnTo>
                    <a:pt x="787" y="13"/>
                  </a:lnTo>
                  <a:lnTo>
                    <a:pt x="798" y="12"/>
                  </a:lnTo>
                  <a:lnTo>
                    <a:pt x="811" y="10"/>
                  </a:lnTo>
                  <a:lnTo>
                    <a:pt x="823" y="8"/>
                  </a:lnTo>
                  <a:lnTo>
                    <a:pt x="838" y="6"/>
                  </a:lnTo>
                  <a:lnTo>
                    <a:pt x="847" y="4"/>
                  </a:lnTo>
                  <a:lnTo>
                    <a:pt x="861" y="4"/>
                  </a:lnTo>
                  <a:lnTo>
                    <a:pt x="874" y="2"/>
                  </a:lnTo>
                  <a:lnTo>
                    <a:pt x="885" y="2"/>
                  </a:lnTo>
                  <a:lnTo>
                    <a:pt x="901" y="0"/>
                  </a:lnTo>
                  <a:lnTo>
                    <a:pt x="910" y="6"/>
                  </a:lnTo>
                  <a:lnTo>
                    <a:pt x="916" y="13"/>
                  </a:lnTo>
                  <a:lnTo>
                    <a:pt x="920" y="29"/>
                  </a:lnTo>
                  <a:lnTo>
                    <a:pt x="914" y="40"/>
                  </a:lnTo>
                  <a:lnTo>
                    <a:pt x="910" y="51"/>
                  </a:lnTo>
                  <a:lnTo>
                    <a:pt x="899" y="61"/>
                  </a:lnTo>
                  <a:lnTo>
                    <a:pt x="885" y="67"/>
                  </a:lnTo>
                  <a:lnTo>
                    <a:pt x="872" y="67"/>
                  </a:lnTo>
                  <a:lnTo>
                    <a:pt x="861" y="69"/>
                  </a:lnTo>
                  <a:lnTo>
                    <a:pt x="847" y="70"/>
                  </a:lnTo>
                  <a:lnTo>
                    <a:pt x="836" y="70"/>
                  </a:lnTo>
                  <a:lnTo>
                    <a:pt x="823" y="72"/>
                  </a:lnTo>
                  <a:lnTo>
                    <a:pt x="809" y="76"/>
                  </a:lnTo>
                  <a:lnTo>
                    <a:pt x="798" y="78"/>
                  </a:lnTo>
                  <a:lnTo>
                    <a:pt x="787" y="80"/>
                  </a:lnTo>
                  <a:lnTo>
                    <a:pt x="771" y="82"/>
                  </a:lnTo>
                  <a:lnTo>
                    <a:pt x="760" y="86"/>
                  </a:lnTo>
                  <a:lnTo>
                    <a:pt x="747" y="88"/>
                  </a:lnTo>
                  <a:lnTo>
                    <a:pt x="733" y="89"/>
                  </a:lnTo>
                  <a:lnTo>
                    <a:pt x="720" y="91"/>
                  </a:lnTo>
                  <a:lnTo>
                    <a:pt x="707" y="97"/>
                  </a:lnTo>
                  <a:lnTo>
                    <a:pt x="695" y="99"/>
                  </a:lnTo>
                  <a:lnTo>
                    <a:pt x="682" y="103"/>
                  </a:lnTo>
                  <a:lnTo>
                    <a:pt x="669" y="105"/>
                  </a:lnTo>
                  <a:lnTo>
                    <a:pt x="654" y="109"/>
                  </a:lnTo>
                  <a:lnTo>
                    <a:pt x="640" y="110"/>
                  </a:lnTo>
                  <a:lnTo>
                    <a:pt x="627" y="114"/>
                  </a:lnTo>
                  <a:lnTo>
                    <a:pt x="612" y="116"/>
                  </a:lnTo>
                  <a:lnTo>
                    <a:pt x="600" y="120"/>
                  </a:lnTo>
                  <a:lnTo>
                    <a:pt x="585" y="122"/>
                  </a:lnTo>
                  <a:lnTo>
                    <a:pt x="574" y="128"/>
                  </a:lnTo>
                  <a:lnTo>
                    <a:pt x="559" y="128"/>
                  </a:lnTo>
                  <a:lnTo>
                    <a:pt x="545" y="133"/>
                  </a:lnTo>
                  <a:lnTo>
                    <a:pt x="532" y="135"/>
                  </a:lnTo>
                  <a:lnTo>
                    <a:pt x="519" y="139"/>
                  </a:lnTo>
                  <a:lnTo>
                    <a:pt x="505" y="143"/>
                  </a:lnTo>
                  <a:lnTo>
                    <a:pt x="492" y="147"/>
                  </a:lnTo>
                  <a:lnTo>
                    <a:pt x="479" y="148"/>
                  </a:lnTo>
                  <a:lnTo>
                    <a:pt x="465" y="154"/>
                  </a:lnTo>
                  <a:lnTo>
                    <a:pt x="452" y="156"/>
                  </a:lnTo>
                  <a:lnTo>
                    <a:pt x="437" y="158"/>
                  </a:lnTo>
                  <a:lnTo>
                    <a:pt x="424" y="162"/>
                  </a:lnTo>
                  <a:lnTo>
                    <a:pt x="408" y="166"/>
                  </a:lnTo>
                  <a:lnTo>
                    <a:pt x="395" y="167"/>
                  </a:lnTo>
                  <a:lnTo>
                    <a:pt x="380" y="171"/>
                  </a:lnTo>
                  <a:lnTo>
                    <a:pt x="367" y="175"/>
                  </a:lnTo>
                  <a:lnTo>
                    <a:pt x="353" y="179"/>
                  </a:lnTo>
                  <a:lnTo>
                    <a:pt x="338" y="181"/>
                  </a:lnTo>
                  <a:lnTo>
                    <a:pt x="325" y="185"/>
                  </a:lnTo>
                  <a:lnTo>
                    <a:pt x="312" y="186"/>
                  </a:lnTo>
                  <a:lnTo>
                    <a:pt x="298" y="192"/>
                  </a:lnTo>
                  <a:lnTo>
                    <a:pt x="283" y="194"/>
                  </a:lnTo>
                  <a:lnTo>
                    <a:pt x="272" y="196"/>
                  </a:lnTo>
                  <a:lnTo>
                    <a:pt x="258" y="200"/>
                  </a:lnTo>
                  <a:lnTo>
                    <a:pt x="245" y="204"/>
                  </a:lnTo>
                  <a:lnTo>
                    <a:pt x="232" y="205"/>
                  </a:lnTo>
                  <a:lnTo>
                    <a:pt x="216" y="209"/>
                  </a:lnTo>
                  <a:lnTo>
                    <a:pt x="205" y="213"/>
                  </a:lnTo>
                  <a:lnTo>
                    <a:pt x="192" y="215"/>
                  </a:lnTo>
                  <a:lnTo>
                    <a:pt x="178" y="217"/>
                  </a:lnTo>
                  <a:lnTo>
                    <a:pt x="165" y="221"/>
                  </a:lnTo>
                  <a:lnTo>
                    <a:pt x="152" y="223"/>
                  </a:lnTo>
                  <a:lnTo>
                    <a:pt x="140" y="226"/>
                  </a:lnTo>
                  <a:lnTo>
                    <a:pt x="125" y="228"/>
                  </a:lnTo>
                  <a:lnTo>
                    <a:pt x="114" y="232"/>
                  </a:lnTo>
                  <a:lnTo>
                    <a:pt x="101" y="232"/>
                  </a:lnTo>
                  <a:lnTo>
                    <a:pt x="87" y="236"/>
                  </a:lnTo>
                  <a:lnTo>
                    <a:pt x="76" y="238"/>
                  </a:lnTo>
                  <a:lnTo>
                    <a:pt x="64" y="242"/>
                  </a:lnTo>
                  <a:lnTo>
                    <a:pt x="51" y="244"/>
                  </a:lnTo>
                  <a:lnTo>
                    <a:pt x="40" y="247"/>
                  </a:lnTo>
                  <a:lnTo>
                    <a:pt x="25" y="245"/>
                  </a:lnTo>
                  <a:lnTo>
                    <a:pt x="13" y="240"/>
                  </a:lnTo>
                  <a:lnTo>
                    <a:pt x="6" y="230"/>
                  </a:lnTo>
                  <a:lnTo>
                    <a:pt x="2" y="219"/>
                  </a:lnTo>
                  <a:lnTo>
                    <a:pt x="0" y="204"/>
                  </a:lnTo>
                  <a:lnTo>
                    <a:pt x="6" y="194"/>
                  </a:lnTo>
                  <a:lnTo>
                    <a:pt x="9" y="188"/>
                  </a:lnTo>
                  <a:lnTo>
                    <a:pt x="15" y="185"/>
                  </a:lnTo>
                  <a:lnTo>
                    <a:pt x="21" y="181"/>
                  </a:lnTo>
                  <a:lnTo>
                    <a:pt x="30" y="181"/>
                  </a:lnTo>
                  <a:lnTo>
                    <a:pt x="3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6" name="Freeform 52"/>
            <p:cNvSpPr>
              <a:spLocks/>
            </p:cNvSpPr>
            <p:nvPr/>
          </p:nvSpPr>
          <p:spPr bwMode="auto">
            <a:xfrm>
              <a:off x="2930" y="2316"/>
              <a:ext cx="211" cy="147"/>
            </a:xfrm>
            <a:custGeom>
              <a:avLst/>
              <a:gdLst/>
              <a:ahLst/>
              <a:cxnLst>
                <a:cxn ang="0">
                  <a:pos x="57" y="7"/>
                </a:cxn>
                <a:cxn ang="0">
                  <a:pos x="83" y="17"/>
                </a:cxn>
                <a:cxn ang="0">
                  <a:pos x="108" y="28"/>
                </a:cxn>
                <a:cxn ang="0">
                  <a:pos x="133" y="42"/>
                </a:cxn>
                <a:cxn ang="0">
                  <a:pos x="156" y="55"/>
                </a:cxn>
                <a:cxn ang="0">
                  <a:pos x="176" y="68"/>
                </a:cxn>
                <a:cxn ang="0">
                  <a:pos x="197" y="83"/>
                </a:cxn>
                <a:cxn ang="0">
                  <a:pos x="218" y="99"/>
                </a:cxn>
                <a:cxn ang="0">
                  <a:pos x="239" y="114"/>
                </a:cxn>
                <a:cxn ang="0">
                  <a:pos x="258" y="131"/>
                </a:cxn>
                <a:cxn ang="0">
                  <a:pos x="279" y="146"/>
                </a:cxn>
                <a:cxn ang="0">
                  <a:pos x="298" y="161"/>
                </a:cxn>
                <a:cxn ang="0">
                  <a:pos x="319" y="179"/>
                </a:cxn>
                <a:cxn ang="0">
                  <a:pos x="342" y="194"/>
                </a:cxn>
                <a:cxn ang="0">
                  <a:pos x="365" y="211"/>
                </a:cxn>
                <a:cxn ang="0">
                  <a:pos x="393" y="226"/>
                </a:cxn>
                <a:cxn ang="0">
                  <a:pos x="416" y="245"/>
                </a:cxn>
                <a:cxn ang="0">
                  <a:pos x="422" y="268"/>
                </a:cxn>
                <a:cxn ang="0">
                  <a:pos x="408" y="289"/>
                </a:cxn>
                <a:cxn ang="0">
                  <a:pos x="386" y="295"/>
                </a:cxn>
                <a:cxn ang="0">
                  <a:pos x="361" y="283"/>
                </a:cxn>
                <a:cxn ang="0">
                  <a:pos x="336" y="266"/>
                </a:cxn>
                <a:cxn ang="0">
                  <a:pos x="311" y="251"/>
                </a:cxn>
                <a:cxn ang="0">
                  <a:pos x="289" y="236"/>
                </a:cxn>
                <a:cxn ang="0">
                  <a:pos x="270" y="218"/>
                </a:cxn>
                <a:cxn ang="0">
                  <a:pos x="249" y="203"/>
                </a:cxn>
                <a:cxn ang="0">
                  <a:pos x="230" y="188"/>
                </a:cxn>
                <a:cxn ang="0">
                  <a:pos x="211" y="175"/>
                </a:cxn>
                <a:cxn ang="0">
                  <a:pos x="190" y="160"/>
                </a:cxn>
                <a:cxn ang="0">
                  <a:pos x="169" y="144"/>
                </a:cxn>
                <a:cxn ang="0">
                  <a:pos x="148" y="131"/>
                </a:cxn>
                <a:cxn ang="0">
                  <a:pos x="129" y="116"/>
                </a:cxn>
                <a:cxn ang="0">
                  <a:pos x="106" y="102"/>
                </a:cxn>
                <a:cxn ang="0">
                  <a:pos x="81" y="91"/>
                </a:cxn>
                <a:cxn ang="0">
                  <a:pos x="59" y="80"/>
                </a:cxn>
                <a:cxn ang="0">
                  <a:pos x="34" y="70"/>
                </a:cxn>
                <a:cxn ang="0">
                  <a:pos x="7" y="55"/>
                </a:cxn>
                <a:cxn ang="0">
                  <a:pos x="0" y="34"/>
                </a:cxn>
                <a:cxn ang="0">
                  <a:pos x="7" y="9"/>
                </a:cxn>
                <a:cxn ang="0">
                  <a:pos x="28" y="0"/>
                </a:cxn>
                <a:cxn ang="0">
                  <a:pos x="43" y="4"/>
                </a:cxn>
              </a:cxnLst>
              <a:rect l="0" t="0" r="r" b="b"/>
              <a:pathLst>
                <a:path w="422" h="295">
                  <a:moveTo>
                    <a:pt x="43" y="4"/>
                  </a:moveTo>
                  <a:lnTo>
                    <a:pt x="57" y="7"/>
                  </a:lnTo>
                  <a:lnTo>
                    <a:pt x="72" y="13"/>
                  </a:lnTo>
                  <a:lnTo>
                    <a:pt x="83" y="17"/>
                  </a:lnTo>
                  <a:lnTo>
                    <a:pt x="97" y="25"/>
                  </a:lnTo>
                  <a:lnTo>
                    <a:pt x="108" y="28"/>
                  </a:lnTo>
                  <a:lnTo>
                    <a:pt x="119" y="36"/>
                  </a:lnTo>
                  <a:lnTo>
                    <a:pt x="133" y="42"/>
                  </a:lnTo>
                  <a:lnTo>
                    <a:pt x="146" y="49"/>
                  </a:lnTo>
                  <a:lnTo>
                    <a:pt x="156" y="55"/>
                  </a:lnTo>
                  <a:lnTo>
                    <a:pt x="167" y="63"/>
                  </a:lnTo>
                  <a:lnTo>
                    <a:pt x="176" y="68"/>
                  </a:lnTo>
                  <a:lnTo>
                    <a:pt x="188" y="76"/>
                  </a:lnTo>
                  <a:lnTo>
                    <a:pt x="197" y="83"/>
                  </a:lnTo>
                  <a:lnTo>
                    <a:pt x="209" y="93"/>
                  </a:lnTo>
                  <a:lnTo>
                    <a:pt x="218" y="99"/>
                  </a:lnTo>
                  <a:lnTo>
                    <a:pt x="230" y="108"/>
                  </a:lnTo>
                  <a:lnTo>
                    <a:pt x="239" y="114"/>
                  </a:lnTo>
                  <a:lnTo>
                    <a:pt x="249" y="121"/>
                  </a:lnTo>
                  <a:lnTo>
                    <a:pt x="258" y="131"/>
                  </a:lnTo>
                  <a:lnTo>
                    <a:pt x="270" y="139"/>
                  </a:lnTo>
                  <a:lnTo>
                    <a:pt x="279" y="146"/>
                  </a:lnTo>
                  <a:lnTo>
                    <a:pt x="289" y="154"/>
                  </a:lnTo>
                  <a:lnTo>
                    <a:pt x="298" y="161"/>
                  </a:lnTo>
                  <a:lnTo>
                    <a:pt x="309" y="171"/>
                  </a:lnTo>
                  <a:lnTo>
                    <a:pt x="319" y="179"/>
                  </a:lnTo>
                  <a:lnTo>
                    <a:pt x="330" y="186"/>
                  </a:lnTo>
                  <a:lnTo>
                    <a:pt x="342" y="194"/>
                  </a:lnTo>
                  <a:lnTo>
                    <a:pt x="355" y="203"/>
                  </a:lnTo>
                  <a:lnTo>
                    <a:pt x="365" y="211"/>
                  </a:lnTo>
                  <a:lnTo>
                    <a:pt x="378" y="218"/>
                  </a:lnTo>
                  <a:lnTo>
                    <a:pt x="393" y="226"/>
                  </a:lnTo>
                  <a:lnTo>
                    <a:pt x="406" y="236"/>
                  </a:lnTo>
                  <a:lnTo>
                    <a:pt x="416" y="245"/>
                  </a:lnTo>
                  <a:lnTo>
                    <a:pt x="422" y="256"/>
                  </a:lnTo>
                  <a:lnTo>
                    <a:pt x="422" y="268"/>
                  </a:lnTo>
                  <a:lnTo>
                    <a:pt x="418" y="281"/>
                  </a:lnTo>
                  <a:lnTo>
                    <a:pt x="408" y="289"/>
                  </a:lnTo>
                  <a:lnTo>
                    <a:pt x="399" y="295"/>
                  </a:lnTo>
                  <a:lnTo>
                    <a:pt x="386" y="295"/>
                  </a:lnTo>
                  <a:lnTo>
                    <a:pt x="374" y="293"/>
                  </a:lnTo>
                  <a:lnTo>
                    <a:pt x="361" y="283"/>
                  </a:lnTo>
                  <a:lnTo>
                    <a:pt x="347" y="274"/>
                  </a:lnTo>
                  <a:lnTo>
                    <a:pt x="336" y="266"/>
                  </a:lnTo>
                  <a:lnTo>
                    <a:pt x="325" y="260"/>
                  </a:lnTo>
                  <a:lnTo>
                    <a:pt x="311" y="251"/>
                  </a:lnTo>
                  <a:lnTo>
                    <a:pt x="300" y="243"/>
                  </a:lnTo>
                  <a:lnTo>
                    <a:pt x="289" y="236"/>
                  </a:lnTo>
                  <a:lnTo>
                    <a:pt x="279" y="228"/>
                  </a:lnTo>
                  <a:lnTo>
                    <a:pt x="270" y="218"/>
                  </a:lnTo>
                  <a:lnTo>
                    <a:pt x="258" y="213"/>
                  </a:lnTo>
                  <a:lnTo>
                    <a:pt x="249" y="203"/>
                  </a:lnTo>
                  <a:lnTo>
                    <a:pt x="239" y="198"/>
                  </a:lnTo>
                  <a:lnTo>
                    <a:pt x="230" y="188"/>
                  </a:lnTo>
                  <a:lnTo>
                    <a:pt x="220" y="182"/>
                  </a:lnTo>
                  <a:lnTo>
                    <a:pt x="211" y="175"/>
                  </a:lnTo>
                  <a:lnTo>
                    <a:pt x="201" y="169"/>
                  </a:lnTo>
                  <a:lnTo>
                    <a:pt x="190" y="160"/>
                  </a:lnTo>
                  <a:lnTo>
                    <a:pt x="180" y="152"/>
                  </a:lnTo>
                  <a:lnTo>
                    <a:pt x="169" y="144"/>
                  </a:lnTo>
                  <a:lnTo>
                    <a:pt x="159" y="139"/>
                  </a:lnTo>
                  <a:lnTo>
                    <a:pt x="148" y="131"/>
                  </a:lnTo>
                  <a:lnTo>
                    <a:pt x="138" y="123"/>
                  </a:lnTo>
                  <a:lnTo>
                    <a:pt x="129" y="116"/>
                  </a:lnTo>
                  <a:lnTo>
                    <a:pt x="119" y="112"/>
                  </a:lnTo>
                  <a:lnTo>
                    <a:pt x="106" y="102"/>
                  </a:lnTo>
                  <a:lnTo>
                    <a:pt x="95" y="97"/>
                  </a:lnTo>
                  <a:lnTo>
                    <a:pt x="81" y="91"/>
                  </a:lnTo>
                  <a:lnTo>
                    <a:pt x="72" y="85"/>
                  </a:lnTo>
                  <a:lnTo>
                    <a:pt x="59" y="80"/>
                  </a:lnTo>
                  <a:lnTo>
                    <a:pt x="45" y="74"/>
                  </a:lnTo>
                  <a:lnTo>
                    <a:pt x="34" y="70"/>
                  </a:lnTo>
                  <a:lnTo>
                    <a:pt x="21" y="64"/>
                  </a:lnTo>
                  <a:lnTo>
                    <a:pt x="7" y="55"/>
                  </a:lnTo>
                  <a:lnTo>
                    <a:pt x="2" y="45"/>
                  </a:lnTo>
                  <a:lnTo>
                    <a:pt x="0" y="34"/>
                  </a:lnTo>
                  <a:lnTo>
                    <a:pt x="4" y="23"/>
                  </a:lnTo>
                  <a:lnTo>
                    <a:pt x="7" y="9"/>
                  </a:lnTo>
                  <a:lnTo>
                    <a:pt x="17" y="4"/>
                  </a:lnTo>
                  <a:lnTo>
                    <a:pt x="28" y="0"/>
                  </a:lnTo>
                  <a:lnTo>
                    <a:pt x="43" y="4"/>
                  </a:lnTo>
                  <a:lnTo>
                    <a:pt x="43" y="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7" name="Freeform 53"/>
            <p:cNvSpPr>
              <a:spLocks/>
            </p:cNvSpPr>
            <p:nvPr/>
          </p:nvSpPr>
          <p:spPr bwMode="auto">
            <a:xfrm>
              <a:off x="3029" y="2260"/>
              <a:ext cx="144" cy="88"/>
            </a:xfrm>
            <a:custGeom>
              <a:avLst/>
              <a:gdLst/>
              <a:ahLst/>
              <a:cxnLst>
                <a:cxn ang="0">
                  <a:pos x="44" y="2"/>
                </a:cxn>
                <a:cxn ang="0">
                  <a:pos x="52" y="2"/>
                </a:cxn>
                <a:cxn ang="0">
                  <a:pos x="61" y="5"/>
                </a:cxn>
                <a:cxn ang="0">
                  <a:pos x="69" y="5"/>
                </a:cxn>
                <a:cxn ang="0">
                  <a:pos x="78" y="7"/>
                </a:cxn>
                <a:cxn ang="0">
                  <a:pos x="86" y="9"/>
                </a:cxn>
                <a:cxn ang="0">
                  <a:pos x="95" y="13"/>
                </a:cxn>
                <a:cxn ang="0">
                  <a:pos x="103" y="15"/>
                </a:cxn>
                <a:cxn ang="0">
                  <a:pos x="112" y="17"/>
                </a:cxn>
                <a:cxn ang="0">
                  <a:pos x="130" y="22"/>
                </a:cxn>
                <a:cxn ang="0">
                  <a:pos x="145" y="26"/>
                </a:cxn>
                <a:cxn ang="0">
                  <a:pos x="160" y="32"/>
                </a:cxn>
                <a:cxn ang="0">
                  <a:pos x="177" y="40"/>
                </a:cxn>
                <a:cxn ang="0">
                  <a:pos x="189" y="45"/>
                </a:cxn>
                <a:cxn ang="0">
                  <a:pos x="204" y="53"/>
                </a:cxn>
                <a:cxn ang="0">
                  <a:pos x="217" y="62"/>
                </a:cxn>
                <a:cxn ang="0">
                  <a:pos x="232" y="72"/>
                </a:cxn>
                <a:cxn ang="0">
                  <a:pos x="244" y="81"/>
                </a:cxn>
                <a:cxn ang="0">
                  <a:pos x="257" y="97"/>
                </a:cxn>
                <a:cxn ang="0">
                  <a:pos x="270" y="110"/>
                </a:cxn>
                <a:cxn ang="0">
                  <a:pos x="282" y="125"/>
                </a:cxn>
                <a:cxn ang="0">
                  <a:pos x="287" y="138"/>
                </a:cxn>
                <a:cxn ang="0">
                  <a:pos x="287" y="150"/>
                </a:cxn>
                <a:cxn ang="0">
                  <a:pos x="282" y="161"/>
                </a:cxn>
                <a:cxn ang="0">
                  <a:pos x="274" y="171"/>
                </a:cxn>
                <a:cxn ang="0">
                  <a:pos x="263" y="176"/>
                </a:cxn>
                <a:cxn ang="0">
                  <a:pos x="251" y="176"/>
                </a:cxn>
                <a:cxn ang="0">
                  <a:pos x="240" y="173"/>
                </a:cxn>
                <a:cxn ang="0">
                  <a:pos x="230" y="165"/>
                </a:cxn>
                <a:cxn ang="0">
                  <a:pos x="219" y="150"/>
                </a:cxn>
                <a:cxn ang="0">
                  <a:pos x="208" y="140"/>
                </a:cxn>
                <a:cxn ang="0">
                  <a:pos x="196" y="129"/>
                </a:cxn>
                <a:cxn ang="0">
                  <a:pos x="187" y="121"/>
                </a:cxn>
                <a:cxn ang="0">
                  <a:pos x="175" y="112"/>
                </a:cxn>
                <a:cxn ang="0">
                  <a:pos x="164" y="106"/>
                </a:cxn>
                <a:cxn ang="0">
                  <a:pos x="150" y="100"/>
                </a:cxn>
                <a:cxn ang="0">
                  <a:pos x="139" y="95"/>
                </a:cxn>
                <a:cxn ang="0">
                  <a:pos x="126" y="89"/>
                </a:cxn>
                <a:cxn ang="0">
                  <a:pos x="112" y="83"/>
                </a:cxn>
                <a:cxn ang="0">
                  <a:pos x="99" y="79"/>
                </a:cxn>
                <a:cxn ang="0">
                  <a:pos x="86" y="76"/>
                </a:cxn>
                <a:cxn ang="0">
                  <a:pos x="71" y="72"/>
                </a:cxn>
                <a:cxn ang="0">
                  <a:pos x="55" y="70"/>
                </a:cxn>
                <a:cxn ang="0">
                  <a:pos x="42" y="64"/>
                </a:cxn>
                <a:cxn ang="0">
                  <a:pos x="27" y="62"/>
                </a:cxn>
                <a:cxn ang="0">
                  <a:pos x="14" y="55"/>
                </a:cxn>
                <a:cxn ang="0">
                  <a:pos x="6" y="47"/>
                </a:cxn>
                <a:cxn ang="0">
                  <a:pos x="0" y="34"/>
                </a:cxn>
                <a:cxn ang="0">
                  <a:pos x="2" y="24"/>
                </a:cxn>
                <a:cxn ang="0">
                  <a:pos x="6" y="11"/>
                </a:cxn>
                <a:cxn ang="0">
                  <a:pos x="16" y="3"/>
                </a:cxn>
                <a:cxn ang="0">
                  <a:pos x="27" y="0"/>
                </a:cxn>
                <a:cxn ang="0">
                  <a:pos x="44" y="2"/>
                </a:cxn>
                <a:cxn ang="0">
                  <a:pos x="44" y="2"/>
                </a:cxn>
              </a:cxnLst>
              <a:rect l="0" t="0" r="r" b="b"/>
              <a:pathLst>
                <a:path w="287" h="176">
                  <a:moveTo>
                    <a:pt x="44" y="2"/>
                  </a:moveTo>
                  <a:lnTo>
                    <a:pt x="52" y="2"/>
                  </a:lnTo>
                  <a:lnTo>
                    <a:pt x="61" y="5"/>
                  </a:lnTo>
                  <a:lnTo>
                    <a:pt x="69" y="5"/>
                  </a:lnTo>
                  <a:lnTo>
                    <a:pt x="78" y="7"/>
                  </a:lnTo>
                  <a:lnTo>
                    <a:pt x="86" y="9"/>
                  </a:lnTo>
                  <a:lnTo>
                    <a:pt x="95" y="13"/>
                  </a:lnTo>
                  <a:lnTo>
                    <a:pt x="103" y="15"/>
                  </a:lnTo>
                  <a:lnTo>
                    <a:pt x="112" y="17"/>
                  </a:lnTo>
                  <a:lnTo>
                    <a:pt x="130" y="22"/>
                  </a:lnTo>
                  <a:lnTo>
                    <a:pt x="145" y="26"/>
                  </a:lnTo>
                  <a:lnTo>
                    <a:pt x="160" y="32"/>
                  </a:lnTo>
                  <a:lnTo>
                    <a:pt x="177" y="40"/>
                  </a:lnTo>
                  <a:lnTo>
                    <a:pt x="189" y="45"/>
                  </a:lnTo>
                  <a:lnTo>
                    <a:pt x="204" y="53"/>
                  </a:lnTo>
                  <a:lnTo>
                    <a:pt x="217" y="62"/>
                  </a:lnTo>
                  <a:lnTo>
                    <a:pt x="232" y="72"/>
                  </a:lnTo>
                  <a:lnTo>
                    <a:pt x="244" y="81"/>
                  </a:lnTo>
                  <a:lnTo>
                    <a:pt x="257" y="97"/>
                  </a:lnTo>
                  <a:lnTo>
                    <a:pt x="270" y="110"/>
                  </a:lnTo>
                  <a:lnTo>
                    <a:pt x="282" y="125"/>
                  </a:lnTo>
                  <a:lnTo>
                    <a:pt x="287" y="138"/>
                  </a:lnTo>
                  <a:lnTo>
                    <a:pt x="287" y="150"/>
                  </a:lnTo>
                  <a:lnTo>
                    <a:pt x="282" y="161"/>
                  </a:lnTo>
                  <a:lnTo>
                    <a:pt x="274" y="171"/>
                  </a:lnTo>
                  <a:lnTo>
                    <a:pt x="263" y="176"/>
                  </a:lnTo>
                  <a:lnTo>
                    <a:pt x="251" y="176"/>
                  </a:lnTo>
                  <a:lnTo>
                    <a:pt x="240" y="173"/>
                  </a:lnTo>
                  <a:lnTo>
                    <a:pt x="230" y="165"/>
                  </a:lnTo>
                  <a:lnTo>
                    <a:pt x="219" y="150"/>
                  </a:lnTo>
                  <a:lnTo>
                    <a:pt x="208" y="140"/>
                  </a:lnTo>
                  <a:lnTo>
                    <a:pt x="196" y="129"/>
                  </a:lnTo>
                  <a:lnTo>
                    <a:pt x="187" y="121"/>
                  </a:lnTo>
                  <a:lnTo>
                    <a:pt x="175" y="112"/>
                  </a:lnTo>
                  <a:lnTo>
                    <a:pt x="164" y="106"/>
                  </a:lnTo>
                  <a:lnTo>
                    <a:pt x="150" y="100"/>
                  </a:lnTo>
                  <a:lnTo>
                    <a:pt x="139" y="95"/>
                  </a:lnTo>
                  <a:lnTo>
                    <a:pt x="126" y="89"/>
                  </a:lnTo>
                  <a:lnTo>
                    <a:pt x="112" y="83"/>
                  </a:lnTo>
                  <a:lnTo>
                    <a:pt x="99" y="79"/>
                  </a:lnTo>
                  <a:lnTo>
                    <a:pt x="86" y="76"/>
                  </a:lnTo>
                  <a:lnTo>
                    <a:pt x="71" y="72"/>
                  </a:lnTo>
                  <a:lnTo>
                    <a:pt x="55" y="70"/>
                  </a:lnTo>
                  <a:lnTo>
                    <a:pt x="42" y="64"/>
                  </a:lnTo>
                  <a:lnTo>
                    <a:pt x="27" y="62"/>
                  </a:lnTo>
                  <a:lnTo>
                    <a:pt x="14" y="55"/>
                  </a:lnTo>
                  <a:lnTo>
                    <a:pt x="6" y="47"/>
                  </a:lnTo>
                  <a:lnTo>
                    <a:pt x="0" y="34"/>
                  </a:lnTo>
                  <a:lnTo>
                    <a:pt x="2" y="24"/>
                  </a:lnTo>
                  <a:lnTo>
                    <a:pt x="6" y="11"/>
                  </a:lnTo>
                  <a:lnTo>
                    <a:pt x="16" y="3"/>
                  </a:lnTo>
                  <a:lnTo>
                    <a:pt x="27" y="0"/>
                  </a:lnTo>
                  <a:lnTo>
                    <a:pt x="44" y="2"/>
                  </a:lnTo>
                  <a:lnTo>
                    <a:pt x="44" y="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8" name="Freeform 54"/>
            <p:cNvSpPr>
              <a:spLocks/>
            </p:cNvSpPr>
            <p:nvPr/>
          </p:nvSpPr>
          <p:spPr bwMode="auto">
            <a:xfrm>
              <a:off x="3164" y="2148"/>
              <a:ext cx="198" cy="124"/>
            </a:xfrm>
            <a:custGeom>
              <a:avLst/>
              <a:gdLst/>
              <a:ahLst/>
              <a:cxnLst>
                <a:cxn ang="0">
                  <a:pos x="48" y="0"/>
                </a:cxn>
                <a:cxn ang="0">
                  <a:pos x="74" y="0"/>
                </a:cxn>
                <a:cxn ang="0">
                  <a:pos x="99" y="4"/>
                </a:cxn>
                <a:cxn ang="0">
                  <a:pos x="124" y="12"/>
                </a:cxn>
                <a:cxn ang="0">
                  <a:pos x="147" y="19"/>
                </a:cxn>
                <a:cxn ang="0">
                  <a:pos x="166" y="29"/>
                </a:cxn>
                <a:cxn ang="0">
                  <a:pos x="186" y="40"/>
                </a:cxn>
                <a:cxn ang="0">
                  <a:pos x="205" y="52"/>
                </a:cxn>
                <a:cxn ang="0">
                  <a:pos x="224" y="65"/>
                </a:cxn>
                <a:cxn ang="0">
                  <a:pos x="242" y="78"/>
                </a:cxn>
                <a:cxn ang="0">
                  <a:pos x="261" y="97"/>
                </a:cxn>
                <a:cxn ang="0">
                  <a:pos x="280" y="112"/>
                </a:cxn>
                <a:cxn ang="0">
                  <a:pos x="300" y="130"/>
                </a:cxn>
                <a:cxn ang="0">
                  <a:pos x="319" y="147"/>
                </a:cxn>
                <a:cxn ang="0">
                  <a:pos x="340" y="164"/>
                </a:cxn>
                <a:cxn ang="0">
                  <a:pos x="367" y="183"/>
                </a:cxn>
                <a:cxn ang="0">
                  <a:pos x="390" y="202"/>
                </a:cxn>
                <a:cxn ang="0">
                  <a:pos x="396" y="225"/>
                </a:cxn>
                <a:cxn ang="0">
                  <a:pos x="380" y="246"/>
                </a:cxn>
                <a:cxn ang="0">
                  <a:pos x="358" y="249"/>
                </a:cxn>
                <a:cxn ang="0">
                  <a:pos x="331" y="236"/>
                </a:cxn>
                <a:cxn ang="0">
                  <a:pos x="310" y="221"/>
                </a:cxn>
                <a:cxn ang="0">
                  <a:pos x="291" y="202"/>
                </a:cxn>
                <a:cxn ang="0">
                  <a:pos x="272" y="187"/>
                </a:cxn>
                <a:cxn ang="0">
                  <a:pos x="255" y="171"/>
                </a:cxn>
                <a:cxn ang="0">
                  <a:pos x="236" y="154"/>
                </a:cxn>
                <a:cxn ang="0">
                  <a:pos x="213" y="135"/>
                </a:cxn>
                <a:cxn ang="0">
                  <a:pos x="188" y="114"/>
                </a:cxn>
                <a:cxn ang="0">
                  <a:pos x="171" y="103"/>
                </a:cxn>
                <a:cxn ang="0">
                  <a:pos x="154" y="92"/>
                </a:cxn>
                <a:cxn ang="0">
                  <a:pos x="135" y="84"/>
                </a:cxn>
                <a:cxn ang="0">
                  <a:pos x="116" y="76"/>
                </a:cxn>
                <a:cxn ang="0">
                  <a:pos x="95" y="69"/>
                </a:cxn>
                <a:cxn ang="0">
                  <a:pos x="71" y="65"/>
                </a:cxn>
                <a:cxn ang="0">
                  <a:pos x="48" y="65"/>
                </a:cxn>
                <a:cxn ang="0">
                  <a:pos x="19" y="61"/>
                </a:cxn>
                <a:cxn ang="0">
                  <a:pos x="2" y="42"/>
                </a:cxn>
                <a:cxn ang="0">
                  <a:pos x="2" y="19"/>
                </a:cxn>
                <a:cxn ang="0">
                  <a:pos x="19" y="2"/>
                </a:cxn>
                <a:cxn ang="0">
                  <a:pos x="34" y="0"/>
                </a:cxn>
              </a:cxnLst>
              <a:rect l="0" t="0" r="r" b="b"/>
              <a:pathLst>
                <a:path w="396" h="249">
                  <a:moveTo>
                    <a:pt x="34" y="0"/>
                  </a:moveTo>
                  <a:lnTo>
                    <a:pt x="48" y="0"/>
                  </a:lnTo>
                  <a:lnTo>
                    <a:pt x="61" y="0"/>
                  </a:lnTo>
                  <a:lnTo>
                    <a:pt x="74" y="0"/>
                  </a:lnTo>
                  <a:lnTo>
                    <a:pt x="88" y="2"/>
                  </a:lnTo>
                  <a:lnTo>
                    <a:pt x="99" y="4"/>
                  </a:lnTo>
                  <a:lnTo>
                    <a:pt x="112" y="8"/>
                  </a:lnTo>
                  <a:lnTo>
                    <a:pt x="124" y="12"/>
                  </a:lnTo>
                  <a:lnTo>
                    <a:pt x="137" y="15"/>
                  </a:lnTo>
                  <a:lnTo>
                    <a:pt x="147" y="19"/>
                  </a:lnTo>
                  <a:lnTo>
                    <a:pt x="156" y="23"/>
                  </a:lnTo>
                  <a:lnTo>
                    <a:pt x="166" y="29"/>
                  </a:lnTo>
                  <a:lnTo>
                    <a:pt x="177" y="35"/>
                  </a:lnTo>
                  <a:lnTo>
                    <a:pt x="186" y="40"/>
                  </a:lnTo>
                  <a:lnTo>
                    <a:pt x="196" y="46"/>
                  </a:lnTo>
                  <a:lnTo>
                    <a:pt x="205" y="52"/>
                  </a:lnTo>
                  <a:lnTo>
                    <a:pt x="217" y="59"/>
                  </a:lnTo>
                  <a:lnTo>
                    <a:pt x="224" y="65"/>
                  </a:lnTo>
                  <a:lnTo>
                    <a:pt x="234" y="73"/>
                  </a:lnTo>
                  <a:lnTo>
                    <a:pt x="242" y="78"/>
                  </a:lnTo>
                  <a:lnTo>
                    <a:pt x="251" y="88"/>
                  </a:lnTo>
                  <a:lnTo>
                    <a:pt x="261" y="97"/>
                  </a:lnTo>
                  <a:lnTo>
                    <a:pt x="270" y="105"/>
                  </a:lnTo>
                  <a:lnTo>
                    <a:pt x="280" y="112"/>
                  </a:lnTo>
                  <a:lnTo>
                    <a:pt x="291" y="122"/>
                  </a:lnTo>
                  <a:lnTo>
                    <a:pt x="300" y="130"/>
                  </a:lnTo>
                  <a:lnTo>
                    <a:pt x="310" y="137"/>
                  </a:lnTo>
                  <a:lnTo>
                    <a:pt x="319" y="147"/>
                  </a:lnTo>
                  <a:lnTo>
                    <a:pt x="331" y="156"/>
                  </a:lnTo>
                  <a:lnTo>
                    <a:pt x="340" y="164"/>
                  </a:lnTo>
                  <a:lnTo>
                    <a:pt x="354" y="173"/>
                  </a:lnTo>
                  <a:lnTo>
                    <a:pt x="367" y="183"/>
                  </a:lnTo>
                  <a:lnTo>
                    <a:pt x="380" y="192"/>
                  </a:lnTo>
                  <a:lnTo>
                    <a:pt x="390" y="202"/>
                  </a:lnTo>
                  <a:lnTo>
                    <a:pt x="396" y="213"/>
                  </a:lnTo>
                  <a:lnTo>
                    <a:pt x="396" y="225"/>
                  </a:lnTo>
                  <a:lnTo>
                    <a:pt x="390" y="238"/>
                  </a:lnTo>
                  <a:lnTo>
                    <a:pt x="380" y="246"/>
                  </a:lnTo>
                  <a:lnTo>
                    <a:pt x="369" y="249"/>
                  </a:lnTo>
                  <a:lnTo>
                    <a:pt x="358" y="249"/>
                  </a:lnTo>
                  <a:lnTo>
                    <a:pt x="344" y="246"/>
                  </a:lnTo>
                  <a:lnTo>
                    <a:pt x="331" y="236"/>
                  </a:lnTo>
                  <a:lnTo>
                    <a:pt x="321" y="228"/>
                  </a:lnTo>
                  <a:lnTo>
                    <a:pt x="310" y="221"/>
                  </a:lnTo>
                  <a:lnTo>
                    <a:pt x="300" y="211"/>
                  </a:lnTo>
                  <a:lnTo>
                    <a:pt x="291" y="202"/>
                  </a:lnTo>
                  <a:lnTo>
                    <a:pt x="281" y="194"/>
                  </a:lnTo>
                  <a:lnTo>
                    <a:pt x="272" y="187"/>
                  </a:lnTo>
                  <a:lnTo>
                    <a:pt x="264" y="181"/>
                  </a:lnTo>
                  <a:lnTo>
                    <a:pt x="255" y="171"/>
                  </a:lnTo>
                  <a:lnTo>
                    <a:pt x="245" y="164"/>
                  </a:lnTo>
                  <a:lnTo>
                    <a:pt x="236" y="154"/>
                  </a:lnTo>
                  <a:lnTo>
                    <a:pt x="228" y="149"/>
                  </a:lnTo>
                  <a:lnTo>
                    <a:pt x="213" y="135"/>
                  </a:lnTo>
                  <a:lnTo>
                    <a:pt x="198" y="122"/>
                  </a:lnTo>
                  <a:lnTo>
                    <a:pt x="188" y="114"/>
                  </a:lnTo>
                  <a:lnTo>
                    <a:pt x="181" y="107"/>
                  </a:lnTo>
                  <a:lnTo>
                    <a:pt x="171" y="103"/>
                  </a:lnTo>
                  <a:lnTo>
                    <a:pt x="164" y="97"/>
                  </a:lnTo>
                  <a:lnTo>
                    <a:pt x="154" y="92"/>
                  </a:lnTo>
                  <a:lnTo>
                    <a:pt x="145" y="88"/>
                  </a:lnTo>
                  <a:lnTo>
                    <a:pt x="135" y="84"/>
                  </a:lnTo>
                  <a:lnTo>
                    <a:pt x="128" y="80"/>
                  </a:lnTo>
                  <a:lnTo>
                    <a:pt x="116" y="76"/>
                  </a:lnTo>
                  <a:lnTo>
                    <a:pt x="105" y="73"/>
                  </a:lnTo>
                  <a:lnTo>
                    <a:pt x="95" y="69"/>
                  </a:lnTo>
                  <a:lnTo>
                    <a:pt x="84" y="69"/>
                  </a:lnTo>
                  <a:lnTo>
                    <a:pt x="71" y="65"/>
                  </a:lnTo>
                  <a:lnTo>
                    <a:pt x="59" y="65"/>
                  </a:lnTo>
                  <a:lnTo>
                    <a:pt x="48" y="65"/>
                  </a:lnTo>
                  <a:lnTo>
                    <a:pt x="34" y="65"/>
                  </a:lnTo>
                  <a:lnTo>
                    <a:pt x="19" y="61"/>
                  </a:lnTo>
                  <a:lnTo>
                    <a:pt x="10" y="54"/>
                  </a:lnTo>
                  <a:lnTo>
                    <a:pt x="2" y="42"/>
                  </a:lnTo>
                  <a:lnTo>
                    <a:pt x="0" y="31"/>
                  </a:lnTo>
                  <a:lnTo>
                    <a:pt x="2" y="19"/>
                  </a:lnTo>
                  <a:lnTo>
                    <a:pt x="10" y="10"/>
                  </a:lnTo>
                  <a:lnTo>
                    <a:pt x="19" y="2"/>
                  </a:lnTo>
                  <a:lnTo>
                    <a:pt x="34" y="0"/>
                  </a:lnTo>
                  <a:lnTo>
                    <a:pt x="34"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9" name="Freeform 55"/>
            <p:cNvSpPr>
              <a:spLocks/>
            </p:cNvSpPr>
            <p:nvPr/>
          </p:nvSpPr>
          <p:spPr bwMode="auto">
            <a:xfrm>
              <a:off x="3324" y="1859"/>
              <a:ext cx="264" cy="410"/>
            </a:xfrm>
            <a:custGeom>
              <a:avLst/>
              <a:gdLst/>
              <a:ahLst/>
              <a:cxnLst>
                <a:cxn ang="0">
                  <a:pos x="27" y="749"/>
                </a:cxn>
                <a:cxn ang="0">
                  <a:pos x="48" y="717"/>
                </a:cxn>
                <a:cxn ang="0">
                  <a:pos x="65" y="692"/>
                </a:cxn>
                <a:cxn ang="0">
                  <a:pos x="84" y="660"/>
                </a:cxn>
                <a:cxn ang="0">
                  <a:pos x="105" y="624"/>
                </a:cxn>
                <a:cxn ang="0">
                  <a:pos x="130" y="582"/>
                </a:cxn>
                <a:cxn ang="0">
                  <a:pos x="156" y="540"/>
                </a:cxn>
                <a:cxn ang="0">
                  <a:pos x="183" y="493"/>
                </a:cxn>
                <a:cxn ang="0">
                  <a:pos x="211" y="447"/>
                </a:cxn>
                <a:cxn ang="0">
                  <a:pos x="238" y="398"/>
                </a:cxn>
                <a:cxn ang="0">
                  <a:pos x="267" y="348"/>
                </a:cxn>
                <a:cxn ang="0">
                  <a:pos x="295" y="299"/>
                </a:cxn>
                <a:cxn ang="0">
                  <a:pos x="324" y="251"/>
                </a:cxn>
                <a:cxn ang="0">
                  <a:pos x="350" y="208"/>
                </a:cxn>
                <a:cxn ang="0">
                  <a:pos x="377" y="166"/>
                </a:cxn>
                <a:cxn ang="0">
                  <a:pos x="398" y="124"/>
                </a:cxn>
                <a:cxn ang="0">
                  <a:pos x="419" y="90"/>
                </a:cxn>
                <a:cxn ang="0">
                  <a:pos x="438" y="61"/>
                </a:cxn>
                <a:cxn ang="0">
                  <a:pos x="455" y="38"/>
                </a:cxn>
                <a:cxn ang="0">
                  <a:pos x="479" y="4"/>
                </a:cxn>
                <a:cxn ang="0">
                  <a:pos x="514" y="8"/>
                </a:cxn>
                <a:cxn ang="0">
                  <a:pos x="529" y="38"/>
                </a:cxn>
                <a:cxn ang="0">
                  <a:pos x="504" y="76"/>
                </a:cxn>
                <a:cxn ang="0">
                  <a:pos x="487" y="101"/>
                </a:cxn>
                <a:cxn ang="0">
                  <a:pos x="468" y="133"/>
                </a:cxn>
                <a:cxn ang="0">
                  <a:pos x="447" y="168"/>
                </a:cxn>
                <a:cxn ang="0">
                  <a:pos x="426" y="209"/>
                </a:cxn>
                <a:cxn ang="0">
                  <a:pos x="398" y="249"/>
                </a:cxn>
                <a:cxn ang="0">
                  <a:pos x="371" y="297"/>
                </a:cxn>
                <a:cxn ang="0">
                  <a:pos x="344" y="343"/>
                </a:cxn>
                <a:cxn ang="0">
                  <a:pos x="316" y="394"/>
                </a:cxn>
                <a:cxn ang="0">
                  <a:pos x="287" y="443"/>
                </a:cxn>
                <a:cxn ang="0">
                  <a:pos x="261" y="493"/>
                </a:cxn>
                <a:cxn ang="0">
                  <a:pos x="232" y="538"/>
                </a:cxn>
                <a:cxn ang="0">
                  <a:pos x="204" y="588"/>
                </a:cxn>
                <a:cxn ang="0">
                  <a:pos x="177" y="630"/>
                </a:cxn>
                <a:cxn ang="0">
                  <a:pos x="153" y="673"/>
                </a:cxn>
                <a:cxn ang="0">
                  <a:pos x="128" y="711"/>
                </a:cxn>
                <a:cxn ang="0">
                  <a:pos x="107" y="744"/>
                </a:cxn>
                <a:cxn ang="0">
                  <a:pos x="86" y="770"/>
                </a:cxn>
                <a:cxn ang="0">
                  <a:pos x="61" y="806"/>
                </a:cxn>
                <a:cxn ang="0">
                  <a:pos x="33" y="822"/>
                </a:cxn>
                <a:cxn ang="0">
                  <a:pos x="4" y="805"/>
                </a:cxn>
                <a:cxn ang="0">
                  <a:pos x="6" y="770"/>
                </a:cxn>
              </a:cxnLst>
              <a:rect l="0" t="0" r="r" b="b"/>
              <a:pathLst>
                <a:path w="529" h="822">
                  <a:moveTo>
                    <a:pt x="19" y="761"/>
                  </a:moveTo>
                  <a:lnTo>
                    <a:pt x="21" y="757"/>
                  </a:lnTo>
                  <a:lnTo>
                    <a:pt x="27" y="749"/>
                  </a:lnTo>
                  <a:lnTo>
                    <a:pt x="33" y="740"/>
                  </a:lnTo>
                  <a:lnTo>
                    <a:pt x="42" y="727"/>
                  </a:lnTo>
                  <a:lnTo>
                    <a:pt x="48" y="717"/>
                  </a:lnTo>
                  <a:lnTo>
                    <a:pt x="52" y="709"/>
                  </a:lnTo>
                  <a:lnTo>
                    <a:pt x="58" y="700"/>
                  </a:lnTo>
                  <a:lnTo>
                    <a:pt x="65" y="692"/>
                  </a:lnTo>
                  <a:lnTo>
                    <a:pt x="69" y="681"/>
                  </a:lnTo>
                  <a:lnTo>
                    <a:pt x="77" y="671"/>
                  </a:lnTo>
                  <a:lnTo>
                    <a:pt x="84" y="660"/>
                  </a:lnTo>
                  <a:lnTo>
                    <a:pt x="92" y="649"/>
                  </a:lnTo>
                  <a:lnTo>
                    <a:pt x="97" y="637"/>
                  </a:lnTo>
                  <a:lnTo>
                    <a:pt x="105" y="624"/>
                  </a:lnTo>
                  <a:lnTo>
                    <a:pt x="113" y="609"/>
                  </a:lnTo>
                  <a:lnTo>
                    <a:pt x="122" y="597"/>
                  </a:lnTo>
                  <a:lnTo>
                    <a:pt x="130" y="582"/>
                  </a:lnTo>
                  <a:lnTo>
                    <a:pt x="137" y="569"/>
                  </a:lnTo>
                  <a:lnTo>
                    <a:pt x="147" y="554"/>
                  </a:lnTo>
                  <a:lnTo>
                    <a:pt x="156" y="540"/>
                  </a:lnTo>
                  <a:lnTo>
                    <a:pt x="164" y="523"/>
                  </a:lnTo>
                  <a:lnTo>
                    <a:pt x="173" y="508"/>
                  </a:lnTo>
                  <a:lnTo>
                    <a:pt x="183" y="493"/>
                  </a:lnTo>
                  <a:lnTo>
                    <a:pt x="192" y="478"/>
                  </a:lnTo>
                  <a:lnTo>
                    <a:pt x="202" y="460"/>
                  </a:lnTo>
                  <a:lnTo>
                    <a:pt x="211" y="447"/>
                  </a:lnTo>
                  <a:lnTo>
                    <a:pt x="221" y="428"/>
                  </a:lnTo>
                  <a:lnTo>
                    <a:pt x="230" y="415"/>
                  </a:lnTo>
                  <a:lnTo>
                    <a:pt x="238" y="398"/>
                  </a:lnTo>
                  <a:lnTo>
                    <a:pt x="248" y="381"/>
                  </a:lnTo>
                  <a:lnTo>
                    <a:pt x="257" y="363"/>
                  </a:lnTo>
                  <a:lnTo>
                    <a:pt x="267" y="348"/>
                  </a:lnTo>
                  <a:lnTo>
                    <a:pt x="276" y="331"/>
                  </a:lnTo>
                  <a:lnTo>
                    <a:pt x="286" y="314"/>
                  </a:lnTo>
                  <a:lnTo>
                    <a:pt x="295" y="299"/>
                  </a:lnTo>
                  <a:lnTo>
                    <a:pt x="305" y="285"/>
                  </a:lnTo>
                  <a:lnTo>
                    <a:pt x="314" y="266"/>
                  </a:lnTo>
                  <a:lnTo>
                    <a:pt x="324" y="251"/>
                  </a:lnTo>
                  <a:lnTo>
                    <a:pt x="333" y="238"/>
                  </a:lnTo>
                  <a:lnTo>
                    <a:pt x="341" y="223"/>
                  </a:lnTo>
                  <a:lnTo>
                    <a:pt x="350" y="208"/>
                  </a:lnTo>
                  <a:lnTo>
                    <a:pt x="360" y="192"/>
                  </a:lnTo>
                  <a:lnTo>
                    <a:pt x="367" y="179"/>
                  </a:lnTo>
                  <a:lnTo>
                    <a:pt x="377" y="166"/>
                  </a:lnTo>
                  <a:lnTo>
                    <a:pt x="382" y="152"/>
                  </a:lnTo>
                  <a:lnTo>
                    <a:pt x="390" y="137"/>
                  </a:lnTo>
                  <a:lnTo>
                    <a:pt x="398" y="124"/>
                  </a:lnTo>
                  <a:lnTo>
                    <a:pt x="405" y="114"/>
                  </a:lnTo>
                  <a:lnTo>
                    <a:pt x="411" y="101"/>
                  </a:lnTo>
                  <a:lnTo>
                    <a:pt x="419" y="90"/>
                  </a:lnTo>
                  <a:lnTo>
                    <a:pt x="426" y="80"/>
                  </a:lnTo>
                  <a:lnTo>
                    <a:pt x="434" y="71"/>
                  </a:lnTo>
                  <a:lnTo>
                    <a:pt x="438" y="61"/>
                  </a:lnTo>
                  <a:lnTo>
                    <a:pt x="443" y="52"/>
                  </a:lnTo>
                  <a:lnTo>
                    <a:pt x="447" y="44"/>
                  </a:lnTo>
                  <a:lnTo>
                    <a:pt x="455" y="38"/>
                  </a:lnTo>
                  <a:lnTo>
                    <a:pt x="462" y="23"/>
                  </a:lnTo>
                  <a:lnTo>
                    <a:pt x="472" y="15"/>
                  </a:lnTo>
                  <a:lnTo>
                    <a:pt x="479" y="4"/>
                  </a:lnTo>
                  <a:lnTo>
                    <a:pt x="493" y="0"/>
                  </a:lnTo>
                  <a:lnTo>
                    <a:pt x="502" y="2"/>
                  </a:lnTo>
                  <a:lnTo>
                    <a:pt x="514" y="8"/>
                  </a:lnTo>
                  <a:lnTo>
                    <a:pt x="521" y="15"/>
                  </a:lnTo>
                  <a:lnTo>
                    <a:pt x="529" y="27"/>
                  </a:lnTo>
                  <a:lnTo>
                    <a:pt x="529" y="38"/>
                  </a:lnTo>
                  <a:lnTo>
                    <a:pt x="523" y="54"/>
                  </a:lnTo>
                  <a:lnTo>
                    <a:pt x="514" y="61"/>
                  </a:lnTo>
                  <a:lnTo>
                    <a:pt x="504" y="76"/>
                  </a:lnTo>
                  <a:lnTo>
                    <a:pt x="498" y="84"/>
                  </a:lnTo>
                  <a:lnTo>
                    <a:pt x="493" y="92"/>
                  </a:lnTo>
                  <a:lnTo>
                    <a:pt x="487" y="101"/>
                  </a:lnTo>
                  <a:lnTo>
                    <a:pt x="483" y="112"/>
                  </a:lnTo>
                  <a:lnTo>
                    <a:pt x="474" y="122"/>
                  </a:lnTo>
                  <a:lnTo>
                    <a:pt x="468" y="133"/>
                  </a:lnTo>
                  <a:lnTo>
                    <a:pt x="462" y="143"/>
                  </a:lnTo>
                  <a:lnTo>
                    <a:pt x="455" y="156"/>
                  </a:lnTo>
                  <a:lnTo>
                    <a:pt x="447" y="168"/>
                  </a:lnTo>
                  <a:lnTo>
                    <a:pt x="439" y="181"/>
                  </a:lnTo>
                  <a:lnTo>
                    <a:pt x="432" y="194"/>
                  </a:lnTo>
                  <a:lnTo>
                    <a:pt x="426" y="209"/>
                  </a:lnTo>
                  <a:lnTo>
                    <a:pt x="417" y="221"/>
                  </a:lnTo>
                  <a:lnTo>
                    <a:pt x="407" y="236"/>
                  </a:lnTo>
                  <a:lnTo>
                    <a:pt x="398" y="249"/>
                  </a:lnTo>
                  <a:lnTo>
                    <a:pt x="390" y="266"/>
                  </a:lnTo>
                  <a:lnTo>
                    <a:pt x="381" y="280"/>
                  </a:lnTo>
                  <a:lnTo>
                    <a:pt x="371" y="297"/>
                  </a:lnTo>
                  <a:lnTo>
                    <a:pt x="362" y="312"/>
                  </a:lnTo>
                  <a:lnTo>
                    <a:pt x="354" y="329"/>
                  </a:lnTo>
                  <a:lnTo>
                    <a:pt x="344" y="343"/>
                  </a:lnTo>
                  <a:lnTo>
                    <a:pt x="335" y="362"/>
                  </a:lnTo>
                  <a:lnTo>
                    <a:pt x="325" y="377"/>
                  </a:lnTo>
                  <a:lnTo>
                    <a:pt x="316" y="394"/>
                  </a:lnTo>
                  <a:lnTo>
                    <a:pt x="306" y="411"/>
                  </a:lnTo>
                  <a:lnTo>
                    <a:pt x="297" y="428"/>
                  </a:lnTo>
                  <a:lnTo>
                    <a:pt x="287" y="443"/>
                  </a:lnTo>
                  <a:lnTo>
                    <a:pt x="280" y="460"/>
                  </a:lnTo>
                  <a:lnTo>
                    <a:pt x="270" y="476"/>
                  </a:lnTo>
                  <a:lnTo>
                    <a:pt x="261" y="493"/>
                  </a:lnTo>
                  <a:lnTo>
                    <a:pt x="251" y="506"/>
                  </a:lnTo>
                  <a:lnTo>
                    <a:pt x="242" y="523"/>
                  </a:lnTo>
                  <a:lnTo>
                    <a:pt x="232" y="538"/>
                  </a:lnTo>
                  <a:lnTo>
                    <a:pt x="223" y="555"/>
                  </a:lnTo>
                  <a:lnTo>
                    <a:pt x="213" y="571"/>
                  </a:lnTo>
                  <a:lnTo>
                    <a:pt x="204" y="588"/>
                  </a:lnTo>
                  <a:lnTo>
                    <a:pt x="194" y="601"/>
                  </a:lnTo>
                  <a:lnTo>
                    <a:pt x="185" y="616"/>
                  </a:lnTo>
                  <a:lnTo>
                    <a:pt x="177" y="630"/>
                  </a:lnTo>
                  <a:lnTo>
                    <a:pt x="170" y="647"/>
                  </a:lnTo>
                  <a:lnTo>
                    <a:pt x="160" y="658"/>
                  </a:lnTo>
                  <a:lnTo>
                    <a:pt x="153" y="673"/>
                  </a:lnTo>
                  <a:lnTo>
                    <a:pt x="143" y="685"/>
                  </a:lnTo>
                  <a:lnTo>
                    <a:pt x="137" y="700"/>
                  </a:lnTo>
                  <a:lnTo>
                    <a:pt x="128" y="711"/>
                  </a:lnTo>
                  <a:lnTo>
                    <a:pt x="122" y="723"/>
                  </a:lnTo>
                  <a:lnTo>
                    <a:pt x="115" y="732"/>
                  </a:lnTo>
                  <a:lnTo>
                    <a:pt x="107" y="744"/>
                  </a:lnTo>
                  <a:lnTo>
                    <a:pt x="99" y="751"/>
                  </a:lnTo>
                  <a:lnTo>
                    <a:pt x="94" y="761"/>
                  </a:lnTo>
                  <a:lnTo>
                    <a:pt x="86" y="770"/>
                  </a:lnTo>
                  <a:lnTo>
                    <a:pt x="82" y="780"/>
                  </a:lnTo>
                  <a:lnTo>
                    <a:pt x="71" y="793"/>
                  </a:lnTo>
                  <a:lnTo>
                    <a:pt x="61" y="806"/>
                  </a:lnTo>
                  <a:lnTo>
                    <a:pt x="54" y="814"/>
                  </a:lnTo>
                  <a:lnTo>
                    <a:pt x="48" y="820"/>
                  </a:lnTo>
                  <a:lnTo>
                    <a:pt x="33" y="822"/>
                  </a:lnTo>
                  <a:lnTo>
                    <a:pt x="21" y="820"/>
                  </a:lnTo>
                  <a:lnTo>
                    <a:pt x="10" y="812"/>
                  </a:lnTo>
                  <a:lnTo>
                    <a:pt x="4" y="805"/>
                  </a:lnTo>
                  <a:lnTo>
                    <a:pt x="0" y="791"/>
                  </a:lnTo>
                  <a:lnTo>
                    <a:pt x="2" y="780"/>
                  </a:lnTo>
                  <a:lnTo>
                    <a:pt x="6" y="770"/>
                  </a:lnTo>
                  <a:lnTo>
                    <a:pt x="19" y="761"/>
                  </a:lnTo>
                  <a:lnTo>
                    <a:pt x="19" y="76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0" name="Freeform 56"/>
            <p:cNvSpPr>
              <a:spLocks/>
            </p:cNvSpPr>
            <p:nvPr/>
          </p:nvSpPr>
          <p:spPr bwMode="auto">
            <a:xfrm>
              <a:off x="3235" y="1857"/>
              <a:ext cx="356" cy="331"/>
            </a:xfrm>
            <a:custGeom>
              <a:avLst/>
              <a:gdLst/>
              <a:ahLst/>
              <a:cxnLst>
                <a:cxn ang="0">
                  <a:pos x="34" y="590"/>
                </a:cxn>
                <a:cxn ang="0">
                  <a:pos x="62" y="567"/>
                </a:cxn>
                <a:cxn ang="0">
                  <a:pos x="91" y="546"/>
                </a:cxn>
                <a:cxn ang="0">
                  <a:pos x="121" y="521"/>
                </a:cxn>
                <a:cxn ang="0">
                  <a:pos x="152" y="497"/>
                </a:cxn>
                <a:cxn ang="0">
                  <a:pos x="184" y="470"/>
                </a:cxn>
                <a:cxn ang="0">
                  <a:pos x="216" y="442"/>
                </a:cxn>
                <a:cxn ang="0">
                  <a:pos x="249" y="413"/>
                </a:cxn>
                <a:cxn ang="0">
                  <a:pos x="281" y="383"/>
                </a:cxn>
                <a:cxn ang="0">
                  <a:pos x="313" y="350"/>
                </a:cxn>
                <a:cxn ang="0">
                  <a:pos x="348" y="322"/>
                </a:cxn>
                <a:cxn ang="0">
                  <a:pos x="380" y="289"/>
                </a:cxn>
                <a:cxn ang="0">
                  <a:pos x="412" y="257"/>
                </a:cxn>
                <a:cxn ang="0">
                  <a:pos x="443" y="227"/>
                </a:cxn>
                <a:cxn ang="0">
                  <a:pos x="475" y="196"/>
                </a:cxn>
                <a:cxn ang="0">
                  <a:pos x="503" y="166"/>
                </a:cxn>
                <a:cxn ang="0">
                  <a:pos x="532" y="135"/>
                </a:cxn>
                <a:cxn ang="0">
                  <a:pos x="560" y="107"/>
                </a:cxn>
                <a:cxn ang="0">
                  <a:pos x="589" y="78"/>
                </a:cxn>
                <a:cxn ang="0">
                  <a:pos x="612" y="52"/>
                </a:cxn>
                <a:cxn ang="0">
                  <a:pos x="653" y="12"/>
                </a:cxn>
                <a:cxn ang="0">
                  <a:pos x="688" y="2"/>
                </a:cxn>
                <a:cxn ang="0">
                  <a:pos x="711" y="31"/>
                </a:cxn>
                <a:cxn ang="0">
                  <a:pos x="686" y="73"/>
                </a:cxn>
                <a:cxn ang="0">
                  <a:pos x="652" y="107"/>
                </a:cxn>
                <a:cxn ang="0">
                  <a:pos x="627" y="135"/>
                </a:cxn>
                <a:cxn ang="0">
                  <a:pos x="598" y="164"/>
                </a:cxn>
                <a:cxn ang="0">
                  <a:pos x="570" y="194"/>
                </a:cxn>
                <a:cxn ang="0">
                  <a:pos x="539" y="223"/>
                </a:cxn>
                <a:cxn ang="0">
                  <a:pos x="509" y="253"/>
                </a:cxn>
                <a:cxn ang="0">
                  <a:pos x="479" y="288"/>
                </a:cxn>
                <a:cxn ang="0">
                  <a:pos x="443" y="318"/>
                </a:cxn>
                <a:cxn ang="0">
                  <a:pos x="412" y="348"/>
                </a:cxn>
                <a:cxn ang="0">
                  <a:pos x="378" y="381"/>
                </a:cxn>
                <a:cxn ang="0">
                  <a:pos x="346" y="413"/>
                </a:cxn>
                <a:cxn ang="0">
                  <a:pos x="311" y="442"/>
                </a:cxn>
                <a:cxn ang="0">
                  <a:pos x="279" y="472"/>
                </a:cxn>
                <a:cxn ang="0">
                  <a:pos x="245" y="501"/>
                </a:cxn>
                <a:cxn ang="0">
                  <a:pos x="215" y="531"/>
                </a:cxn>
                <a:cxn ang="0">
                  <a:pos x="178" y="556"/>
                </a:cxn>
                <a:cxn ang="0">
                  <a:pos x="148" y="582"/>
                </a:cxn>
                <a:cxn ang="0">
                  <a:pos x="118" y="605"/>
                </a:cxn>
                <a:cxn ang="0">
                  <a:pos x="87" y="630"/>
                </a:cxn>
                <a:cxn ang="0">
                  <a:pos x="59" y="651"/>
                </a:cxn>
                <a:cxn ang="0">
                  <a:pos x="24" y="662"/>
                </a:cxn>
                <a:cxn ang="0">
                  <a:pos x="0" y="636"/>
                </a:cxn>
                <a:cxn ang="0">
                  <a:pos x="17" y="603"/>
                </a:cxn>
              </a:cxnLst>
              <a:rect l="0" t="0" r="r" b="b"/>
              <a:pathLst>
                <a:path w="711" h="662">
                  <a:moveTo>
                    <a:pt x="17" y="603"/>
                  </a:moveTo>
                  <a:lnTo>
                    <a:pt x="24" y="596"/>
                  </a:lnTo>
                  <a:lnTo>
                    <a:pt x="34" y="590"/>
                  </a:lnTo>
                  <a:lnTo>
                    <a:pt x="43" y="582"/>
                  </a:lnTo>
                  <a:lnTo>
                    <a:pt x="53" y="575"/>
                  </a:lnTo>
                  <a:lnTo>
                    <a:pt x="62" y="567"/>
                  </a:lnTo>
                  <a:lnTo>
                    <a:pt x="72" y="561"/>
                  </a:lnTo>
                  <a:lnTo>
                    <a:pt x="81" y="554"/>
                  </a:lnTo>
                  <a:lnTo>
                    <a:pt x="91" y="546"/>
                  </a:lnTo>
                  <a:lnTo>
                    <a:pt x="100" y="537"/>
                  </a:lnTo>
                  <a:lnTo>
                    <a:pt x="110" y="529"/>
                  </a:lnTo>
                  <a:lnTo>
                    <a:pt x="121" y="521"/>
                  </a:lnTo>
                  <a:lnTo>
                    <a:pt x="131" y="514"/>
                  </a:lnTo>
                  <a:lnTo>
                    <a:pt x="140" y="504"/>
                  </a:lnTo>
                  <a:lnTo>
                    <a:pt x="152" y="497"/>
                  </a:lnTo>
                  <a:lnTo>
                    <a:pt x="163" y="487"/>
                  </a:lnTo>
                  <a:lnTo>
                    <a:pt x="175" y="480"/>
                  </a:lnTo>
                  <a:lnTo>
                    <a:pt x="184" y="470"/>
                  </a:lnTo>
                  <a:lnTo>
                    <a:pt x="195" y="461"/>
                  </a:lnTo>
                  <a:lnTo>
                    <a:pt x="207" y="451"/>
                  </a:lnTo>
                  <a:lnTo>
                    <a:pt x="216" y="442"/>
                  </a:lnTo>
                  <a:lnTo>
                    <a:pt x="226" y="432"/>
                  </a:lnTo>
                  <a:lnTo>
                    <a:pt x="237" y="423"/>
                  </a:lnTo>
                  <a:lnTo>
                    <a:pt x="249" y="413"/>
                  </a:lnTo>
                  <a:lnTo>
                    <a:pt x="260" y="404"/>
                  </a:lnTo>
                  <a:lnTo>
                    <a:pt x="270" y="392"/>
                  </a:lnTo>
                  <a:lnTo>
                    <a:pt x="281" y="383"/>
                  </a:lnTo>
                  <a:lnTo>
                    <a:pt x="291" y="371"/>
                  </a:lnTo>
                  <a:lnTo>
                    <a:pt x="304" y="362"/>
                  </a:lnTo>
                  <a:lnTo>
                    <a:pt x="313" y="350"/>
                  </a:lnTo>
                  <a:lnTo>
                    <a:pt x="325" y="341"/>
                  </a:lnTo>
                  <a:lnTo>
                    <a:pt x="336" y="331"/>
                  </a:lnTo>
                  <a:lnTo>
                    <a:pt x="348" y="322"/>
                  </a:lnTo>
                  <a:lnTo>
                    <a:pt x="357" y="310"/>
                  </a:lnTo>
                  <a:lnTo>
                    <a:pt x="368" y="301"/>
                  </a:lnTo>
                  <a:lnTo>
                    <a:pt x="380" y="289"/>
                  </a:lnTo>
                  <a:lnTo>
                    <a:pt x="391" y="280"/>
                  </a:lnTo>
                  <a:lnTo>
                    <a:pt x="401" y="269"/>
                  </a:lnTo>
                  <a:lnTo>
                    <a:pt x="412" y="257"/>
                  </a:lnTo>
                  <a:lnTo>
                    <a:pt x="422" y="248"/>
                  </a:lnTo>
                  <a:lnTo>
                    <a:pt x="433" y="238"/>
                  </a:lnTo>
                  <a:lnTo>
                    <a:pt x="443" y="227"/>
                  </a:lnTo>
                  <a:lnTo>
                    <a:pt x="454" y="215"/>
                  </a:lnTo>
                  <a:lnTo>
                    <a:pt x="463" y="206"/>
                  </a:lnTo>
                  <a:lnTo>
                    <a:pt x="475" y="196"/>
                  </a:lnTo>
                  <a:lnTo>
                    <a:pt x="484" y="185"/>
                  </a:lnTo>
                  <a:lnTo>
                    <a:pt x="494" y="175"/>
                  </a:lnTo>
                  <a:lnTo>
                    <a:pt x="503" y="166"/>
                  </a:lnTo>
                  <a:lnTo>
                    <a:pt x="515" y="156"/>
                  </a:lnTo>
                  <a:lnTo>
                    <a:pt x="522" y="145"/>
                  </a:lnTo>
                  <a:lnTo>
                    <a:pt x="532" y="135"/>
                  </a:lnTo>
                  <a:lnTo>
                    <a:pt x="541" y="126"/>
                  </a:lnTo>
                  <a:lnTo>
                    <a:pt x="551" y="116"/>
                  </a:lnTo>
                  <a:lnTo>
                    <a:pt x="560" y="107"/>
                  </a:lnTo>
                  <a:lnTo>
                    <a:pt x="570" y="97"/>
                  </a:lnTo>
                  <a:lnTo>
                    <a:pt x="579" y="88"/>
                  </a:lnTo>
                  <a:lnTo>
                    <a:pt x="589" y="78"/>
                  </a:lnTo>
                  <a:lnTo>
                    <a:pt x="596" y="69"/>
                  </a:lnTo>
                  <a:lnTo>
                    <a:pt x="604" y="59"/>
                  </a:lnTo>
                  <a:lnTo>
                    <a:pt x="612" y="52"/>
                  </a:lnTo>
                  <a:lnTo>
                    <a:pt x="621" y="42"/>
                  </a:lnTo>
                  <a:lnTo>
                    <a:pt x="636" y="25"/>
                  </a:lnTo>
                  <a:lnTo>
                    <a:pt x="653" y="12"/>
                  </a:lnTo>
                  <a:lnTo>
                    <a:pt x="663" y="2"/>
                  </a:lnTo>
                  <a:lnTo>
                    <a:pt x="676" y="0"/>
                  </a:lnTo>
                  <a:lnTo>
                    <a:pt x="688" y="2"/>
                  </a:lnTo>
                  <a:lnTo>
                    <a:pt x="699" y="10"/>
                  </a:lnTo>
                  <a:lnTo>
                    <a:pt x="707" y="18"/>
                  </a:lnTo>
                  <a:lnTo>
                    <a:pt x="711" y="31"/>
                  </a:lnTo>
                  <a:lnTo>
                    <a:pt x="709" y="42"/>
                  </a:lnTo>
                  <a:lnTo>
                    <a:pt x="703" y="58"/>
                  </a:lnTo>
                  <a:lnTo>
                    <a:pt x="686" y="73"/>
                  </a:lnTo>
                  <a:lnTo>
                    <a:pt x="669" y="90"/>
                  </a:lnTo>
                  <a:lnTo>
                    <a:pt x="659" y="97"/>
                  </a:lnTo>
                  <a:lnTo>
                    <a:pt x="652" y="107"/>
                  </a:lnTo>
                  <a:lnTo>
                    <a:pt x="644" y="116"/>
                  </a:lnTo>
                  <a:lnTo>
                    <a:pt x="636" y="126"/>
                  </a:lnTo>
                  <a:lnTo>
                    <a:pt x="627" y="135"/>
                  </a:lnTo>
                  <a:lnTo>
                    <a:pt x="617" y="145"/>
                  </a:lnTo>
                  <a:lnTo>
                    <a:pt x="608" y="154"/>
                  </a:lnTo>
                  <a:lnTo>
                    <a:pt x="598" y="164"/>
                  </a:lnTo>
                  <a:lnTo>
                    <a:pt x="589" y="174"/>
                  </a:lnTo>
                  <a:lnTo>
                    <a:pt x="579" y="185"/>
                  </a:lnTo>
                  <a:lnTo>
                    <a:pt x="570" y="194"/>
                  </a:lnTo>
                  <a:lnTo>
                    <a:pt x="560" y="206"/>
                  </a:lnTo>
                  <a:lnTo>
                    <a:pt x="549" y="213"/>
                  </a:lnTo>
                  <a:lnTo>
                    <a:pt x="539" y="223"/>
                  </a:lnTo>
                  <a:lnTo>
                    <a:pt x="528" y="232"/>
                  </a:lnTo>
                  <a:lnTo>
                    <a:pt x="519" y="244"/>
                  </a:lnTo>
                  <a:lnTo>
                    <a:pt x="509" y="253"/>
                  </a:lnTo>
                  <a:lnTo>
                    <a:pt x="500" y="265"/>
                  </a:lnTo>
                  <a:lnTo>
                    <a:pt x="488" y="276"/>
                  </a:lnTo>
                  <a:lnTo>
                    <a:pt x="479" y="288"/>
                  </a:lnTo>
                  <a:lnTo>
                    <a:pt x="465" y="297"/>
                  </a:lnTo>
                  <a:lnTo>
                    <a:pt x="456" y="307"/>
                  </a:lnTo>
                  <a:lnTo>
                    <a:pt x="443" y="318"/>
                  </a:lnTo>
                  <a:lnTo>
                    <a:pt x="433" y="328"/>
                  </a:lnTo>
                  <a:lnTo>
                    <a:pt x="422" y="337"/>
                  </a:lnTo>
                  <a:lnTo>
                    <a:pt x="412" y="348"/>
                  </a:lnTo>
                  <a:lnTo>
                    <a:pt x="401" y="360"/>
                  </a:lnTo>
                  <a:lnTo>
                    <a:pt x="391" y="371"/>
                  </a:lnTo>
                  <a:lnTo>
                    <a:pt x="378" y="381"/>
                  </a:lnTo>
                  <a:lnTo>
                    <a:pt x="367" y="390"/>
                  </a:lnTo>
                  <a:lnTo>
                    <a:pt x="357" y="402"/>
                  </a:lnTo>
                  <a:lnTo>
                    <a:pt x="346" y="413"/>
                  </a:lnTo>
                  <a:lnTo>
                    <a:pt x="334" y="423"/>
                  </a:lnTo>
                  <a:lnTo>
                    <a:pt x="323" y="432"/>
                  </a:lnTo>
                  <a:lnTo>
                    <a:pt x="311" y="442"/>
                  </a:lnTo>
                  <a:lnTo>
                    <a:pt x="302" y="453"/>
                  </a:lnTo>
                  <a:lnTo>
                    <a:pt x="291" y="463"/>
                  </a:lnTo>
                  <a:lnTo>
                    <a:pt x="279" y="472"/>
                  </a:lnTo>
                  <a:lnTo>
                    <a:pt x="268" y="482"/>
                  </a:lnTo>
                  <a:lnTo>
                    <a:pt x="256" y="491"/>
                  </a:lnTo>
                  <a:lnTo>
                    <a:pt x="245" y="501"/>
                  </a:lnTo>
                  <a:lnTo>
                    <a:pt x="234" y="510"/>
                  </a:lnTo>
                  <a:lnTo>
                    <a:pt x="224" y="520"/>
                  </a:lnTo>
                  <a:lnTo>
                    <a:pt x="215" y="531"/>
                  </a:lnTo>
                  <a:lnTo>
                    <a:pt x="201" y="539"/>
                  </a:lnTo>
                  <a:lnTo>
                    <a:pt x="190" y="548"/>
                  </a:lnTo>
                  <a:lnTo>
                    <a:pt x="178" y="556"/>
                  </a:lnTo>
                  <a:lnTo>
                    <a:pt x="169" y="565"/>
                  </a:lnTo>
                  <a:lnTo>
                    <a:pt x="159" y="575"/>
                  </a:lnTo>
                  <a:lnTo>
                    <a:pt x="148" y="582"/>
                  </a:lnTo>
                  <a:lnTo>
                    <a:pt x="138" y="590"/>
                  </a:lnTo>
                  <a:lnTo>
                    <a:pt x="129" y="599"/>
                  </a:lnTo>
                  <a:lnTo>
                    <a:pt x="118" y="605"/>
                  </a:lnTo>
                  <a:lnTo>
                    <a:pt x="108" y="613"/>
                  </a:lnTo>
                  <a:lnTo>
                    <a:pt x="97" y="622"/>
                  </a:lnTo>
                  <a:lnTo>
                    <a:pt x="87" y="630"/>
                  </a:lnTo>
                  <a:lnTo>
                    <a:pt x="78" y="636"/>
                  </a:lnTo>
                  <a:lnTo>
                    <a:pt x="68" y="643"/>
                  </a:lnTo>
                  <a:lnTo>
                    <a:pt x="59" y="651"/>
                  </a:lnTo>
                  <a:lnTo>
                    <a:pt x="51" y="658"/>
                  </a:lnTo>
                  <a:lnTo>
                    <a:pt x="36" y="662"/>
                  </a:lnTo>
                  <a:lnTo>
                    <a:pt x="24" y="662"/>
                  </a:lnTo>
                  <a:lnTo>
                    <a:pt x="13" y="656"/>
                  </a:lnTo>
                  <a:lnTo>
                    <a:pt x="5" y="649"/>
                  </a:lnTo>
                  <a:lnTo>
                    <a:pt x="0" y="636"/>
                  </a:lnTo>
                  <a:lnTo>
                    <a:pt x="0" y="624"/>
                  </a:lnTo>
                  <a:lnTo>
                    <a:pt x="4" y="613"/>
                  </a:lnTo>
                  <a:lnTo>
                    <a:pt x="17" y="603"/>
                  </a:lnTo>
                  <a:lnTo>
                    <a:pt x="17" y="6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1" name="Freeform 57"/>
            <p:cNvSpPr>
              <a:spLocks/>
            </p:cNvSpPr>
            <p:nvPr/>
          </p:nvSpPr>
          <p:spPr bwMode="auto">
            <a:xfrm>
              <a:off x="3513" y="1930"/>
              <a:ext cx="144" cy="201"/>
            </a:xfrm>
            <a:custGeom>
              <a:avLst/>
              <a:gdLst/>
              <a:ahLst/>
              <a:cxnLst>
                <a:cxn ang="0">
                  <a:pos x="283" y="59"/>
                </a:cxn>
                <a:cxn ang="0">
                  <a:pos x="271" y="85"/>
                </a:cxn>
                <a:cxn ang="0">
                  <a:pos x="260" y="114"/>
                </a:cxn>
                <a:cxn ang="0">
                  <a:pos x="251" y="139"/>
                </a:cxn>
                <a:cxn ang="0">
                  <a:pos x="239" y="163"/>
                </a:cxn>
                <a:cxn ang="0">
                  <a:pos x="226" y="186"/>
                </a:cxn>
                <a:cxn ang="0">
                  <a:pos x="216" y="209"/>
                </a:cxn>
                <a:cxn ang="0">
                  <a:pos x="203" y="230"/>
                </a:cxn>
                <a:cxn ang="0">
                  <a:pos x="190" y="253"/>
                </a:cxn>
                <a:cxn ang="0">
                  <a:pos x="175" y="272"/>
                </a:cxn>
                <a:cxn ang="0">
                  <a:pos x="161" y="293"/>
                </a:cxn>
                <a:cxn ang="0">
                  <a:pos x="144" y="312"/>
                </a:cxn>
                <a:cxn ang="0">
                  <a:pos x="127" y="331"/>
                </a:cxn>
                <a:cxn ang="0">
                  <a:pos x="108" y="350"/>
                </a:cxn>
                <a:cxn ang="0">
                  <a:pos x="87" y="367"/>
                </a:cxn>
                <a:cxn ang="0">
                  <a:pos x="66" y="386"/>
                </a:cxn>
                <a:cxn ang="0">
                  <a:pos x="41" y="399"/>
                </a:cxn>
                <a:cxn ang="0">
                  <a:pos x="19" y="397"/>
                </a:cxn>
                <a:cxn ang="0">
                  <a:pos x="2" y="376"/>
                </a:cxn>
                <a:cxn ang="0">
                  <a:pos x="5" y="352"/>
                </a:cxn>
                <a:cxn ang="0">
                  <a:pos x="26" y="333"/>
                </a:cxn>
                <a:cxn ang="0">
                  <a:pos x="45" y="317"/>
                </a:cxn>
                <a:cxn ang="0">
                  <a:pos x="62" y="300"/>
                </a:cxn>
                <a:cxn ang="0">
                  <a:pos x="79" y="285"/>
                </a:cxn>
                <a:cxn ang="0">
                  <a:pos x="95" y="268"/>
                </a:cxn>
                <a:cxn ang="0">
                  <a:pos x="110" y="249"/>
                </a:cxn>
                <a:cxn ang="0">
                  <a:pos x="123" y="232"/>
                </a:cxn>
                <a:cxn ang="0">
                  <a:pos x="135" y="213"/>
                </a:cxn>
                <a:cxn ang="0">
                  <a:pos x="148" y="194"/>
                </a:cxn>
                <a:cxn ang="0">
                  <a:pos x="157" y="173"/>
                </a:cxn>
                <a:cxn ang="0">
                  <a:pos x="169" y="154"/>
                </a:cxn>
                <a:cxn ang="0">
                  <a:pos x="178" y="131"/>
                </a:cxn>
                <a:cxn ang="0">
                  <a:pos x="188" y="108"/>
                </a:cxn>
                <a:cxn ang="0">
                  <a:pos x="197" y="85"/>
                </a:cxn>
                <a:cxn ang="0">
                  <a:pos x="207" y="61"/>
                </a:cxn>
                <a:cxn ang="0">
                  <a:pos x="216" y="36"/>
                </a:cxn>
                <a:cxn ang="0">
                  <a:pos x="228" y="9"/>
                </a:cxn>
                <a:cxn ang="0">
                  <a:pos x="254" y="0"/>
                </a:cxn>
                <a:cxn ang="0">
                  <a:pos x="275" y="7"/>
                </a:cxn>
                <a:cxn ang="0">
                  <a:pos x="289" y="30"/>
                </a:cxn>
                <a:cxn ang="0">
                  <a:pos x="289" y="46"/>
                </a:cxn>
              </a:cxnLst>
              <a:rect l="0" t="0" r="r" b="b"/>
              <a:pathLst>
                <a:path w="289" h="401">
                  <a:moveTo>
                    <a:pt x="289" y="46"/>
                  </a:moveTo>
                  <a:lnTo>
                    <a:pt x="283" y="59"/>
                  </a:lnTo>
                  <a:lnTo>
                    <a:pt x="277" y="72"/>
                  </a:lnTo>
                  <a:lnTo>
                    <a:pt x="271" y="85"/>
                  </a:lnTo>
                  <a:lnTo>
                    <a:pt x="266" y="101"/>
                  </a:lnTo>
                  <a:lnTo>
                    <a:pt x="260" y="114"/>
                  </a:lnTo>
                  <a:lnTo>
                    <a:pt x="254" y="125"/>
                  </a:lnTo>
                  <a:lnTo>
                    <a:pt x="251" y="139"/>
                  </a:lnTo>
                  <a:lnTo>
                    <a:pt x="245" y="154"/>
                  </a:lnTo>
                  <a:lnTo>
                    <a:pt x="239" y="163"/>
                  </a:lnTo>
                  <a:lnTo>
                    <a:pt x="233" y="175"/>
                  </a:lnTo>
                  <a:lnTo>
                    <a:pt x="226" y="186"/>
                  </a:lnTo>
                  <a:lnTo>
                    <a:pt x="222" y="200"/>
                  </a:lnTo>
                  <a:lnTo>
                    <a:pt x="216" y="209"/>
                  </a:lnTo>
                  <a:lnTo>
                    <a:pt x="209" y="220"/>
                  </a:lnTo>
                  <a:lnTo>
                    <a:pt x="203" y="230"/>
                  </a:lnTo>
                  <a:lnTo>
                    <a:pt x="197" y="243"/>
                  </a:lnTo>
                  <a:lnTo>
                    <a:pt x="190" y="253"/>
                  </a:lnTo>
                  <a:lnTo>
                    <a:pt x="182" y="262"/>
                  </a:lnTo>
                  <a:lnTo>
                    <a:pt x="175" y="272"/>
                  </a:lnTo>
                  <a:lnTo>
                    <a:pt x="169" y="283"/>
                  </a:lnTo>
                  <a:lnTo>
                    <a:pt x="161" y="293"/>
                  </a:lnTo>
                  <a:lnTo>
                    <a:pt x="152" y="302"/>
                  </a:lnTo>
                  <a:lnTo>
                    <a:pt x="144" y="312"/>
                  </a:lnTo>
                  <a:lnTo>
                    <a:pt x="137" y="323"/>
                  </a:lnTo>
                  <a:lnTo>
                    <a:pt x="127" y="331"/>
                  </a:lnTo>
                  <a:lnTo>
                    <a:pt x="118" y="340"/>
                  </a:lnTo>
                  <a:lnTo>
                    <a:pt x="108" y="350"/>
                  </a:lnTo>
                  <a:lnTo>
                    <a:pt x="98" y="359"/>
                  </a:lnTo>
                  <a:lnTo>
                    <a:pt x="87" y="367"/>
                  </a:lnTo>
                  <a:lnTo>
                    <a:pt x="78" y="376"/>
                  </a:lnTo>
                  <a:lnTo>
                    <a:pt x="66" y="386"/>
                  </a:lnTo>
                  <a:lnTo>
                    <a:pt x="57" y="395"/>
                  </a:lnTo>
                  <a:lnTo>
                    <a:pt x="41" y="399"/>
                  </a:lnTo>
                  <a:lnTo>
                    <a:pt x="28" y="401"/>
                  </a:lnTo>
                  <a:lnTo>
                    <a:pt x="19" y="397"/>
                  </a:lnTo>
                  <a:lnTo>
                    <a:pt x="9" y="390"/>
                  </a:lnTo>
                  <a:lnTo>
                    <a:pt x="2" y="376"/>
                  </a:lnTo>
                  <a:lnTo>
                    <a:pt x="0" y="365"/>
                  </a:lnTo>
                  <a:lnTo>
                    <a:pt x="5" y="352"/>
                  </a:lnTo>
                  <a:lnTo>
                    <a:pt x="17" y="342"/>
                  </a:lnTo>
                  <a:lnTo>
                    <a:pt x="26" y="333"/>
                  </a:lnTo>
                  <a:lnTo>
                    <a:pt x="36" y="325"/>
                  </a:lnTo>
                  <a:lnTo>
                    <a:pt x="45" y="317"/>
                  </a:lnTo>
                  <a:lnTo>
                    <a:pt x="55" y="310"/>
                  </a:lnTo>
                  <a:lnTo>
                    <a:pt x="62" y="300"/>
                  </a:lnTo>
                  <a:lnTo>
                    <a:pt x="72" y="293"/>
                  </a:lnTo>
                  <a:lnTo>
                    <a:pt x="79" y="285"/>
                  </a:lnTo>
                  <a:lnTo>
                    <a:pt x="89" y="276"/>
                  </a:lnTo>
                  <a:lnTo>
                    <a:pt x="95" y="268"/>
                  </a:lnTo>
                  <a:lnTo>
                    <a:pt x="104" y="258"/>
                  </a:lnTo>
                  <a:lnTo>
                    <a:pt x="110" y="249"/>
                  </a:lnTo>
                  <a:lnTo>
                    <a:pt x="118" y="241"/>
                  </a:lnTo>
                  <a:lnTo>
                    <a:pt x="123" y="232"/>
                  </a:lnTo>
                  <a:lnTo>
                    <a:pt x="131" y="222"/>
                  </a:lnTo>
                  <a:lnTo>
                    <a:pt x="135" y="213"/>
                  </a:lnTo>
                  <a:lnTo>
                    <a:pt x="142" y="205"/>
                  </a:lnTo>
                  <a:lnTo>
                    <a:pt x="148" y="194"/>
                  </a:lnTo>
                  <a:lnTo>
                    <a:pt x="152" y="184"/>
                  </a:lnTo>
                  <a:lnTo>
                    <a:pt x="157" y="173"/>
                  </a:lnTo>
                  <a:lnTo>
                    <a:pt x="163" y="163"/>
                  </a:lnTo>
                  <a:lnTo>
                    <a:pt x="169" y="154"/>
                  </a:lnTo>
                  <a:lnTo>
                    <a:pt x="173" y="142"/>
                  </a:lnTo>
                  <a:lnTo>
                    <a:pt x="178" y="131"/>
                  </a:lnTo>
                  <a:lnTo>
                    <a:pt x="184" y="122"/>
                  </a:lnTo>
                  <a:lnTo>
                    <a:pt x="188" y="108"/>
                  </a:lnTo>
                  <a:lnTo>
                    <a:pt x="194" y="97"/>
                  </a:lnTo>
                  <a:lnTo>
                    <a:pt x="197" y="85"/>
                  </a:lnTo>
                  <a:lnTo>
                    <a:pt x="203" y="74"/>
                  </a:lnTo>
                  <a:lnTo>
                    <a:pt x="207" y="61"/>
                  </a:lnTo>
                  <a:lnTo>
                    <a:pt x="213" y="49"/>
                  </a:lnTo>
                  <a:lnTo>
                    <a:pt x="216" y="36"/>
                  </a:lnTo>
                  <a:lnTo>
                    <a:pt x="222" y="23"/>
                  </a:lnTo>
                  <a:lnTo>
                    <a:pt x="228" y="9"/>
                  </a:lnTo>
                  <a:lnTo>
                    <a:pt x="241" y="2"/>
                  </a:lnTo>
                  <a:lnTo>
                    <a:pt x="254" y="0"/>
                  </a:lnTo>
                  <a:lnTo>
                    <a:pt x="266" y="2"/>
                  </a:lnTo>
                  <a:lnTo>
                    <a:pt x="275" y="7"/>
                  </a:lnTo>
                  <a:lnTo>
                    <a:pt x="285" y="17"/>
                  </a:lnTo>
                  <a:lnTo>
                    <a:pt x="289" y="30"/>
                  </a:lnTo>
                  <a:lnTo>
                    <a:pt x="289" y="46"/>
                  </a:lnTo>
                  <a:lnTo>
                    <a:pt x="289" y="4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2" name="Freeform 58"/>
            <p:cNvSpPr>
              <a:spLocks/>
            </p:cNvSpPr>
            <p:nvPr/>
          </p:nvSpPr>
          <p:spPr bwMode="auto">
            <a:xfrm>
              <a:off x="2748" y="1460"/>
              <a:ext cx="188" cy="130"/>
            </a:xfrm>
            <a:custGeom>
              <a:avLst/>
              <a:gdLst/>
              <a:ahLst/>
              <a:cxnLst>
                <a:cxn ang="0">
                  <a:pos x="142" y="66"/>
                </a:cxn>
                <a:cxn ang="0">
                  <a:pos x="123" y="74"/>
                </a:cxn>
                <a:cxn ang="0">
                  <a:pos x="104" y="83"/>
                </a:cxn>
                <a:cxn ang="0">
                  <a:pos x="87" y="95"/>
                </a:cxn>
                <a:cxn ang="0">
                  <a:pos x="70" y="118"/>
                </a:cxn>
                <a:cxn ang="0">
                  <a:pos x="61" y="144"/>
                </a:cxn>
                <a:cxn ang="0">
                  <a:pos x="78" y="169"/>
                </a:cxn>
                <a:cxn ang="0">
                  <a:pos x="106" y="182"/>
                </a:cxn>
                <a:cxn ang="0">
                  <a:pos x="131" y="190"/>
                </a:cxn>
                <a:cxn ang="0">
                  <a:pos x="148" y="192"/>
                </a:cxn>
                <a:cxn ang="0">
                  <a:pos x="167" y="192"/>
                </a:cxn>
                <a:cxn ang="0">
                  <a:pos x="186" y="192"/>
                </a:cxn>
                <a:cxn ang="0">
                  <a:pos x="203" y="190"/>
                </a:cxn>
                <a:cxn ang="0">
                  <a:pos x="220" y="182"/>
                </a:cxn>
                <a:cxn ang="0">
                  <a:pos x="247" y="173"/>
                </a:cxn>
                <a:cxn ang="0">
                  <a:pos x="275" y="154"/>
                </a:cxn>
                <a:cxn ang="0">
                  <a:pos x="300" y="127"/>
                </a:cxn>
                <a:cxn ang="0">
                  <a:pos x="312" y="99"/>
                </a:cxn>
                <a:cxn ang="0">
                  <a:pos x="298" y="79"/>
                </a:cxn>
                <a:cxn ang="0">
                  <a:pos x="270" y="68"/>
                </a:cxn>
                <a:cxn ang="0">
                  <a:pos x="237" y="64"/>
                </a:cxn>
                <a:cxn ang="0">
                  <a:pos x="207" y="60"/>
                </a:cxn>
                <a:cxn ang="0">
                  <a:pos x="192" y="41"/>
                </a:cxn>
                <a:cxn ang="0">
                  <a:pos x="192" y="19"/>
                </a:cxn>
                <a:cxn ang="0">
                  <a:pos x="207" y="0"/>
                </a:cxn>
                <a:cxn ang="0">
                  <a:pos x="237" y="0"/>
                </a:cxn>
                <a:cxn ang="0">
                  <a:pos x="268" y="3"/>
                </a:cxn>
                <a:cxn ang="0">
                  <a:pos x="294" y="15"/>
                </a:cxn>
                <a:cxn ang="0">
                  <a:pos x="323" y="30"/>
                </a:cxn>
                <a:cxn ang="0">
                  <a:pos x="346" y="49"/>
                </a:cxn>
                <a:cxn ang="0">
                  <a:pos x="363" y="70"/>
                </a:cxn>
                <a:cxn ang="0">
                  <a:pos x="374" y="95"/>
                </a:cxn>
                <a:cxn ang="0">
                  <a:pos x="374" y="123"/>
                </a:cxn>
                <a:cxn ang="0">
                  <a:pos x="365" y="148"/>
                </a:cxn>
                <a:cxn ang="0">
                  <a:pos x="351" y="171"/>
                </a:cxn>
                <a:cxn ang="0">
                  <a:pos x="334" y="190"/>
                </a:cxn>
                <a:cxn ang="0">
                  <a:pos x="315" y="209"/>
                </a:cxn>
                <a:cxn ang="0">
                  <a:pos x="294" y="224"/>
                </a:cxn>
                <a:cxn ang="0">
                  <a:pos x="268" y="235"/>
                </a:cxn>
                <a:cxn ang="0">
                  <a:pos x="245" y="247"/>
                </a:cxn>
                <a:cxn ang="0">
                  <a:pos x="220" y="254"/>
                </a:cxn>
                <a:cxn ang="0">
                  <a:pos x="192" y="256"/>
                </a:cxn>
                <a:cxn ang="0">
                  <a:pos x="163" y="258"/>
                </a:cxn>
                <a:cxn ang="0">
                  <a:pos x="137" y="256"/>
                </a:cxn>
                <a:cxn ang="0">
                  <a:pos x="112" y="254"/>
                </a:cxn>
                <a:cxn ang="0">
                  <a:pos x="87" y="247"/>
                </a:cxn>
                <a:cxn ang="0">
                  <a:pos x="64" y="237"/>
                </a:cxn>
                <a:cxn ang="0">
                  <a:pos x="45" y="226"/>
                </a:cxn>
                <a:cxn ang="0">
                  <a:pos x="26" y="211"/>
                </a:cxn>
                <a:cxn ang="0">
                  <a:pos x="9" y="190"/>
                </a:cxn>
                <a:cxn ang="0">
                  <a:pos x="0" y="161"/>
                </a:cxn>
                <a:cxn ang="0">
                  <a:pos x="2" y="133"/>
                </a:cxn>
                <a:cxn ang="0">
                  <a:pos x="13" y="104"/>
                </a:cxn>
                <a:cxn ang="0">
                  <a:pos x="30" y="74"/>
                </a:cxn>
                <a:cxn ang="0">
                  <a:pos x="53" y="45"/>
                </a:cxn>
                <a:cxn ang="0">
                  <a:pos x="82" y="22"/>
                </a:cxn>
                <a:cxn ang="0">
                  <a:pos x="112" y="7"/>
                </a:cxn>
                <a:cxn ang="0">
                  <a:pos x="140" y="0"/>
                </a:cxn>
                <a:cxn ang="0">
                  <a:pos x="163" y="9"/>
                </a:cxn>
                <a:cxn ang="0">
                  <a:pos x="171" y="32"/>
                </a:cxn>
                <a:cxn ang="0">
                  <a:pos x="163" y="55"/>
                </a:cxn>
                <a:cxn ang="0">
                  <a:pos x="152" y="64"/>
                </a:cxn>
              </a:cxnLst>
              <a:rect l="0" t="0" r="r" b="b"/>
              <a:pathLst>
                <a:path w="376" h="258">
                  <a:moveTo>
                    <a:pt x="152" y="64"/>
                  </a:moveTo>
                  <a:lnTo>
                    <a:pt x="142" y="66"/>
                  </a:lnTo>
                  <a:lnTo>
                    <a:pt x="133" y="68"/>
                  </a:lnTo>
                  <a:lnTo>
                    <a:pt x="123" y="74"/>
                  </a:lnTo>
                  <a:lnTo>
                    <a:pt x="114" y="78"/>
                  </a:lnTo>
                  <a:lnTo>
                    <a:pt x="104" y="83"/>
                  </a:lnTo>
                  <a:lnTo>
                    <a:pt x="95" y="89"/>
                  </a:lnTo>
                  <a:lnTo>
                    <a:pt x="87" y="95"/>
                  </a:lnTo>
                  <a:lnTo>
                    <a:pt x="82" y="104"/>
                  </a:lnTo>
                  <a:lnTo>
                    <a:pt x="70" y="118"/>
                  </a:lnTo>
                  <a:lnTo>
                    <a:pt x="61" y="133"/>
                  </a:lnTo>
                  <a:lnTo>
                    <a:pt x="61" y="144"/>
                  </a:lnTo>
                  <a:lnTo>
                    <a:pt x="70" y="159"/>
                  </a:lnTo>
                  <a:lnTo>
                    <a:pt x="78" y="169"/>
                  </a:lnTo>
                  <a:lnTo>
                    <a:pt x="91" y="178"/>
                  </a:lnTo>
                  <a:lnTo>
                    <a:pt x="106" y="182"/>
                  </a:lnTo>
                  <a:lnTo>
                    <a:pt x="123" y="190"/>
                  </a:lnTo>
                  <a:lnTo>
                    <a:pt x="131" y="190"/>
                  </a:lnTo>
                  <a:lnTo>
                    <a:pt x="139" y="192"/>
                  </a:lnTo>
                  <a:lnTo>
                    <a:pt x="148" y="192"/>
                  </a:lnTo>
                  <a:lnTo>
                    <a:pt x="158" y="194"/>
                  </a:lnTo>
                  <a:lnTo>
                    <a:pt x="167" y="192"/>
                  </a:lnTo>
                  <a:lnTo>
                    <a:pt x="177" y="192"/>
                  </a:lnTo>
                  <a:lnTo>
                    <a:pt x="186" y="192"/>
                  </a:lnTo>
                  <a:lnTo>
                    <a:pt x="196" y="192"/>
                  </a:lnTo>
                  <a:lnTo>
                    <a:pt x="203" y="190"/>
                  </a:lnTo>
                  <a:lnTo>
                    <a:pt x="213" y="186"/>
                  </a:lnTo>
                  <a:lnTo>
                    <a:pt x="220" y="182"/>
                  </a:lnTo>
                  <a:lnTo>
                    <a:pt x="230" y="180"/>
                  </a:lnTo>
                  <a:lnTo>
                    <a:pt x="247" y="173"/>
                  </a:lnTo>
                  <a:lnTo>
                    <a:pt x="264" y="165"/>
                  </a:lnTo>
                  <a:lnTo>
                    <a:pt x="275" y="154"/>
                  </a:lnTo>
                  <a:lnTo>
                    <a:pt x="291" y="142"/>
                  </a:lnTo>
                  <a:lnTo>
                    <a:pt x="300" y="127"/>
                  </a:lnTo>
                  <a:lnTo>
                    <a:pt x="312" y="114"/>
                  </a:lnTo>
                  <a:lnTo>
                    <a:pt x="312" y="99"/>
                  </a:lnTo>
                  <a:lnTo>
                    <a:pt x="308" y="89"/>
                  </a:lnTo>
                  <a:lnTo>
                    <a:pt x="298" y="79"/>
                  </a:lnTo>
                  <a:lnTo>
                    <a:pt x="285" y="76"/>
                  </a:lnTo>
                  <a:lnTo>
                    <a:pt x="270" y="68"/>
                  </a:lnTo>
                  <a:lnTo>
                    <a:pt x="254" y="66"/>
                  </a:lnTo>
                  <a:lnTo>
                    <a:pt x="237" y="64"/>
                  </a:lnTo>
                  <a:lnTo>
                    <a:pt x="222" y="64"/>
                  </a:lnTo>
                  <a:lnTo>
                    <a:pt x="207" y="60"/>
                  </a:lnTo>
                  <a:lnTo>
                    <a:pt x="197" y="53"/>
                  </a:lnTo>
                  <a:lnTo>
                    <a:pt x="192" y="41"/>
                  </a:lnTo>
                  <a:lnTo>
                    <a:pt x="190" y="30"/>
                  </a:lnTo>
                  <a:lnTo>
                    <a:pt x="192" y="19"/>
                  </a:lnTo>
                  <a:lnTo>
                    <a:pt x="197" y="9"/>
                  </a:lnTo>
                  <a:lnTo>
                    <a:pt x="207" y="0"/>
                  </a:lnTo>
                  <a:lnTo>
                    <a:pt x="222" y="0"/>
                  </a:lnTo>
                  <a:lnTo>
                    <a:pt x="237" y="0"/>
                  </a:lnTo>
                  <a:lnTo>
                    <a:pt x="251" y="0"/>
                  </a:lnTo>
                  <a:lnTo>
                    <a:pt x="268" y="3"/>
                  </a:lnTo>
                  <a:lnTo>
                    <a:pt x="283" y="9"/>
                  </a:lnTo>
                  <a:lnTo>
                    <a:pt x="294" y="15"/>
                  </a:lnTo>
                  <a:lnTo>
                    <a:pt x="310" y="22"/>
                  </a:lnTo>
                  <a:lnTo>
                    <a:pt x="323" y="30"/>
                  </a:lnTo>
                  <a:lnTo>
                    <a:pt x="336" y="40"/>
                  </a:lnTo>
                  <a:lnTo>
                    <a:pt x="346" y="49"/>
                  </a:lnTo>
                  <a:lnTo>
                    <a:pt x="355" y="59"/>
                  </a:lnTo>
                  <a:lnTo>
                    <a:pt x="363" y="70"/>
                  </a:lnTo>
                  <a:lnTo>
                    <a:pt x="370" y="83"/>
                  </a:lnTo>
                  <a:lnTo>
                    <a:pt x="374" y="95"/>
                  </a:lnTo>
                  <a:lnTo>
                    <a:pt x="376" y="108"/>
                  </a:lnTo>
                  <a:lnTo>
                    <a:pt x="374" y="123"/>
                  </a:lnTo>
                  <a:lnTo>
                    <a:pt x="372" y="137"/>
                  </a:lnTo>
                  <a:lnTo>
                    <a:pt x="365" y="148"/>
                  </a:lnTo>
                  <a:lnTo>
                    <a:pt x="359" y="161"/>
                  </a:lnTo>
                  <a:lnTo>
                    <a:pt x="351" y="171"/>
                  </a:lnTo>
                  <a:lnTo>
                    <a:pt x="344" y="182"/>
                  </a:lnTo>
                  <a:lnTo>
                    <a:pt x="334" y="190"/>
                  </a:lnTo>
                  <a:lnTo>
                    <a:pt x="325" y="199"/>
                  </a:lnTo>
                  <a:lnTo>
                    <a:pt x="315" y="209"/>
                  </a:lnTo>
                  <a:lnTo>
                    <a:pt x="306" y="218"/>
                  </a:lnTo>
                  <a:lnTo>
                    <a:pt x="294" y="224"/>
                  </a:lnTo>
                  <a:lnTo>
                    <a:pt x="281" y="230"/>
                  </a:lnTo>
                  <a:lnTo>
                    <a:pt x="268" y="235"/>
                  </a:lnTo>
                  <a:lnTo>
                    <a:pt x="258" y="241"/>
                  </a:lnTo>
                  <a:lnTo>
                    <a:pt x="245" y="247"/>
                  </a:lnTo>
                  <a:lnTo>
                    <a:pt x="232" y="251"/>
                  </a:lnTo>
                  <a:lnTo>
                    <a:pt x="220" y="254"/>
                  </a:lnTo>
                  <a:lnTo>
                    <a:pt x="207" y="256"/>
                  </a:lnTo>
                  <a:lnTo>
                    <a:pt x="192" y="256"/>
                  </a:lnTo>
                  <a:lnTo>
                    <a:pt x="178" y="258"/>
                  </a:lnTo>
                  <a:lnTo>
                    <a:pt x="163" y="258"/>
                  </a:lnTo>
                  <a:lnTo>
                    <a:pt x="152" y="258"/>
                  </a:lnTo>
                  <a:lnTo>
                    <a:pt x="137" y="256"/>
                  </a:lnTo>
                  <a:lnTo>
                    <a:pt x="125" y="256"/>
                  </a:lnTo>
                  <a:lnTo>
                    <a:pt x="112" y="254"/>
                  </a:lnTo>
                  <a:lnTo>
                    <a:pt x="101" y="253"/>
                  </a:lnTo>
                  <a:lnTo>
                    <a:pt x="87" y="247"/>
                  </a:lnTo>
                  <a:lnTo>
                    <a:pt x="78" y="243"/>
                  </a:lnTo>
                  <a:lnTo>
                    <a:pt x="64" y="237"/>
                  </a:lnTo>
                  <a:lnTo>
                    <a:pt x="55" y="233"/>
                  </a:lnTo>
                  <a:lnTo>
                    <a:pt x="45" y="226"/>
                  </a:lnTo>
                  <a:lnTo>
                    <a:pt x="36" y="218"/>
                  </a:lnTo>
                  <a:lnTo>
                    <a:pt x="26" y="211"/>
                  </a:lnTo>
                  <a:lnTo>
                    <a:pt x="21" y="205"/>
                  </a:lnTo>
                  <a:lnTo>
                    <a:pt x="9" y="190"/>
                  </a:lnTo>
                  <a:lnTo>
                    <a:pt x="4" y="176"/>
                  </a:lnTo>
                  <a:lnTo>
                    <a:pt x="0" y="161"/>
                  </a:lnTo>
                  <a:lnTo>
                    <a:pt x="2" y="148"/>
                  </a:lnTo>
                  <a:lnTo>
                    <a:pt x="2" y="133"/>
                  </a:lnTo>
                  <a:lnTo>
                    <a:pt x="6" y="118"/>
                  </a:lnTo>
                  <a:lnTo>
                    <a:pt x="13" y="104"/>
                  </a:lnTo>
                  <a:lnTo>
                    <a:pt x="23" y="89"/>
                  </a:lnTo>
                  <a:lnTo>
                    <a:pt x="30" y="74"/>
                  </a:lnTo>
                  <a:lnTo>
                    <a:pt x="42" y="59"/>
                  </a:lnTo>
                  <a:lnTo>
                    <a:pt x="53" y="45"/>
                  </a:lnTo>
                  <a:lnTo>
                    <a:pt x="68" y="36"/>
                  </a:lnTo>
                  <a:lnTo>
                    <a:pt x="82" y="22"/>
                  </a:lnTo>
                  <a:lnTo>
                    <a:pt x="97" y="15"/>
                  </a:lnTo>
                  <a:lnTo>
                    <a:pt x="112" y="7"/>
                  </a:lnTo>
                  <a:lnTo>
                    <a:pt x="127" y="2"/>
                  </a:lnTo>
                  <a:lnTo>
                    <a:pt x="140" y="0"/>
                  </a:lnTo>
                  <a:lnTo>
                    <a:pt x="154" y="2"/>
                  </a:lnTo>
                  <a:lnTo>
                    <a:pt x="163" y="9"/>
                  </a:lnTo>
                  <a:lnTo>
                    <a:pt x="169" y="21"/>
                  </a:lnTo>
                  <a:lnTo>
                    <a:pt x="171" y="32"/>
                  </a:lnTo>
                  <a:lnTo>
                    <a:pt x="169" y="45"/>
                  </a:lnTo>
                  <a:lnTo>
                    <a:pt x="163" y="55"/>
                  </a:lnTo>
                  <a:lnTo>
                    <a:pt x="152" y="64"/>
                  </a:lnTo>
                  <a:lnTo>
                    <a:pt x="152" y="6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3" name="Freeform 59"/>
            <p:cNvSpPr>
              <a:spLocks/>
            </p:cNvSpPr>
            <p:nvPr/>
          </p:nvSpPr>
          <p:spPr bwMode="auto">
            <a:xfrm>
              <a:off x="2750" y="1518"/>
              <a:ext cx="33" cy="120"/>
            </a:xfrm>
            <a:custGeom>
              <a:avLst/>
              <a:gdLst/>
              <a:ahLst/>
              <a:cxnLst>
                <a:cxn ang="0">
                  <a:pos x="66" y="34"/>
                </a:cxn>
                <a:cxn ang="0">
                  <a:pos x="66" y="207"/>
                </a:cxn>
                <a:cxn ang="0">
                  <a:pos x="62" y="220"/>
                </a:cxn>
                <a:cxn ang="0">
                  <a:pos x="55" y="230"/>
                </a:cxn>
                <a:cxn ang="0">
                  <a:pos x="43" y="235"/>
                </a:cxn>
                <a:cxn ang="0">
                  <a:pos x="32" y="239"/>
                </a:cxn>
                <a:cxn ang="0">
                  <a:pos x="19" y="235"/>
                </a:cxn>
                <a:cxn ang="0">
                  <a:pos x="9" y="230"/>
                </a:cxn>
                <a:cxn ang="0">
                  <a:pos x="2" y="220"/>
                </a:cxn>
                <a:cxn ang="0">
                  <a:pos x="0" y="207"/>
                </a:cxn>
                <a:cxn ang="0">
                  <a:pos x="0" y="34"/>
                </a:cxn>
                <a:cxn ang="0">
                  <a:pos x="2" y="17"/>
                </a:cxn>
                <a:cxn ang="0">
                  <a:pos x="9" y="7"/>
                </a:cxn>
                <a:cxn ang="0">
                  <a:pos x="19" y="2"/>
                </a:cxn>
                <a:cxn ang="0">
                  <a:pos x="32" y="0"/>
                </a:cxn>
                <a:cxn ang="0">
                  <a:pos x="43" y="2"/>
                </a:cxn>
                <a:cxn ang="0">
                  <a:pos x="55" y="7"/>
                </a:cxn>
                <a:cxn ang="0">
                  <a:pos x="62" y="17"/>
                </a:cxn>
                <a:cxn ang="0">
                  <a:pos x="66" y="34"/>
                </a:cxn>
                <a:cxn ang="0">
                  <a:pos x="66" y="34"/>
                </a:cxn>
              </a:cxnLst>
              <a:rect l="0" t="0" r="r" b="b"/>
              <a:pathLst>
                <a:path w="66" h="239">
                  <a:moveTo>
                    <a:pt x="66" y="34"/>
                  </a:moveTo>
                  <a:lnTo>
                    <a:pt x="66" y="207"/>
                  </a:lnTo>
                  <a:lnTo>
                    <a:pt x="62" y="220"/>
                  </a:lnTo>
                  <a:lnTo>
                    <a:pt x="55" y="230"/>
                  </a:lnTo>
                  <a:lnTo>
                    <a:pt x="43" y="235"/>
                  </a:lnTo>
                  <a:lnTo>
                    <a:pt x="32" y="239"/>
                  </a:lnTo>
                  <a:lnTo>
                    <a:pt x="19" y="235"/>
                  </a:lnTo>
                  <a:lnTo>
                    <a:pt x="9" y="230"/>
                  </a:lnTo>
                  <a:lnTo>
                    <a:pt x="2" y="220"/>
                  </a:lnTo>
                  <a:lnTo>
                    <a:pt x="0" y="207"/>
                  </a:lnTo>
                  <a:lnTo>
                    <a:pt x="0" y="34"/>
                  </a:lnTo>
                  <a:lnTo>
                    <a:pt x="2" y="17"/>
                  </a:lnTo>
                  <a:lnTo>
                    <a:pt x="9" y="7"/>
                  </a:lnTo>
                  <a:lnTo>
                    <a:pt x="19" y="2"/>
                  </a:lnTo>
                  <a:lnTo>
                    <a:pt x="32" y="0"/>
                  </a:lnTo>
                  <a:lnTo>
                    <a:pt x="43" y="2"/>
                  </a:lnTo>
                  <a:lnTo>
                    <a:pt x="55" y="7"/>
                  </a:lnTo>
                  <a:lnTo>
                    <a:pt x="62" y="17"/>
                  </a:lnTo>
                  <a:lnTo>
                    <a:pt x="66" y="34"/>
                  </a:lnTo>
                  <a:lnTo>
                    <a:pt x="66" y="3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4" name="Freeform 60"/>
            <p:cNvSpPr>
              <a:spLocks/>
            </p:cNvSpPr>
            <p:nvPr/>
          </p:nvSpPr>
          <p:spPr bwMode="auto">
            <a:xfrm>
              <a:off x="2909" y="1527"/>
              <a:ext cx="38" cy="104"/>
            </a:xfrm>
            <a:custGeom>
              <a:avLst/>
              <a:gdLst/>
              <a:ahLst/>
              <a:cxnLst>
                <a:cxn ang="0">
                  <a:pos x="76" y="38"/>
                </a:cxn>
                <a:cxn ang="0">
                  <a:pos x="68" y="177"/>
                </a:cxn>
                <a:cxn ang="0">
                  <a:pos x="63" y="190"/>
                </a:cxn>
                <a:cxn ang="0">
                  <a:pos x="55" y="199"/>
                </a:cxn>
                <a:cxn ang="0">
                  <a:pos x="42" y="207"/>
                </a:cxn>
                <a:cxn ang="0">
                  <a:pos x="30" y="209"/>
                </a:cxn>
                <a:cxn ang="0">
                  <a:pos x="19" y="205"/>
                </a:cxn>
                <a:cxn ang="0">
                  <a:pos x="10" y="199"/>
                </a:cxn>
                <a:cxn ang="0">
                  <a:pos x="2" y="188"/>
                </a:cxn>
                <a:cxn ang="0">
                  <a:pos x="0" y="173"/>
                </a:cxn>
                <a:cxn ang="0">
                  <a:pos x="10" y="34"/>
                </a:cxn>
                <a:cxn ang="0">
                  <a:pos x="10" y="24"/>
                </a:cxn>
                <a:cxn ang="0">
                  <a:pos x="11" y="19"/>
                </a:cxn>
                <a:cxn ang="0">
                  <a:pos x="13" y="11"/>
                </a:cxn>
                <a:cxn ang="0">
                  <a:pos x="19" y="7"/>
                </a:cxn>
                <a:cxn ang="0">
                  <a:pos x="29" y="0"/>
                </a:cxn>
                <a:cxn ang="0">
                  <a:pos x="42" y="0"/>
                </a:cxn>
                <a:cxn ang="0">
                  <a:pos x="53" y="2"/>
                </a:cxn>
                <a:cxn ang="0">
                  <a:pos x="65" y="9"/>
                </a:cxn>
                <a:cxn ang="0">
                  <a:pos x="68" y="13"/>
                </a:cxn>
                <a:cxn ang="0">
                  <a:pos x="72" y="19"/>
                </a:cxn>
                <a:cxn ang="0">
                  <a:pos x="74" y="28"/>
                </a:cxn>
                <a:cxn ang="0">
                  <a:pos x="76" y="38"/>
                </a:cxn>
                <a:cxn ang="0">
                  <a:pos x="76" y="38"/>
                </a:cxn>
              </a:cxnLst>
              <a:rect l="0" t="0" r="r" b="b"/>
              <a:pathLst>
                <a:path w="76" h="209">
                  <a:moveTo>
                    <a:pt x="76" y="38"/>
                  </a:moveTo>
                  <a:lnTo>
                    <a:pt x="68" y="177"/>
                  </a:lnTo>
                  <a:lnTo>
                    <a:pt x="63" y="190"/>
                  </a:lnTo>
                  <a:lnTo>
                    <a:pt x="55" y="199"/>
                  </a:lnTo>
                  <a:lnTo>
                    <a:pt x="42" y="207"/>
                  </a:lnTo>
                  <a:lnTo>
                    <a:pt x="30" y="209"/>
                  </a:lnTo>
                  <a:lnTo>
                    <a:pt x="19" y="205"/>
                  </a:lnTo>
                  <a:lnTo>
                    <a:pt x="10" y="199"/>
                  </a:lnTo>
                  <a:lnTo>
                    <a:pt x="2" y="188"/>
                  </a:lnTo>
                  <a:lnTo>
                    <a:pt x="0" y="173"/>
                  </a:lnTo>
                  <a:lnTo>
                    <a:pt x="10" y="34"/>
                  </a:lnTo>
                  <a:lnTo>
                    <a:pt x="10" y="24"/>
                  </a:lnTo>
                  <a:lnTo>
                    <a:pt x="11" y="19"/>
                  </a:lnTo>
                  <a:lnTo>
                    <a:pt x="13" y="11"/>
                  </a:lnTo>
                  <a:lnTo>
                    <a:pt x="19" y="7"/>
                  </a:lnTo>
                  <a:lnTo>
                    <a:pt x="29" y="0"/>
                  </a:lnTo>
                  <a:lnTo>
                    <a:pt x="42" y="0"/>
                  </a:lnTo>
                  <a:lnTo>
                    <a:pt x="53" y="2"/>
                  </a:lnTo>
                  <a:lnTo>
                    <a:pt x="65" y="9"/>
                  </a:lnTo>
                  <a:lnTo>
                    <a:pt x="68" y="13"/>
                  </a:lnTo>
                  <a:lnTo>
                    <a:pt x="72" y="19"/>
                  </a:lnTo>
                  <a:lnTo>
                    <a:pt x="74" y="28"/>
                  </a:lnTo>
                  <a:lnTo>
                    <a:pt x="76" y="38"/>
                  </a:lnTo>
                  <a:lnTo>
                    <a:pt x="76" y="3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5" name="Freeform 61"/>
            <p:cNvSpPr>
              <a:spLocks/>
            </p:cNvSpPr>
            <p:nvPr/>
          </p:nvSpPr>
          <p:spPr bwMode="auto">
            <a:xfrm>
              <a:off x="2749" y="1606"/>
              <a:ext cx="194" cy="57"/>
            </a:xfrm>
            <a:custGeom>
              <a:avLst/>
              <a:gdLst/>
              <a:ahLst/>
              <a:cxnLst>
                <a:cxn ang="0">
                  <a:pos x="40" y="3"/>
                </a:cxn>
                <a:cxn ang="0">
                  <a:pos x="59" y="13"/>
                </a:cxn>
                <a:cxn ang="0">
                  <a:pos x="78" y="22"/>
                </a:cxn>
                <a:cxn ang="0">
                  <a:pos x="97" y="30"/>
                </a:cxn>
                <a:cxn ang="0">
                  <a:pos x="116" y="36"/>
                </a:cxn>
                <a:cxn ang="0">
                  <a:pos x="135" y="41"/>
                </a:cxn>
                <a:cxn ang="0">
                  <a:pos x="154" y="45"/>
                </a:cxn>
                <a:cxn ang="0">
                  <a:pos x="173" y="49"/>
                </a:cxn>
                <a:cxn ang="0">
                  <a:pos x="194" y="51"/>
                </a:cxn>
                <a:cxn ang="0">
                  <a:pos x="213" y="51"/>
                </a:cxn>
                <a:cxn ang="0">
                  <a:pos x="232" y="51"/>
                </a:cxn>
                <a:cxn ang="0">
                  <a:pos x="251" y="47"/>
                </a:cxn>
                <a:cxn ang="0">
                  <a:pos x="272" y="43"/>
                </a:cxn>
                <a:cxn ang="0">
                  <a:pos x="291" y="38"/>
                </a:cxn>
                <a:cxn ang="0">
                  <a:pos x="311" y="32"/>
                </a:cxn>
                <a:cxn ang="0">
                  <a:pos x="330" y="22"/>
                </a:cxn>
                <a:cxn ang="0">
                  <a:pos x="355" y="13"/>
                </a:cxn>
                <a:cxn ang="0">
                  <a:pos x="376" y="17"/>
                </a:cxn>
                <a:cxn ang="0">
                  <a:pos x="387" y="34"/>
                </a:cxn>
                <a:cxn ang="0">
                  <a:pos x="384" y="55"/>
                </a:cxn>
                <a:cxn ang="0">
                  <a:pos x="361" y="70"/>
                </a:cxn>
                <a:cxn ang="0">
                  <a:pos x="338" y="79"/>
                </a:cxn>
                <a:cxn ang="0">
                  <a:pos x="313" y="89"/>
                </a:cxn>
                <a:cxn ang="0">
                  <a:pos x="291" y="98"/>
                </a:cxn>
                <a:cxn ang="0">
                  <a:pos x="266" y="104"/>
                </a:cxn>
                <a:cxn ang="0">
                  <a:pos x="243" y="108"/>
                </a:cxn>
                <a:cxn ang="0">
                  <a:pos x="218" y="110"/>
                </a:cxn>
                <a:cxn ang="0">
                  <a:pos x="195" y="112"/>
                </a:cxn>
                <a:cxn ang="0">
                  <a:pos x="171" y="112"/>
                </a:cxn>
                <a:cxn ang="0">
                  <a:pos x="148" y="110"/>
                </a:cxn>
                <a:cxn ang="0">
                  <a:pos x="123" y="106"/>
                </a:cxn>
                <a:cxn ang="0">
                  <a:pos x="102" y="100"/>
                </a:cxn>
                <a:cxn ang="0">
                  <a:pos x="78" y="95"/>
                </a:cxn>
                <a:cxn ang="0">
                  <a:pos x="55" y="85"/>
                </a:cxn>
                <a:cxn ang="0">
                  <a:pos x="32" y="74"/>
                </a:cxn>
                <a:cxn ang="0">
                  <a:pos x="9" y="62"/>
                </a:cxn>
                <a:cxn ang="0">
                  <a:pos x="30" y="0"/>
                </a:cxn>
              </a:cxnLst>
              <a:rect l="0" t="0" r="r" b="b"/>
              <a:pathLst>
                <a:path w="387" h="114">
                  <a:moveTo>
                    <a:pt x="30" y="0"/>
                  </a:moveTo>
                  <a:lnTo>
                    <a:pt x="40" y="3"/>
                  </a:lnTo>
                  <a:lnTo>
                    <a:pt x="49" y="9"/>
                  </a:lnTo>
                  <a:lnTo>
                    <a:pt x="59" y="13"/>
                  </a:lnTo>
                  <a:lnTo>
                    <a:pt x="68" y="19"/>
                  </a:lnTo>
                  <a:lnTo>
                    <a:pt x="78" y="22"/>
                  </a:lnTo>
                  <a:lnTo>
                    <a:pt x="87" y="26"/>
                  </a:lnTo>
                  <a:lnTo>
                    <a:pt x="97" y="30"/>
                  </a:lnTo>
                  <a:lnTo>
                    <a:pt x="106" y="34"/>
                  </a:lnTo>
                  <a:lnTo>
                    <a:pt x="116" y="36"/>
                  </a:lnTo>
                  <a:lnTo>
                    <a:pt x="125" y="39"/>
                  </a:lnTo>
                  <a:lnTo>
                    <a:pt x="135" y="41"/>
                  </a:lnTo>
                  <a:lnTo>
                    <a:pt x="144" y="43"/>
                  </a:lnTo>
                  <a:lnTo>
                    <a:pt x="154" y="45"/>
                  </a:lnTo>
                  <a:lnTo>
                    <a:pt x="163" y="47"/>
                  </a:lnTo>
                  <a:lnTo>
                    <a:pt x="173" y="49"/>
                  </a:lnTo>
                  <a:lnTo>
                    <a:pt x="184" y="51"/>
                  </a:lnTo>
                  <a:lnTo>
                    <a:pt x="194" y="51"/>
                  </a:lnTo>
                  <a:lnTo>
                    <a:pt x="203" y="51"/>
                  </a:lnTo>
                  <a:lnTo>
                    <a:pt x="213" y="51"/>
                  </a:lnTo>
                  <a:lnTo>
                    <a:pt x="222" y="51"/>
                  </a:lnTo>
                  <a:lnTo>
                    <a:pt x="232" y="51"/>
                  </a:lnTo>
                  <a:lnTo>
                    <a:pt x="241" y="49"/>
                  </a:lnTo>
                  <a:lnTo>
                    <a:pt x="251" y="47"/>
                  </a:lnTo>
                  <a:lnTo>
                    <a:pt x="262" y="47"/>
                  </a:lnTo>
                  <a:lnTo>
                    <a:pt x="272" y="43"/>
                  </a:lnTo>
                  <a:lnTo>
                    <a:pt x="281" y="41"/>
                  </a:lnTo>
                  <a:lnTo>
                    <a:pt x="291" y="38"/>
                  </a:lnTo>
                  <a:lnTo>
                    <a:pt x="302" y="36"/>
                  </a:lnTo>
                  <a:lnTo>
                    <a:pt x="311" y="32"/>
                  </a:lnTo>
                  <a:lnTo>
                    <a:pt x="321" y="26"/>
                  </a:lnTo>
                  <a:lnTo>
                    <a:pt x="330" y="22"/>
                  </a:lnTo>
                  <a:lnTo>
                    <a:pt x="342" y="19"/>
                  </a:lnTo>
                  <a:lnTo>
                    <a:pt x="355" y="13"/>
                  </a:lnTo>
                  <a:lnTo>
                    <a:pt x="368" y="13"/>
                  </a:lnTo>
                  <a:lnTo>
                    <a:pt x="376" y="17"/>
                  </a:lnTo>
                  <a:lnTo>
                    <a:pt x="386" y="26"/>
                  </a:lnTo>
                  <a:lnTo>
                    <a:pt x="387" y="34"/>
                  </a:lnTo>
                  <a:lnTo>
                    <a:pt x="387" y="45"/>
                  </a:lnTo>
                  <a:lnTo>
                    <a:pt x="384" y="55"/>
                  </a:lnTo>
                  <a:lnTo>
                    <a:pt x="374" y="64"/>
                  </a:lnTo>
                  <a:lnTo>
                    <a:pt x="361" y="70"/>
                  </a:lnTo>
                  <a:lnTo>
                    <a:pt x="349" y="76"/>
                  </a:lnTo>
                  <a:lnTo>
                    <a:pt x="338" y="79"/>
                  </a:lnTo>
                  <a:lnTo>
                    <a:pt x="327" y="87"/>
                  </a:lnTo>
                  <a:lnTo>
                    <a:pt x="313" y="89"/>
                  </a:lnTo>
                  <a:lnTo>
                    <a:pt x="302" y="95"/>
                  </a:lnTo>
                  <a:lnTo>
                    <a:pt x="291" y="98"/>
                  </a:lnTo>
                  <a:lnTo>
                    <a:pt x="279" y="102"/>
                  </a:lnTo>
                  <a:lnTo>
                    <a:pt x="266" y="104"/>
                  </a:lnTo>
                  <a:lnTo>
                    <a:pt x="256" y="106"/>
                  </a:lnTo>
                  <a:lnTo>
                    <a:pt x="243" y="108"/>
                  </a:lnTo>
                  <a:lnTo>
                    <a:pt x="232" y="110"/>
                  </a:lnTo>
                  <a:lnTo>
                    <a:pt x="218" y="110"/>
                  </a:lnTo>
                  <a:lnTo>
                    <a:pt x="209" y="112"/>
                  </a:lnTo>
                  <a:lnTo>
                    <a:pt x="195" y="112"/>
                  </a:lnTo>
                  <a:lnTo>
                    <a:pt x="184" y="114"/>
                  </a:lnTo>
                  <a:lnTo>
                    <a:pt x="171" y="112"/>
                  </a:lnTo>
                  <a:lnTo>
                    <a:pt x="161" y="112"/>
                  </a:lnTo>
                  <a:lnTo>
                    <a:pt x="148" y="110"/>
                  </a:lnTo>
                  <a:lnTo>
                    <a:pt x="137" y="108"/>
                  </a:lnTo>
                  <a:lnTo>
                    <a:pt x="123" y="106"/>
                  </a:lnTo>
                  <a:lnTo>
                    <a:pt x="114" y="104"/>
                  </a:lnTo>
                  <a:lnTo>
                    <a:pt x="102" y="100"/>
                  </a:lnTo>
                  <a:lnTo>
                    <a:pt x="91" y="98"/>
                  </a:lnTo>
                  <a:lnTo>
                    <a:pt x="78" y="95"/>
                  </a:lnTo>
                  <a:lnTo>
                    <a:pt x="68" y="89"/>
                  </a:lnTo>
                  <a:lnTo>
                    <a:pt x="55" y="85"/>
                  </a:lnTo>
                  <a:lnTo>
                    <a:pt x="45" y="79"/>
                  </a:lnTo>
                  <a:lnTo>
                    <a:pt x="32" y="74"/>
                  </a:lnTo>
                  <a:lnTo>
                    <a:pt x="21" y="70"/>
                  </a:lnTo>
                  <a:lnTo>
                    <a:pt x="9" y="62"/>
                  </a:lnTo>
                  <a:lnTo>
                    <a:pt x="0" y="58"/>
                  </a:lnTo>
                  <a:lnTo>
                    <a:pt x="30" y="0"/>
                  </a:lnTo>
                  <a:lnTo>
                    <a:pt x="3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6" name="Freeform 62"/>
            <p:cNvSpPr>
              <a:spLocks/>
            </p:cNvSpPr>
            <p:nvPr/>
          </p:nvSpPr>
          <p:spPr bwMode="auto">
            <a:xfrm>
              <a:off x="2508" y="1245"/>
              <a:ext cx="324" cy="139"/>
            </a:xfrm>
            <a:custGeom>
              <a:avLst/>
              <a:gdLst/>
              <a:ahLst/>
              <a:cxnLst>
                <a:cxn ang="0">
                  <a:pos x="635" y="68"/>
                </a:cxn>
                <a:cxn ang="0">
                  <a:pos x="616" y="97"/>
                </a:cxn>
                <a:cxn ang="0">
                  <a:pos x="599" y="124"/>
                </a:cxn>
                <a:cxn ang="0">
                  <a:pos x="555" y="165"/>
                </a:cxn>
                <a:cxn ang="0">
                  <a:pos x="523" y="190"/>
                </a:cxn>
                <a:cxn ang="0">
                  <a:pos x="496" y="205"/>
                </a:cxn>
                <a:cxn ang="0">
                  <a:pos x="471" y="220"/>
                </a:cxn>
                <a:cxn ang="0">
                  <a:pos x="443" y="230"/>
                </a:cxn>
                <a:cxn ang="0">
                  <a:pos x="414" y="240"/>
                </a:cxn>
                <a:cxn ang="0">
                  <a:pos x="384" y="249"/>
                </a:cxn>
                <a:cxn ang="0">
                  <a:pos x="352" y="257"/>
                </a:cxn>
                <a:cxn ang="0">
                  <a:pos x="319" y="260"/>
                </a:cxn>
                <a:cxn ang="0">
                  <a:pos x="287" y="266"/>
                </a:cxn>
                <a:cxn ang="0">
                  <a:pos x="253" y="268"/>
                </a:cxn>
                <a:cxn ang="0">
                  <a:pos x="220" y="274"/>
                </a:cxn>
                <a:cxn ang="0">
                  <a:pos x="184" y="274"/>
                </a:cxn>
                <a:cxn ang="0">
                  <a:pos x="150" y="276"/>
                </a:cxn>
                <a:cxn ang="0">
                  <a:pos x="114" y="278"/>
                </a:cxn>
                <a:cxn ang="0">
                  <a:pos x="80" y="278"/>
                </a:cxn>
                <a:cxn ang="0">
                  <a:pos x="44" y="278"/>
                </a:cxn>
                <a:cxn ang="0">
                  <a:pos x="8" y="268"/>
                </a:cxn>
                <a:cxn ang="0">
                  <a:pos x="2" y="232"/>
                </a:cxn>
                <a:cxn ang="0">
                  <a:pos x="32" y="213"/>
                </a:cxn>
                <a:cxn ang="0">
                  <a:pos x="63" y="211"/>
                </a:cxn>
                <a:cxn ang="0">
                  <a:pos x="95" y="211"/>
                </a:cxn>
                <a:cxn ang="0">
                  <a:pos x="127" y="211"/>
                </a:cxn>
                <a:cxn ang="0">
                  <a:pos x="158" y="211"/>
                </a:cxn>
                <a:cxn ang="0">
                  <a:pos x="190" y="211"/>
                </a:cxn>
                <a:cxn ang="0">
                  <a:pos x="220" y="209"/>
                </a:cxn>
                <a:cxn ang="0">
                  <a:pos x="249" y="205"/>
                </a:cxn>
                <a:cxn ang="0">
                  <a:pos x="281" y="203"/>
                </a:cxn>
                <a:cxn ang="0">
                  <a:pos x="310" y="200"/>
                </a:cxn>
                <a:cxn ang="0">
                  <a:pos x="338" y="196"/>
                </a:cxn>
                <a:cxn ang="0">
                  <a:pos x="367" y="190"/>
                </a:cxn>
                <a:cxn ang="0">
                  <a:pos x="393" y="182"/>
                </a:cxn>
                <a:cxn ang="0">
                  <a:pos x="418" y="173"/>
                </a:cxn>
                <a:cxn ang="0">
                  <a:pos x="460" y="154"/>
                </a:cxn>
                <a:cxn ang="0">
                  <a:pos x="504" y="124"/>
                </a:cxn>
                <a:cxn ang="0">
                  <a:pos x="545" y="87"/>
                </a:cxn>
                <a:cxn ang="0">
                  <a:pos x="572" y="46"/>
                </a:cxn>
                <a:cxn ang="0">
                  <a:pos x="589" y="21"/>
                </a:cxn>
                <a:cxn ang="0">
                  <a:pos x="620" y="0"/>
                </a:cxn>
                <a:cxn ang="0">
                  <a:pos x="648" y="21"/>
                </a:cxn>
                <a:cxn ang="0">
                  <a:pos x="648" y="49"/>
                </a:cxn>
              </a:cxnLst>
              <a:rect l="0" t="0" r="r" b="b"/>
              <a:pathLst>
                <a:path w="650" h="278">
                  <a:moveTo>
                    <a:pt x="648" y="49"/>
                  </a:moveTo>
                  <a:lnTo>
                    <a:pt x="642" y="59"/>
                  </a:lnTo>
                  <a:lnTo>
                    <a:pt x="635" y="68"/>
                  </a:lnTo>
                  <a:lnTo>
                    <a:pt x="629" y="78"/>
                  </a:lnTo>
                  <a:lnTo>
                    <a:pt x="625" y="87"/>
                  </a:lnTo>
                  <a:lnTo>
                    <a:pt x="616" y="97"/>
                  </a:lnTo>
                  <a:lnTo>
                    <a:pt x="612" y="106"/>
                  </a:lnTo>
                  <a:lnTo>
                    <a:pt x="604" y="114"/>
                  </a:lnTo>
                  <a:lnTo>
                    <a:pt x="599" y="124"/>
                  </a:lnTo>
                  <a:lnTo>
                    <a:pt x="585" y="137"/>
                  </a:lnTo>
                  <a:lnTo>
                    <a:pt x="570" y="154"/>
                  </a:lnTo>
                  <a:lnTo>
                    <a:pt x="555" y="165"/>
                  </a:lnTo>
                  <a:lnTo>
                    <a:pt x="542" y="181"/>
                  </a:lnTo>
                  <a:lnTo>
                    <a:pt x="532" y="184"/>
                  </a:lnTo>
                  <a:lnTo>
                    <a:pt x="523" y="190"/>
                  </a:lnTo>
                  <a:lnTo>
                    <a:pt x="513" y="194"/>
                  </a:lnTo>
                  <a:lnTo>
                    <a:pt x="506" y="201"/>
                  </a:lnTo>
                  <a:lnTo>
                    <a:pt x="496" y="205"/>
                  </a:lnTo>
                  <a:lnTo>
                    <a:pt x="488" y="211"/>
                  </a:lnTo>
                  <a:lnTo>
                    <a:pt x="479" y="215"/>
                  </a:lnTo>
                  <a:lnTo>
                    <a:pt x="471" y="220"/>
                  </a:lnTo>
                  <a:lnTo>
                    <a:pt x="462" y="222"/>
                  </a:lnTo>
                  <a:lnTo>
                    <a:pt x="452" y="226"/>
                  </a:lnTo>
                  <a:lnTo>
                    <a:pt x="443" y="230"/>
                  </a:lnTo>
                  <a:lnTo>
                    <a:pt x="433" y="234"/>
                  </a:lnTo>
                  <a:lnTo>
                    <a:pt x="424" y="238"/>
                  </a:lnTo>
                  <a:lnTo>
                    <a:pt x="414" y="240"/>
                  </a:lnTo>
                  <a:lnTo>
                    <a:pt x="405" y="243"/>
                  </a:lnTo>
                  <a:lnTo>
                    <a:pt x="395" y="249"/>
                  </a:lnTo>
                  <a:lnTo>
                    <a:pt x="384" y="249"/>
                  </a:lnTo>
                  <a:lnTo>
                    <a:pt x="373" y="251"/>
                  </a:lnTo>
                  <a:lnTo>
                    <a:pt x="361" y="253"/>
                  </a:lnTo>
                  <a:lnTo>
                    <a:pt x="352" y="257"/>
                  </a:lnTo>
                  <a:lnTo>
                    <a:pt x="342" y="259"/>
                  </a:lnTo>
                  <a:lnTo>
                    <a:pt x="331" y="259"/>
                  </a:lnTo>
                  <a:lnTo>
                    <a:pt x="319" y="260"/>
                  </a:lnTo>
                  <a:lnTo>
                    <a:pt x="310" y="264"/>
                  </a:lnTo>
                  <a:lnTo>
                    <a:pt x="297" y="264"/>
                  </a:lnTo>
                  <a:lnTo>
                    <a:pt x="287" y="266"/>
                  </a:lnTo>
                  <a:lnTo>
                    <a:pt x="276" y="268"/>
                  </a:lnTo>
                  <a:lnTo>
                    <a:pt x="266" y="268"/>
                  </a:lnTo>
                  <a:lnTo>
                    <a:pt x="253" y="268"/>
                  </a:lnTo>
                  <a:lnTo>
                    <a:pt x="241" y="270"/>
                  </a:lnTo>
                  <a:lnTo>
                    <a:pt x="230" y="272"/>
                  </a:lnTo>
                  <a:lnTo>
                    <a:pt x="220" y="274"/>
                  </a:lnTo>
                  <a:lnTo>
                    <a:pt x="209" y="274"/>
                  </a:lnTo>
                  <a:lnTo>
                    <a:pt x="198" y="274"/>
                  </a:lnTo>
                  <a:lnTo>
                    <a:pt x="184" y="274"/>
                  </a:lnTo>
                  <a:lnTo>
                    <a:pt x="173" y="276"/>
                  </a:lnTo>
                  <a:lnTo>
                    <a:pt x="162" y="276"/>
                  </a:lnTo>
                  <a:lnTo>
                    <a:pt x="150" y="276"/>
                  </a:lnTo>
                  <a:lnTo>
                    <a:pt x="137" y="276"/>
                  </a:lnTo>
                  <a:lnTo>
                    <a:pt x="127" y="278"/>
                  </a:lnTo>
                  <a:lnTo>
                    <a:pt x="114" y="278"/>
                  </a:lnTo>
                  <a:lnTo>
                    <a:pt x="103" y="278"/>
                  </a:lnTo>
                  <a:lnTo>
                    <a:pt x="89" y="278"/>
                  </a:lnTo>
                  <a:lnTo>
                    <a:pt x="80" y="278"/>
                  </a:lnTo>
                  <a:lnTo>
                    <a:pt x="67" y="278"/>
                  </a:lnTo>
                  <a:lnTo>
                    <a:pt x="55" y="278"/>
                  </a:lnTo>
                  <a:lnTo>
                    <a:pt x="44" y="278"/>
                  </a:lnTo>
                  <a:lnTo>
                    <a:pt x="32" y="278"/>
                  </a:lnTo>
                  <a:lnTo>
                    <a:pt x="17" y="276"/>
                  </a:lnTo>
                  <a:lnTo>
                    <a:pt x="8" y="268"/>
                  </a:lnTo>
                  <a:lnTo>
                    <a:pt x="2" y="257"/>
                  </a:lnTo>
                  <a:lnTo>
                    <a:pt x="0" y="245"/>
                  </a:lnTo>
                  <a:lnTo>
                    <a:pt x="2" y="232"/>
                  </a:lnTo>
                  <a:lnTo>
                    <a:pt x="8" y="222"/>
                  </a:lnTo>
                  <a:lnTo>
                    <a:pt x="17" y="215"/>
                  </a:lnTo>
                  <a:lnTo>
                    <a:pt x="32" y="213"/>
                  </a:lnTo>
                  <a:lnTo>
                    <a:pt x="42" y="211"/>
                  </a:lnTo>
                  <a:lnTo>
                    <a:pt x="53" y="211"/>
                  </a:lnTo>
                  <a:lnTo>
                    <a:pt x="63" y="211"/>
                  </a:lnTo>
                  <a:lnTo>
                    <a:pt x="74" y="211"/>
                  </a:lnTo>
                  <a:lnTo>
                    <a:pt x="84" y="211"/>
                  </a:lnTo>
                  <a:lnTo>
                    <a:pt x="95" y="211"/>
                  </a:lnTo>
                  <a:lnTo>
                    <a:pt x="106" y="211"/>
                  </a:lnTo>
                  <a:lnTo>
                    <a:pt x="118" y="211"/>
                  </a:lnTo>
                  <a:lnTo>
                    <a:pt x="127" y="211"/>
                  </a:lnTo>
                  <a:lnTo>
                    <a:pt x="137" y="211"/>
                  </a:lnTo>
                  <a:lnTo>
                    <a:pt x="146" y="211"/>
                  </a:lnTo>
                  <a:lnTo>
                    <a:pt x="158" y="211"/>
                  </a:lnTo>
                  <a:lnTo>
                    <a:pt x="167" y="211"/>
                  </a:lnTo>
                  <a:lnTo>
                    <a:pt x="179" y="211"/>
                  </a:lnTo>
                  <a:lnTo>
                    <a:pt x="190" y="211"/>
                  </a:lnTo>
                  <a:lnTo>
                    <a:pt x="201" y="211"/>
                  </a:lnTo>
                  <a:lnTo>
                    <a:pt x="211" y="211"/>
                  </a:lnTo>
                  <a:lnTo>
                    <a:pt x="220" y="209"/>
                  </a:lnTo>
                  <a:lnTo>
                    <a:pt x="230" y="207"/>
                  </a:lnTo>
                  <a:lnTo>
                    <a:pt x="239" y="207"/>
                  </a:lnTo>
                  <a:lnTo>
                    <a:pt x="249" y="205"/>
                  </a:lnTo>
                  <a:lnTo>
                    <a:pt x="260" y="205"/>
                  </a:lnTo>
                  <a:lnTo>
                    <a:pt x="270" y="203"/>
                  </a:lnTo>
                  <a:lnTo>
                    <a:pt x="281" y="203"/>
                  </a:lnTo>
                  <a:lnTo>
                    <a:pt x="291" y="201"/>
                  </a:lnTo>
                  <a:lnTo>
                    <a:pt x="300" y="201"/>
                  </a:lnTo>
                  <a:lnTo>
                    <a:pt x="310" y="200"/>
                  </a:lnTo>
                  <a:lnTo>
                    <a:pt x="319" y="200"/>
                  </a:lnTo>
                  <a:lnTo>
                    <a:pt x="329" y="196"/>
                  </a:lnTo>
                  <a:lnTo>
                    <a:pt x="338" y="196"/>
                  </a:lnTo>
                  <a:lnTo>
                    <a:pt x="348" y="192"/>
                  </a:lnTo>
                  <a:lnTo>
                    <a:pt x="359" y="192"/>
                  </a:lnTo>
                  <a:lnTo>
                    <a:pt x="367" y="190"/>
                  </a:lnTo>
                  <a:lnTo>
                    <a:pt x="376" y="186"/>
                  </a:lnTo>
                  <a:lnTo>
                    <a:pt x="384" y="182"/>
                  </a:lnTo>
                  <a:lnTo>
                    <a:pt x="393" y="182"/>
                  </a:lnTo>
                  <a:lnTo>
                    <a:pt x="401" y="179"/>
                  </a:lnTo>
                  <a:lnTo>
                    <a:pt x="411" y="175"/>
                  </a:lnTo>
                  <a:lnTo>
                    <a:pt x="418" y="173"/>
                  </a:lnTo>
                  <a:lnTo>
                    <a:pt x="428" y="171"/>
                  </a:lnTo>
                  <a:lnTo>
                    <a:pt x="445" y="163"/>
                  </a:lnTo>
                  <a:lnTo>
                    <a:pt x="460" y="154"/>
                  </a:lnTo>
                  <a:lnTo>
                    <a:pt x="475" y="144"/>
                  </a:lnTo>
                  <a:lnTo>
                    <a:pt x="492" y="135"/>
                  </a:lnTo>
                  <a:lnTo>
                    <a:pt x="504" y="124"/>
                  </a:lnTo>
                  <a:lnTo>
                    <a:pt x="519" y="112"/>
                  </a:lnTo>
                  <a:lnTo>
                    <a:pt x="532" y="99"/>
                  </a:lnTo>
                  <a:lnTo>
                    <a:pt x="545" y="87"/>
                  </a:lnTo>
                  <a:lnTo>
                    <a:pt x="557" y="70"/>
                  </a:lnTo>
                  <a:lnTo>
                    <a:pt x="568" y="55"/>
                  </a:lnTo>
                  <a:lnTo>
                    <a:pt x="572" y="46"/>
                  </a:lnTo>
                  <a:lnTo>
                    <a:pt x="578" y="38"/>
                  </a:lnTo>
                  <a:lnTo>
                    <a:pt x="583" y="28"/>
                  </a:lnTo>
                  <a:lnTo>
                    <a:pt x="589" y="21"/>
                  </a:lnTo>
                  <a:lnTo>
                    <a:pt x="597" y="8"/>
                  </a:lnTo>
                  <a:lnTo>
                    <a:pt x="608" y="2"/>
                  </a:lnTo>
                  <a:lnTo>
                    <a:pt x="620" y="0"/>
                  </a:lnTo>
                  <a:lnTo>
                    <a:pt x="633" y="4"/>
                  </a:lnTo>
                  <a:lnTo>
                    <a:pt x="640" y="11"/>
                  </a:lnTo>
                  <a:lnTo>
                    <a:pt x="648" y="21"/>
                  </a:lnTo>
                  <a:lnTo>
                    <a:pt x="650" y="34"/>
                  </a:lnTo>
                  <a:lnTo>
                    <a:pt x="648" y="49"/>
                  </a:lnTo>
                  <a:lnTo>
                    <a:pt x="648" y="4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7" name="Freeform 63"/>
            <p:cNvSpPr>
              <a:spLocks/>
            </p:cNvSpPr>
            <p:nvPr/>
          </p:nvSpPr>
          <p:spPr bwMode="auto">
            <a:xfrm>
              <a:off x="2515" y="1352"/>
              <a:ext cx="332" cy="122"/>
            </a:xfrm>
            <a:custGeom>
              <a:avLst/>
              <a:gdLst/>
              <a:ahLst/>
              <a:cxnLst>
                <a:cxn ang="0">
                  <a:pos x="74" y="36"/>
                </a:cxn>
                <a:cxn ang="0">
                  <a:pos x="93" y="66"/>
                </a:cxn>
                <a:cxn ang="0">
                  <a:pos x="122" y="95"/>
                </a:cxn>
                <a:cxn ang="0">
                  <a:pos x="150" y="120"/>
                </a:cxn>
                <a:cxn ang="0">
                  <a:pos x="183" y="141"/>
                </a:cxn>
                <a:cxn ang="0">
                  <a:pos x="207" y="150"/>
                </a:cxn>
                <a:cxn ang="0">
                  <a:pos x="226" y="158"/>
                </a:cxn>
                <a:cxn ang="0">
                  <a:pos x="245" y="163"/>
                </a:cxn>
                <a:cxn ang="0">
                  <a:pos x="264" y="169"/>
                </a:cxn>
                <a:cxn ang="0">
                  <a:pos x="283" y="171"/>
                </a:cxn>
                <a:cxn ang="0">
                  <a:pos x="304" y="175"/>
                </a:cxn>
                <a:cxn ang="0">
                  <a:pos x="325" y="179"/>
                </a:cxn>
                <a:cxn ang="0">
                  <a:pos x="344" y="179"/>
                </a:cxn>
                <a:cxn ang="0">
                  <a:pos x="363" y="177"/>
                </a:cxn>
                <a:cxn ang="0">
                  <a:pos x="384" y="177"/>
                </a:cxn>
                <a:cxn ang="0">
                  <a:pos x="403" y="173"/>
                </a:cxn>
                <a:cxn ang="0">
                  <a:pos x="422" y="169"/>
                </a:cxn>
                <a:cxn ang="0">
                  <a:pos x="443" y="167"/>
                </a:cxn>
                <a:cxn ang="0">
                  <a:pos x="464" y="163"/>
                </a:cxn>
                <a:cxn ang="0">
                  <a:pos x="485" y="158"/>
                </a:cxn>
                <a:cxn ang="0">
                  <a:pos x="504" y="150"/>
                </a:cxn>
                <a:cxn ang="0">
                  <a:pos x="523" y="142"/>
                </a:cxn>
                <a:cxn ang="0">
                  <a:pos x="542" y="137"/>
                </a:cxn>
                <a:cxn ang="0">
                  <a:pos x="559" y="127"/>
                </a:cxn>
                <a:cxn ang="0">
                  <a:pos x="578" y="118"/>
                </a:cxn>
                <a:cxn ang="0">
                  <a:pos x="595" y="106"/>
                </a:cxn>
                <a:cxn ang="0">
                  <a:pos x="614" y="97"/>
                </a:cxn>
                <a:cxn ang="0">
                  <a:pos x="663" y="148"/>
                </a:cxn>
                <a:cxn ang="0">
                  <a:pos x="641" y="160"/>
                </a:cxn>
                <a:cxn ang="0">
                  <a:pos x="620" y="171"/>
                </a:cxn>
                <a:cxn ang="0">
                  <a:pos x="599" y="182"/>
                </a:cxn>
                <a:cxn ang="0">
                  <a:pos x="578" y="194"/>
                </a:cxn>
                <a:cxn ang="0">
                  <a:pos x="553" y="203"/>
                </a:cxn>
                <a:cxn ang="0">
                  <a:pos x="532" y="213"/>
                </a:cxn>
                <a:cxn ang="0">
                  <a:pos x="510" y="219"/>
                </a:cxn>
                <a:cxn ang="0">
                  <a:pos x="489" y="226"/>
                </a:cxn>
                <a:cxn ang="0">
                  <a:pos x="464" y="232"/>
                </a:cxn>
                <a:cxn ang="0">
                  <a:pos x="441" y="236"/>
                </a:cxn>
                <a:cxn ang="0">
                  <a:pos x="416" y="238"/>
                </a:cxn>
                <a:cxn ang="0">
                  <a:pos x="394" y="241"/>
                </a:cxn>
                <a:cxn ang="0">
                  <a:pos x="369" y="241"/>
                </a:cxn>
                <a:cxn ang="0">
                  <a:pos x="346" y="243"/>
                </a:cxn>
                <a:cxn ang="0">
                  <a:pos x="323" y="241"/>
                </a:cxn>
                <a:cxn ang="0">
                  <a:pos x="301" y="241"/>
                </a:cxn>
                <a:cxn ang="0">
                  <a:pos x="278" y="236"/>
                </a:cxn>
                <a:cxn ang="0">
                  <a:pos x="253" y="232"/>
                </a:cxn>
                <a:cxn ang="0">
                  <a:pos x="232" y="226"/>
                </a:cxn>
                <a:cxn ang="0">
                  <a:pos x="209" y="220"/>
                </a:cxn>
                <a:cxn ang="0">
                  <a:pos x="186" y="211"/>
                </a:cxn>
                <a:cxn ang="0">
                  <a:pos x="167" y="203"/>
                </a:cxn>
                <a:cxn ang="0">
                  <a:pos x="148" y="192"/>
                </a:cxn>
                <a:cxn ang="0">
                  <a:pos x="129" y="182"/>
                </a:cxn>
                <a:cxn ang="0">
                  <a:pos x="110" y="169"/>
                </a:cxn>
                <a:cxn ang="0">
                  <a:pos x="91" y="156"/>
                </a:cxn>
                <a:cxn ang="0">
                  <a:pos x="59" y="125"/>
                </a:cxn>
                <a:cxn ang="0">
                  <a:pos x="44" y="106"/>
                </a:cxn>
                <a:cxn ang="0">
                  <a:pos x="29" y="89"/>
                </a:cxn>
                <a:cxn ang="0">
                  <a:pos x="15" y="68"/>
                </a:cxn>
                <a:cxn ang="0">
                  <a:pos x="6" y="49"/>
                </a:cxn>
                <a:cxn ang="0">
                  <a:pos x="2" y="23"/>
                </a:cxn>
                <a:cxn ang="0">
                  <a:pos x="17" y="6"/>
                </a:cxn>
                <a:cxn ang="0">
                  <a:pos x="42" y="0"/>
                </a:cxn>
                <a:cxn ang="0">
                  <a:pos x="65" y="19"/>
                </a:cxn>
              </a:cxnLst>
              <a:rect l="0" t="0" r="r" b="b"/>
              <a:pathLst>
                <a:path w="663" h="243">
                  <a:moveTo>
                    <a:pt x="65" y="19"/>
                  </a:moveTo>
                  <a:lnTo>
                    <a:pt x="74" y="36"/>
                  </a:lnTo>
                  <a:lnTo>
                    <a:pt x="84" y="53"/>
                  </a:lnTo>
                  <a:lnTo>
                    <a:pt x="93" y="66"/>
                  </a:lnTo>
                  <a:lnTo>
                    <a:pt x="109" y="84"/>
                  </a:lnTo>
                  <a:lnTo>
                    <a:pt x="122" y="95"/>
                  </a:lnTo>
                  <a:lnTo>
                    <a:pt x="137" y="108"/>
                  </a:lnTo>
                  <a:lnTo>
                    <a:pt x="150" y="120"/>
                  </a:lnTo>
                  <a:lnTo>
                    <a:pt x="167" y="131"/>
                  </a:lnTo>
                  <a:lnTo>
                    <a:pt x="183" y="141"/>
                  </a:lnTo>
                  <a:lnTo>
                    <a:pt x="200" y="148"/>
                  </a:lnTo>
                  <a:lnTo>
                    <a:pt x="207" y="150"/>
                  </a:lnTo>
                  <a:lnTo>
                    <a:pt x="217" y="154"/>
                  </a:lnTo>
                  <a:lnTo>
                    <a:pt x="226" y="158"/>
                  </a:lnTo>
                  <a:lnTo>
                    <a:pt x="236" y="161"/>
                  </a:lnTo>
                  <a:lnTo>
                    <a:pt x="245" y="163"/>
                  </a:lnTo>
                  <a:lnTo>
                    <a:pt x="255" y="167"/>
                  </a:lnTo>
                  <a:lnTo>
                    <a:pt x="264" y="169"/>
                  </a:lnTo>
                  <a:lnTo>
                    <a:pt x="274" y="171"/>
                  </a:lnTo>
                  <a:lnTo>
                    <a:pt x="283" y="171"/>
                  </a:lnTo>
                  <a:lnTo>
                    <a:pt x="295" y="175"/>
                  </a:lnTo>
                  <a:lnTo>
                    <a:pt x="304" y="175"/>
                  </a:lnTo>
                  <a:lnTo>
                    <a:pt x="316" y="179"/>
                  </a:lnTo>
                  <a:lnTo>
                    <a:pt x="325" y="179"/>
                  </a:lnTo>
                  <a:lnTo>
                    <a:pt x="335" y="179"/>
                  </a:lnTo>
                  <a:lnTo>
                    <a:pt x="344" y="179"/>
                  </a:lnTo>
                  <a:lnTo>
                    <a:pt x="354" y="179"/>
                  </a:lnTo>
                  <a:lnTo>
                    <a:pt x="363" y="177"/>
                  </a:lnTo>
                  <a:lnTo>
                    <a:pt x="375" y="177"/>
                  </a:lnTo>
                  <a:lnTo>
                    <a:pt x="384" y="177"/>
                  </a:lnTo>
                  <a:lnTo>
                    <a:pt x="394" y="177"/>
                  </a:lnTo>
                  <a:lnTo>
                    <a:pt x="403" y="173"/>
                  </a:lnTo>
                  <a:lnTo>
                    <a:pt x="413" y="173"/>
                  </a:lnTo>
                  <a:lnTo>
                    <a:pt x="422" y="169"/>
                  </a:lnTo>
                  <a:lnTo>
                    <a:pt x="434" y="169"/>
                  </a:lnTo>
                  <a:lnTo>
                    <a:pt x="443" y="167"/>
                  </a:lnTo>
                  <a:lnTo>
                    <a:pt x="454" y="165"/>
                  </a:lnTo>
                  <a:lnTo>
                    <a:pt x="464" y="163"/>
                  </a:lnTo>
                  <a:lnTo>
                    <a:pt x="475" y="161"/>
                  </a:lnTo>
                  <a:lnTo>
                    <a:pt x="485" y="158"/>
                  </a:lnTo>
                  <a:lnTo>
                    <a:pt x="494" y="154"/>
                  </a:lnTo>
                  <a:lnTo>
                    <a:pt x="504" y="150"/>
                  </a:lnTo>
                  <a:lnTo>
                    <a:pt x="513" y="148"/>
                  </a:lnTo>
                  <a:lnTo>
                    <a:pt x="523" y="142"/>
                  </a:lnTo>
                  <a:lnTo>
                    <a:pt x="532" y="141"/>
                  </a:lnTo>
                  <a:lnTo>
                    <a:pt x="542" y="137"/>
                  </a:lnTo>
                  <a:lnTo>
                    <a:pt x="551" y="133"/>
                  </a:lnTo>
                  <a:lnTo>
                    <a:pt x="559" y="127"/>
                  </a:lnTo>
                  <a:lnTo>
                    <a:pt x="568" y="122"/>
                  </a:lnTo>
                  <a:lnTo>
                    <a:pt x="578" y="118"/>
                  </a:lnTo>
                  <a:lnTo>
                    <a:pt x="587" y="112"/>
                  </a:lnTo>
                  <a:lnTo>
                    <a:pt x="595" y="106"/>
                  </a:lnTo>
                  <a:lnTo>
                    <a:pt x="605" y="103"/>
                  </a:lnTo>
                  <a:lnTo>
                    <a:pt x="614" y="97"/>
                  </a:lnTo>
                  <a:lnTo>
                    <a:pt x="624" y="93"/>
                  </a:lnTo>
                  <a:lnTo>
                    <a:pt x="663" y="148"/>
                  </a:lnTo>
                  <a:lnTo>
                    <a:pt x="652" y="152"/>
                  </a:lnTo>
                  <a:lnTo>
                    <a:pt x="641" y="160"/>
                  </a:lnTo>
                  <a:lnTo>
                    <a:pt x="629" y="165"/>
                  </a:lnTo>
                  <a:lnTo>
                    <a:pt x="620" y="171"/>
                  </a:lnTo>
                  <a:lnTo>
                    <a:pt x="610" y="177"/>
                  </a:lnTo>
                  <a:lnTo>
                    <a:pt x="599" y="182"/>
                  </a:lnTo>
                  <a:lnTo>
                    <a:pt x="587" y="188"/>
                  </a:lnTo>
                  <a:lnTo>
                    <a:pt x="578" y="194"/>
                  </a:lnTo>
                  <a:lnTo>
                    <a:pt x="565" y="198"/>
                  </a:lnTo>
                  <a:lnTo>
                    <a:pt x="553" y="203"/>
                  </a:lnTo>
                  <a:lnTo>
                    <a:pt x="544" y="207"/>
                  </a:lnTo>
                  <a:lnTo>
                    <a:pt x="532" y="213"/>
                  </a:lnTo>
                  <a:lnTo>
                    <a:pt x="519" y="217"/>
                  </a:lnTo>
                  <a:lnTo>
                    <a:pt x="510" y="219"/>
                  </a:lnTo>
                  <a:lnTo>
                    <a:pt x="498" y="222"/>
                  </a:lnTo>
                  <a:lnTo>
                    <a:pt x="489" y="226"/>
                  </a:lnTo>
                  <a:lnTo>
                    <a:pt x="475" y="228"/>
                  </a:lnTo>
                  <a:lnTo>
                    <a:pt x="464" y="232"/>
                  </a:lnTo>
                  <a:lnTo>
                    <a:pt x="451" y="234"/>
                  </a:lnTo>
                  <a:lnTo>
                    <a:pt x="441" y="236"/>
                  </a:lnTo>
                  <a:lnTo>
                    <a:pt x="428" y="236"/>
                  </a:lnTo>
                  <a:lnTo>
                    <a:pt x="416" y="238"/>
                  </a:lnTo>
                  <a:lnTo>
                    <a:pt x="403" y="239"/>
                  </a:lnTo>
                  <a:lnTo>
                    <a:pt x="394" y="241"/>
                  </a:lnTo>
                  <a:lnTo>
                    <a:pt x="380" y="241"/>
                  </a:lnTo>
                  <a:lnTo>
                    <a:pt x="369" y="241"/>
                  </a:lnTo>
                  <a:lnTo>
                    <a:pt x="356" y="241"/>
                  </a:lnTo>
                  <a:lnTo>
                    <a:pt x="346" y="243"/>
                  </a:lnTo>
                  <a:lnTo>
                    <a:pt x="333" y="241"/>
                  </a:lnTo>
                  <a:lnTo>
                    <a:pt x="323" y="241"/>
                  </a:lnTo>
                  <a:lnTo>
                    <a:pt x="310" y="241"/>
                  </a:lnTo>
                  <a:lnTo>
                    <a:pt x="301" y="241"/>
                  </a:lnTo>
                  <a:lnTo>
                    <a:pt x="289" y="238"/>
                  </a:lnTo>
                  <a:lnTo>
                    <a:pt x="278" y="236"/>
                  </a:lnTo>
                  <a:lnTo>
                    <a:pt x="264" y="234"/>
                  </a:lnTo>
                  <a:lnTo>
                    <a:pt x="253" y="232"/>
                  </a:lnTo>
                  <a:lnTo>
                    <a:pt x="242" y="228"/>
                  </a:lnTo>
                  <a:lnTo>
                    <a:pt x="232" y="226"/>
                  </a:lnTo>
                  <a:lnTo>
                    <a:pt x="219" y="222"/>
                  </a:lnTo>
                  <a:lnTo>
                    <a:pt x="209" y="220"/>
                  </a:lnTo>
                  <a:lnTo>
                    <a:pt x="198" y="217"/>
                  </a:lnTo>
                  <a:lnTo>
                    <a:pt x="186" y="211"/>
                  </a:lnTo>
                  <a:lnTo>
                    <a:pt x="177" y="207"/>
                  </a:lnTo>
                  <a:lnTo>
                    <a:pt x="167" y="203"/>
                  </a:lnTo>
                  <a:lnTo>
                    <a:pt x="158" y="198"/>
                  </a:lnTo>
                  <a:lnTo>
                    <a:pt x="148" y="192"/>
                  </a:lnTo>
                  <a:lnTo>
                    <a:pt x="139" y="188"/>
                  </a:lnTo>
                  <a:lnTo>
                    <a:pt x="129" y="182"/>
                  </a:lnTo>
                  <a:lnTo>
                    <a:pt x="120" y="175"/>
                  </a:lnTo>
                  <a:lnTo>
                    <a:pt x="110" y="169"/>
                  </a:lnTo>
                  <a:lnTo>
                    <a:pt x="101" y="161"/>
                  </a:lnTo>
                  <a:lnTo>
                    <a:pt x="91" y="156"/>
                  </a:lnTo>
                  <a:lnTo>
                    <a:pt x="74" y="141"/>
                  </a:lnTo>
                  <a:lnTo>
                    <a:pt x="59" y="125"/>
                  </a:lnTo>
                  <a:lnTo>
                    <a:pt x="50" y="116"/>
                  </a:lnTo>
                  <a:lnTo>
                    <a:pt x="44" y="106"/>
                  </a:lnTo>
                  <a:lnTo>
                    <a:pt x="36" y="97"/>
                  </a:lnTo>
                  <a:lnTo>
                    <a:pt x="29" y="89"/>
                  </a:lnTo>
                  <a:lnTo>
                    <a:pt x="21" y="78"/>
                  </a:lnTo>
                  <a:lnTo>
                    <a:pt x="15" y="68"/>
                  </a:lnTo>
                  <a:lnTo>
                    <a:pt x="10" y="59"/>
                  </a:lnTo>
                  <a:lnTo>
                    <a:pt x="6" y="49"/>
                  </a:lnTo>
                  <a:lnTo>
                    <a:pt x="0" y="36"/>
                  </a:lnTo>
                  <a:lnTo>
                    <a:pt x="2" y="23"/>
                  </a:lnTo>
                  <a:lnTo>
                    <a:pt x="8" y="11"/>
                  </a:lnTo>
                  <a:lnTo>
                    <a:pt x="17" y="6"/>
                  </a:lnTo>
                  <a:lnTo>
                    <a:pt x="29" y="0"/>
                  </a:lnTo>
                  <a:lnTo>
                    <a:pt x="42" y="0"/>
                  </a:lnTo>
                  <a:lnTo>
                    <a:pt x="53" y="7"/>
                  </a:lnTo>
                  <a:lnTo>
                    <a:pt x="65" y="19"/>
                  </a:lnTo>
                  <a:lnTo>
                    <a:pt x="65" y="1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8" name="Freeform 64"/>
            <p:cNvSpPr>
              <a:spLocks/>
            </p:cNvSpPr>
            <p:nvPr/>
          </p:nvSpPr>
          <p:spPr bwMode="auto">
            <a:xfrm>
              <a:off x="2549" y="1235"/>
              <a:ext cx="172" cy="56"/>
            </a:xfrm>
            <a:custGeom>
              <a:avLst/>
              <a:gdLst/>
              <a:ahLst/>
              <a:cxnLst>
                <a:cxn ang="0">
                  <a:pos x="43" y="48"/>
                </a:cxn>
                <a:cxn ang="0">
                  <a:pos x="62" y="48"/>
                </a:cxn>
                <a:cxn ang="0">
                  <a:pos x="79" y="48"/>
                </a:cxn>
                <a:cxn ang="0">
                  <a:pos x="97" y="48"/>
                </a:cxn>
                <a:cxn ang="0">
                  <a:pos x="121" y="46"/>
                </a:cxn>
                <a:cxn ang="0">
                  <a:pos x="155" y="44"/>
                </a:cxn>
                <a:cxn ang="0">
                  <a:pos x="186" y="42"/>
                </a:cxn>
                <a:cxn ang="0">
                  <a:pos x="218" y="34"/>
                </a:cxn>
                <a:cxn ang="0">
                  <a:pos x="249" y="25"/>
                </a:cxn>
                <a:cxn ang="0">
                  <a:pos x="273" y="13"/>
                </a:cxn>
                <a:cxn ang="0">
                  <a:pos x="290" y="8"/>
                </a:cxn>
                <a:cxn ang="0">
                  <a:pos x="311" y="0"/>
                </a:cxn>
                <a:cxn ang="0">
                  <a:pos x="332" y="6"/>
                </a:cxn>
                <a:cxn ang="0">
                  <a:pos x="344" y="29"/>
                </a:cxn>
                <a:cxn ang="0">
                  <a:pos x="338" y="51"/>
                </a:cxn>
                <a:cxn ang="0">
                  <a:pos x="319" y="67"/>
                </a:cxn>
                <a:cxn ang="0">
                  <a:pos x="300" y="74"/>
                </a:cxn>
                <a:cxn ang="0">
                  <a:pos x="281" y="82"/>
                </a:cxn>
                <a:cxn ang="0">
                  <a:pos x="264" y="89"/>
                </a:cxn>
                <a:cxn ang="0">
                  <a:pos x="247" y="93"/>
                </a:cxn>
                <a:cxn ang="0">
                  <a:pos x="230" y="97"/>
                </a:cxn>
                <a:cxn ang="0">
                  <a:pos x="203" y="103"/>
                </a:cxn>
                <a:cxn ang="0">
                  <a:pos x="178" y="106"/>
                </a:cxn>
                <a:cxn ang="0">
                  <a:pos x="159" y="108"/>
                </a:cxn>
                <a:cxn ang="0">
                  <a:pos x="142" y="108"/>
                </a:cxn>
                <a:cxn ang="0">
                  <a:pos x="123" y="108"/>
                </a:cxn>
                <a:cxn ang="0">
                  <a:pos x="104" y="110"/>
                </a:cxn>
                <a:cxn ang="0">
                  <a:pos x="85" y="110"/>
                </a:cxn>
                <a:cxn ang="0">
                  <a:pos x="64" y="110"/>
                </a:cxn>
                <a:cxn ang="0">
                  <a:pos x="43" y="110"/>
                </a:cxn>
                <a:cxn ang="0">
                  <a:pos x="24" y="110"/>
                </a:cxn>
                <a:cxn ang="0">
                  <a:pos x="13" y="105"/>
                </a:cxn>
                <a:cxn ang="0">
                  <a:pos x="2" y="89"/>
                </a:cxn>
                <a:cxn ang="0">
                  <a:pos x="2" y="67"/>
                </a:cxn>
                <a:cxn ang="0">
                  <a:pos x="13" y="51"/>
                </a:cxn>
                <a:cxn ang="0">
                  <a:pos x="24" y="48"/>
                </a:cxn>
                <a:cxn ang="0">
                  <a:pos x="34" y="48"/>
                </a:cxn>
              </a:cxnLst>
              <a:rect l="0" t="0" r="r" b="b"/>
              <a:pathLst>
                <a:path w="344" h="112">
                  <a:moveTo>
                    <a:pt x="34" y="48"/>
                  </a:moveTo>
                  <a:lnTo>
                    <a:pt x="43" y="48"/>
                  </a:lnTo>
                  <a:lnTo>
                    <a:pt x="53" y="48"/>
                  </a:lnTo>
                  <a:lnTo>
                    <a:pt x="62" y="48"/>
                  </a:lnTo>
                  <a:lnTo>
                    <a:pt x="70" y="48"/>
                  </a:lnTo>
                  <a:lnTo>
                    <a:pt x="79" y="48"/>
                  </a:lnTo>
                  <a:lnTo>
                    <a:pt x="89" y="48"/>
                  </a:lnTo>
                  <a:lnTo>
                    <a:pt x="97" y="48"/>
                  </a:lnTo>
                  <a:lnTo>
                    <a:pt x="106" y="48"/>
                  </a:lnTo>
                  <a:lnTo>
                    <a:pt x="121" y="46"/>
                  </a:lnTo>
                  <a:lnTo>
                    <a:pt x="138" y="46"/>
                  </a:lnTo>
                  <a:lnTo>
                    <a:pt x="155" y="44"/>
                  </a:lnTo>
                  <a:lnTo>
                    <a:pt x="173" y="44"/>
                  </a:lnTo>
                  <a:lnTo>
                    <a:pt x="186" y="42"/>
                  </a:lnTo>
                  <a:lnTo>
                    <a:pt x="203" y="38"/>
                  </a:lnTo>
                  <a:lnTo>
                    <a:pt x="218" y="34"/>
                  </a:lnTo>
                  <a:lnTo>
                    <a:pt x="233" y="32"/>
                  </a:lnTo>
                  <a:lnTo>
                    <a:pt x="249" y="25"/>
                  </a:lnTo>
                  <a:lnTo>
                    <a:pt x="266" y="19"/>
                  </a:lnTo>
                  <a:lnTo>
                    <a:pt x="273" y="13"/>
                  </a:lnTo>
                  <a:lnTo>
                    <a:pt x="281" y="11"/>
                  </a:lnTo>
                  <a:lnTo>
                    <a:pt x="290" y="8"/>
                  </a:lnTo>
                  <a:lnTo>
                    <a:pt x="300" y="4"/>
                  </a:lnTo>
                  <a:lnTo>
                    <a:pt x="311" y="0"/>
                  </a:lnTo>
                  <a:lnTo>
                    <a:pt x="325" y="2"/>
                  </a:lnTo>
                  <a:lnTo>
                    <a:pt x="332" y="6"/>
                  </a:lnTo>
                  <a:lnTo>
                    <a:pt x="342" y="17"/>
                  </a:lnTo>
                  <a:lnTo>
                    <a:pt x="344" y="29"/>
                  </a:lnTo>
                  <a:lnTo>
                    <a:pt x="344" y="42"/>
                  </a:lnTo>
                  <a:lnTo>
                    <a:pt x="338" y="51"/>
                  </a:lnTo>
                  <a:lnTo>
                    <a:pt x="328" y="63"/>
                  </a:lnTo>
                  <a:lnTo>
                    <a:pt x="319" y="67"/>
                  </a:lnTo>
                  <a:lnTo>
                    <a:pt x="309" y="70"/>
                  </a:lnTo>
                  <a:lnTo>
                    <a:pt x="300" y="74"/>
                  </a:lnTo>
                  <a:lnTo>
                    <a:pt x="290" y="80"/>
                  </a:lnTo>
                  <a:lnTo>
                    <a:pt x="281" y="82"/>
                  </a:lnTo>
                  <a:lnTo>
                    <a:pt x="273" y="86"/>
                  </a:lnTo>
                  <a:lnTo>
                    <a:pt x="264" y="89"/>
                  </a:lnTo>
                  <a:lnTo>
                    <a:pt x="256" y="91"/>
                  </a:lnTo>
                  <a:lnTo>
                    <a:pt x="247" y="93"/>
                  </a:lnTo>
                  <a:lnTo>
                    <a:pt x="237" y="95"/>
                  </a:lnTo>
                  <a:lnTo>
                    <a:pt x="230" y="97"/>
                  </a:lnTo>
                  <a:lnTo>
                    <a:pt x="222" y="99"/>
                  </a:lnTo>
                  <a:lnTo>
                    <a:pt x="203" y="103"/>
                  </a:lnTo>
                  <a:lnTo>
                    <a:pt x="188" y="106"/>
                  </a:lnTo>
                  <a:lnTo>
                    <a:pt x="178" y="106"/>
                  </a:lnTo>
                  <a:lnTo>
                    <a:pt x="169" y="108"/>
                  </a:lnTo>
                  <a:lnTo>
                    <a:pt x="159" y="108"/>
                  </a:lnTo>
                  <a:lnTo>
                    <a:pt x="152" y="108"/>
                  </a:lnTo>
                  <a:lnTo>
                    <a:pt x="142" y="108"/>
                  </a:lnTo>
                  <a:lnTo>
                    <a:pt x="133" y="108"/>
                  </a:lnTo>
                  <a:lnTo>
                    <a:pt x="123" y="108"/>
                  </a:lnTo>
                  <a:lnTo>
                    <a:pt x="116" y="110"/>
                  </a:lnTo>
                  <a:lnTo>
                    <a:pt x="104" y="110"/>
                  </a:lnTo>
                  <a:lnTo>
                    <a:pt x="95" y="110"/>
                  </a:lnTo>
                  <a:lnTo>
                    <a:pt x="85" y="110"/>
                  </a:lnTo>
                  <a:lnTo>
                    <a:pt x="76" y="110"/>
                  </a:lnTo>
                  <a:lnTo>
                    <a:pt x="64" y="110"/>
                  </a:lnTo>
                  <a:lnTo>
                    <a:pt x="55" y="110"/>
                  </a:lnTo>
                  <a:lnTo>
                    <a:pt x="43" y="110"/>
                  </a:lnTo>
                  <a:lnTo>
                    <a:pt x="34" y="112"/>
                  </a:lnTo>
                  <a:lnTo>
                    <a:pt x="24" y="110"/>
                  </a:lnTo>
                  <a:lnTo>
                    <a:pt x="19" y="108"/>
                  </a:lnTo>
                  <a:lnTo>
                    <a:pt x="13" y="105"/>
                  </a:lnTo>
                  <a:lnTo>
                    <a:pt x="7" y="101"/>
                  </a:lnTo>
                  <a:lnTo>
                    <a:pt x="2" y="89"/>
                  </a:lnTo>
                  <a:lnTo>
                    <a:pt x="0" y="80"/>
                  </a:lnTo>
                  <a:lnTo>
                    <a:pt x="2" y="67"/>
                  </a:lnTo>
                  <a:lnTo>
                    <a:pt x="7" y="57"/>
                  </a:lnTo>
                  <a:lnTo>
                    <a:pt x="13" y="51"/>
                  </a:lnTo>
                  <a:lnTo>
                    <a:pt x="19" y="49"/>
                  </a:lnTo>
                  <a:lnTo>
                    <a:pt x="24" y="48"/>
                  </a:lnTo>
                  <a:lnTo>
                    <a:pt x="34" y="48"/>
                  </a:lnTo>
                  <a:lnTo>
                    <a:pt x="34" y="4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9" name="Freeform 65"/>
            <p:cNvSpPr>
              <a:spLocks/>
            </p:cNvSpPr>
            <p:nvPr/>
          </p:nvSpPr>
          <p:spPr bwMode="auto">
            <a:xfrm>
              <a:off x="2528" y="1793"/>
              <a:ext cx="335" cy="658"/>
            </a:xfrm>
            <a:custGeom>
              <a:avLst/>
              <a:gdLst/>
              <a:ahLst/>
              <a:cxnLst>
                <a:cxn ang="0">
                  <a:pos x="667" y="67"/>
                </a:cxn>
                <a:cxn ang="0">
                  <a:pos x="661" y="124"/>
                </a:cxn>
                <a:cxn ang="0">
                  <a:pos x="657" y="186"/>
                </a:cxn>
                <a:cxn ang="0">
                  <a:pos x="646" y="247"/>
                </a:cxn>
                <a:cxn ang="0">
                  <a:pos x="633" y="318"/>
                </a:cxn>
                <a:cxn ang="0">
                  <a:pos x="617" y="388"/>
                </a:cxn>
                <a:cxn ang="0">
                  <a:pos x="600" y="458"/>
                </a:cxn>
                <a:cxn ang="0">
                  <a:pos x="578" y="531"/>
                </a:cxn>
                <a:cxn ang="0">
                  <a:pos x="555" y="603"/>
                </a:cxn>
                <a:cxn ang="0">
                  <a:pos x="528" y="675"/>
                </a:cxn>
                <a:cxn ang="0">
                  <a:pos x="500" y="749"/>
                </a:cxn>
                <a:cxn ang="0">
                  <a:pos x="467" y="818"/>
                </a:cxn>
                <a:cxn ang="0">
                  <a:pos x="433" y="886"/>
                </a:cxn>
                <a:cxn ang="0">
                  <a:pos x="395" y="951"/>
                </a:cxn>
                <a:cxn ang="0">
                  <a:pos x="357" y="1015"/>
                </a:cxn>
                <a:cxn ang="0">
                  <a:pos x="317" y="1072"/>
                </a:cxn>
                <a:cxn ang="0">
                  <a:pos x="274" y="1129"/>
                </a:cxn>
                <a:cxn ang="0">
                  <a:pos x="228" y="1179"/>
                </a:cxn>
                <a:cxn ang="0">
                  <a:pos x="182" y="1225"/>
                </a:cxn>
                <a:cxn ang="0">
                  <a:pos x="131" y="1263"/>
                </a:cxn>
                <a:cxn ang="0">
                  <a:pos x="82" y="1295"/>
                </a:cxn>
                <a:cxn ang="0">
                  <a:pos x="32" y="1316"/>
                </a:cxn>
                <a:cxn ang="0">
                  <a:pos x="4" y="1297"/>
                </a:cxn>
                <a:cxn ang="0">
                  <a:pos x="7" y="1261"/>
                </a:cxn>
                <a:cxn ang="0">
                  <a:pos x="51" y="1234"/>
                </a:cxn>
                <a:cxn ang="0">
                  <a:pos x="97" y="1206"/>
                </a:cxn>
                <a:cxn ang="0">
                  <a:pos x="144" y="1169"/>
                </a:cxn>
                <a:cxn ang="0">
                  <a:pos x="188" y="1126"/>
                </a:cxn>
                <a:cxn ang="0">
                  <a:pos x="230" y="1078"/>
                </a:cxn>
                <a:cxn ang="0">
                  <a:pos x="270" y="1025"/>
                </a:cxn>
                <a:cxn ang="0">
                  <a:pos x="310" y="968"/>
                </a:cxn>
                <a:cxn ang="0">
                  <a:pos x="346" y="907"/>
                </a:cxn>
                <a:cxn ang="0">
                  <a:pos x="380" y="844"/>
                </a:cxn>
                <a:cxn ang="0">
                  <a:pos x="412" y="778"/>
                </a:cxn>
                <a:cxn ang="0">
                  <a:pos x="443" y="711"/>
                </a:cxn>
                <a:cxn ang="0">
                  <a:pos x="469" y="641"/>
                </a:cxn>
                <a:cxn ang="0">
                  <a:pos x="494" y="572"/>
                </a:cxn>
                <a:cxn ang="0">
                  <a:pos x="517" y="502"/>
                </a:cxn>
                <a:cxn ang="0">
                  <a:pos x="538" y="434"/>
                </a:cxn>
                <a:cxn ang="0">
                  <a:pos x="555" y="365"/>
                </a:cxn>
                <a:cxn ang="0">
                  <a:pos x="570" y="299"/>
                </a:cxn>
                <a:cxn ang="0">
                  <a:pos x="583" y="234"/>
                </a:cxn>
                <a:cxn ang="0">
                  <a:pos x="593" y="175"/>
                </a:cxn>
                <a:cxn ang="0">
                  <a:pos x="597" y="116"/>
                </a:cxn>
                <a:cxn ang="0">
                  <a:pos x="602" y="65"/>
                </a:cxn>
                <a:cxn ang="0">
                  <a:pos x="604" y="19"/>
                </a:cxn>
                <a:cxn ang="0">
                  <a:pos x="635" y="0"/>
                </a:cxn>
                <a:cxn ang="0">
                  <a:pos x="665" y="19"/>
                </a:cxn>
              </a:cxnLst>
              <a:rect l="0" t="0" r="r" b="b"/>
              <a:pathLst>
                <a:path w="669" h="1316">
                  <a:moveTo>
                    <a:pt x="669" y="34"/>
                  </a:moveTo>
                  <a:lnTo>
                    <a:pt x="667" y="50"/>
                  </a:lnTo>
                  <a:lnTo>
                    <a:pt x="667" y="67"/>
                  </a:lnTo>
                  <a:lnTo>
                    <a:pt x="665" y="86"/>
                  </a:lnTo>
                  <a:lnTo>
                    <a:pt x="665" y="105"/>
                  </a:lnTo>
                  <a:lnTo>
                    <a:pt x="661" y="124"/>
                  </a:lnTo>
                  <a:lnTo>
                    <a:pt x="659" y="143"/>
                  </a:lnTo>
                  <a:lnTo>
                    <a:pt x="659" y="164"/>
                  </a:lnTo>
                  <a:lnTo>
                    <a:pt x="657" y="186"/>
                  </a:lnTo>
                  <a:lnTo>
                    <a:pt x="652" y="205"/>
                  </a:lnTo>
                  <a:lnTo>
                    <a:pt x="650" y="228"/>
                  </a:lnTo>
                  <a:lnTo>
                    <a:pt x="646" y="247"/>
                  </a:lnTo>
                  <a:lnTo>
                    <a:pt x="642" y="272"/>
                  </a:lnTo>
                  <a:lnTo>
                    <a:pt x="638" y="293"/>
                  </a:lnTo>
                  <a:lnTo>
                    <a:pt x="633" y="318"/>
                  </a:lnTo>
                  <a:lnTo>
                    <a:pt x="629" y="340"/>
                  </a:lnTo>
                  <a:lnTo>
                    <a:pt x="623" y="365"/>
                  </a:lnTo>
                  <a:lnTo>
                    <a:pt x="617" y="388"/>
                  </a:lnTo>
                  <a:lnTo>
                    <a:pt x="612" y="411"/>
                  </a:lnTo>
                  <a:lnTo>
                    <a:pt x="604" y="435"/>
                  </a:lnTo>
                  <a:lnTo>
                    <a:pt x="600" y="458"/>
                  </a:lnTo>
                  <a:lnTo>
                    <a:pt x="593" y="483"/>
                  </a:lnTo>
                  <a:lnTo>
                    <a:pt x="585" y="506"/>
                  </a:lnTo>
                  <a:lnTo>
                    <a:pt x="578" y="531"/>
                  </a:lnTo>
                  <a:lnTo>
                    <a:pt x="572" y="555"/>
                  </a:lnTo>
                  <a:lnTo>
                    <a:pt x="562" y="578"/>
                  </a:lnTo>
                  <a:lnTo>
                    <a:pt x="555" y="603"/>
                  </a:lnTo>
                  <a:lnTo>
                    <a:pt x="545" y="626"/>
                  </a:lnTo>
                  <a:lnTo>
                    <a:pt x="538" y="652"/>
                  </a:lnTo>
                  <a:lnTo>
                    <a:pt x="528" y="675"/>
                  </a:lnTo>
                  <a:lnTo>
                    <a:pt x="519" y="700"/>
                  </a:lnTo>
                  <a:lnTo>
                    <a:pt x="509" y="723"/>
                  </a:lnTo>
                  <a:lnTo>
                    <a:pt x="500" y="749"/>
                  </a:lnTo>
                  <a:lnTo>
                    <a:pt x="490" y="770"/>
                  </a:lnTo>
                  <a:lnTo>
                    <a:pt x="479" y="795"/>
                  </a:lnTo>
                  <a:lnTo>
                    <a:pt x="467" y="818"/>
                  </a:lnTo>
                  <a:lnTo>
                    <a:pt x="458" y="842"/>
                  </a:lnTo>
                  <a:lnTo>
                    <a:pt x="445" y="863"/>
                  </a:lnTo>
                  <a:lnTo>
                    <a:pt x="433" y="886"/>
                  </a:lnTo>
                  <a:lnTo>
                    <a:pt x="422" y="909"/>
                  </a:lnTo>
                  <a:lnTo>
                    <a:pt x="410" y="930"/>
                  </a:lnTo>
                  <a:lnTo>
                    <a:pt x="395" y="951"/>
                  </a:lnTo>
                  <a:lnTo>
                    <a:pt x="384" y="972"/>
                  </a:lnTo>
                  <a:lnTo>
                    <a:pt x="370" y="993"/>
                  </a:lnTo>
                  <a:lnTo>
                    <a:pt x="357" y="1015"/>
                  </a:lnTo>
                  <a:lnTo>
                    <a:pt x="344" y="1034"/>
                  </a:lnTo>
                  <a:lnTo>
                    <a:pt x="331" y="1053"/>
                  </a:lnTo>
                  <a:lnTo>
                    <a:pt x="317" y="1072"/>
                  </a:lnTo>
                  <a:lnTo>
                    <a:pt x="304" y="1093"/>
                  </a:lnTo>
                  <a:lnTo>
                    <a:pt x="289" y="1110"/>
                  </a:lnTo>
                  <a:lnTo>
                    <a:pt x="274" y="1129"/>
                  </a:lnTo>
                  <a:lnTo>
                    <a:pt x="258" y="1147"/>
                  </a:lnTo>
                  <a:lnTo>
                    <a:pt x="245" y="1164"/>
                  </a:lnTo>
                  <a:lnTo>
                    <a:pt x="228" y="1179"/>
                  </a:lnTo>
                  <a:lnTo>
                    <a:pt x="213" y="1196"/>
                  </a:lnTo>
                  <a:lnTo>
                    <a:pt x="197" y="1209"/>
                  </a:lnTo>
                  <a:lnTo>
                    <a:pt x="182" y="1225"/>
                  </a:lnTo>
                  <a:lnTo>
                    <a:pt x="165" y="1238"/>
                  </a:lnTo>
                  <a:lnTo>
                    <a:pt x="150" y="1251"/>
                  </a:lnTo>
                  <a:lnTo>
                    <a:pt x="131" y="1263"/>
                  </a:lnTo>
                  <a:lnTo>
                    <a:pt x="116" y="1274"/>
                  </a:lnTo>
                  <a:lnTo>
                    <a:pt x="99" y="1283"/>
                  </a:lnTo>
                  <a:lnTo>
                    <a:pt x="82" y="1295"/>
                  </a:lnTo>
                  <a:lnTo>
                    <a:pt x="64" y="1304"/>
                  </a:lnTo>
                  <a:lnTo>
                    <a:pt x="47" y="1314"/>
                  </a:lnTo>
                  <a:lnTo>
                    <a:pt x="32" y="1316"/>
                  </a:lnTo>
                  <a:lnTo>
                    <a:pt x="21" y="1312"/>
                  </a:lnTo>
                  <a:lnTo>
                    <a:pt x="9" y="1304"/>
                  </a:lnTo>
                  <a:lnTo>
                    <a:pt x="4" y="1297"/>
                  </a:lnTo>
                  <a:lnTo>
                    <a:pt x="0" y="1283"/>
                  </a:lnTo>
                  <a:lnTo>
                    <a:pt x="2" y="1272"/>
                  </a:lnTo>
                  <a:lnTo>
                    <a:pt x="7" y="1261"/>
                  </a:lnTo>
                  <a:lnTo>
                    <a:pt x="21" y="1253"/>
                  </a:lnTo>
                  <a:lnTo>
                    <a:pt x="36" y="1244"/>
                  </a:lnTo>
                  <a:lnTo>
                    <a:pt x="51" y="1234"/>
                  </a:lnTo>
                  <a:lnTo>
                    <a:pt x="66" y="1225"/>
                  </a:lnTo>
                  <a:lnTo>
                    <a:pt x="83" y="1215"/>
                  </a:lnTo>
                  <a:lnTo>
                    <a:pt x="97" y="1206"/>
                  </a:lnTo>
                  <a:lnTo>
                    <a:pt x="112" y="1194"/>
                  </a:lnTo>
                  <a:lnTo>
                    <a:pt x="129" y="1181"/>
                  </a:lnTo>
                  <a:lnTo>
                    <a:pt x="144" y="1169"/>
                  </a:lnTo>
                  <a:lnTo>
                    <a:pt x="159" y="1154"/>
                  </a:lnTo>
                  <a:lnTo>
                    <a:pt x="173" y="1139"/>
                  </a:lnTo>
                  <a:lnTo>
                    <a:pt x="188" y="1126"/>
                  </a:lnTo>
                  <a:lnTo>
                    <a:pt x="201" y="1110"/>
                  </a:lnTo>
                  <a:lnTo>
                    <a:pt x="216" y="1093"/>
                  </a:lnTo>
                  <a:lnTo>
                    <a:pt x="230" y="1078"/>
                  </a:lnTo>
                  <a:lnTo>
                    <a:pt x="245" y="1061"/>
                  </a:lnTo>
                  <a:lnTo>
                    <a:pt x="258" y="1044"/>
                  </a:lnTo>
                  <a:lnTo>
                    <a:pt x="270" y="1025"/>
                  </a:lnTo>
                  <a:lnTo>
                    <a:pt x="283" y="1006"/>
                  </a:lnTo>
                  <a:lnTo>
                    <a:pt x="294" y="987"/>
                  </a:lnTo>
                  <a:lnTo>
                    <a:pt x="310" y="968"/>
                  </a:lnTo>
                  <a:lnTo>
                    <a:pt x="319" y="949"/>
                  </a:lnTo>
                  <a:lnTo>
                    <a:pt x="332" y="928"/>
                  </a:lnTo>
                  <a:lnTo>
                    <a:pt x="346" y="907"/>
                  </a:lnTo>
                  <a:lnTo>
                    <a:pt x="357" y="888"/>
                  </a:lnTo>
                  <a:lnTo>
                    <a:pt x="369" y="865"/>
                  </a:lnTo>
                  <a:lnTo>
                    <a:pt x="380" y="844"/>
                  </a:lnTo>
                  <a:lnTo>
                    <a:pt x="391" y="821"/>
                  </a:lnTo>
                  <a:lnTo>
                    <a:pt x="403" y="801"/>
                  </a:lnTo>
                  <a:lnTo>
                    <a:pt x="412" y="778"/>
                  </a:lnTo>
                  <a:lnTo>
                    <a:pt x="424" y="757"/>
                  </a:lnTo>
                  <a:lnTo>
                    <a:pt x="433" y="734"/>
                  </a:lnTo>
                  <a:lnTo>
                    <a:pt x="443" y="711"/>
                  </a:lnTo>
                  <a:lnTo>
                    <a:pt x="452" y="688"/>
                  </a:lnTo>
                  <a:lnTo>
                    <a:pt x="462" y="664"/>
                  </a:lnTo>
                  <a:lnTo>
                    <a:pt x="469" y="641"/>
                  </a:lnTo>
                  <a:lnTo>
                    <a:pt x="479" y="618"/>
                  </a:lnTo>
                  <a:lnTo>
                    <a:pt x="486" y="595"/>
                  </a:lnTo>
                  <a:lnTo>
                    <a:pt x="494" y="572"/>
                  </a:lnTo>
                  <a:lnTo>
                    <a:pt x="502" y="550"/>
                  </a:lnTo>
                  <a:lnTo>
                    <a:pt x="511" y="527"/>
                  </a:lnTo>
                  <a:lnTo>
                    <a:pt x="517" y="502"/>
                  </a:lnTo>
                  <a:lnTo>
                    <a:pt x="524" y="479"/>
                  </a:lnTo>
                  <a:lnTo>
                    <a:pt x="530" y="455"/>
                  </a:lnTo>
                  <a:lnTo>
                    <a:pt x="538" y="434"/>
                  </a:lnTo>
                  <a:lnTo>
                    <a:pt x="543" y="409"/>
                  </a:lnTo>
                  <a:lnTo>
                    <a:pt x="549" y="388"/>
                  </a:lnTo>
                  <a:lnTo>
                    <a:pt x="555" y="365"/>
                  </a:lnTo>
                  <a:lnTo>
                    <a:pt x="562" y="344"/>
                  </a:lnTo>
                  <a:lnTo>
                    <a:pt x="564" y="321"/>
                  </a:lnTo>
                  <a:lnTo>
                    <a:pt x="570" y="299"/>
                  </a:lnTo>
                  <a:lnTo>
                    <a:pt x="574" y="276"/>
                  </a:lnTo>
                  <a:lnTo>
                    <a:pt x="579" y="255"/>
                  </a:lnTo>
                  <a:lnTo>
                    <a:pt x="583" y="234"/>
                  </a:lnTo>
                  <a:lnTo>
                    <a:pt x="585" y="213"/>
                  </a:lnTo>
                  <a:lnTo>
                    <a:pt x="589" y="194"/>
                  </a:lnTo>
                  <a:lnTo>
                    <a:pt x="593" y="175"/>
                  </a:lnTo>
                  <a:lnTo>
                    <a:pt x="593" y="154"/>
                  </a:lnTo>
                  <a:lnTo>
                    <a:pt x="595" y="135"/>
                  </a:lnTo>
                  <a:lnTo>
                    <a:pt x="597" y="116"/>
                  </a:lnTo>
                  <a:lnTo>
                    <a:pt x="600" y="99"/>
                  </a:lnTo>
                  <a:lnTo>
                    <a:pt x="600" y="82"/>
                  </a:lnTo>
                  <a:lnTo>
                    <a:pt x="602" y="65"/>
                  </a:lnTo>
                  <a:lnTo>
                    <a:pt x="602" y="48"/>
                  </a:lnTo>
                  <a:lnTo>
                    <a:pt x="602" y="34"/>
                  </a:lnTo>
                  <a:lnTo>
                    <a:pt x="604" y="19"/>
                  </a:lnTo>
                  <a:lnTo>
                    <a:pt x="612" y="10"/>
                  </a:lnTo>
                  <a:lnTo>
                    <a:pt x="621" y="2"/>
                  </a:lnTo>
                  <a:lnTo>
                    <a:pt x="635" y="0"/>
                  </a:lnTo>
                  <a:lnTo>
                    <a:pt x="646" y="2"/>
                  </a:lnTo>
                  <a:lnTo>
                    <a:pt x="657" y="10"/>
                  </a:lnTo>
                  <a:lnTo>
                    <a:pt x="665" y="19"/>
                  </a:lnTo>
                  <a:lnTo>
                    <a:pt x="669" y="34"/>
                  </a:lnTo>
                  <a:lnTo>
                    <a:pt x="669" y="3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0" name="Freeform 66"/>
            <p:cNvSpPr>
              <a:spLocks/>
            </p:cNvSpPr>
            <p:nvPr/>
          </p:nvSpPr>
          <p:spPr bwMode="auto">
            <a:xfrm>
              <a:off x="2683" y="2293"/>
              <a:ext cx="106" cy="56"/>
            </a:xfrm>
            <a:custGeom>
              <a:avLst/>
              <a:gdLst/>
              <a:ahLst/>
              <a:cxnLst>
                <a:cxn ang="0">
                  <a:pos x="45" y="4"/>
                </a:cxn>
                <a:cxn ang="0">
                  <a:pos x="190" y="50"/>
                </a:cxn>
                <a:cxn ang="0">
                  <a:pos x="199" y="55"/>
                </a:cxn>
                <a:cxn ang="0">
                  <a:pos x="207" y="67"/>
                </a:cxn>
                <a:cxn ang="0">
                  <a:pos x="211" y="80"/>
                </a:cxn>
                <a:cxn ang="0">
                  <a:pos x="209" y="91"/>
                </a:cxn>
                <a:cxn ang="0">
                  <a:pos x="203" y="101"/>
                </a:cxn>
                <a:cxn ang="0">
                  <a:pos x="193" y="110"/>
                </a:cxn>
                <a:cxn ang="0">
                  <a:pos x="180" y="112"/>
                </a:cxn>
                <a:cxn ang="0">
                  <a:pos x="169" y="110"/>
                </a:cxn>
                <a:cxn ang="0">
                  <a:pos x="24" y="65"/>
                </a:cxn>
                <a:cxn ang="0">
                  <a:pos x="9" y="57"/>
                </a:cxn>
                <a:cxn ang="0">
                  <a:pos x="3" y="48"/>
                </a:cxn>
                <a:cxn ang="0">
                  <a:pos x="0" y="34"/>
                </a:cxn>
                <a:cxn ang="0">
                  <a:pos x="3" y="25"/>
                </a:cxn>
                <a:cxn ang="0">
                  <a:pos x="9" y="12"/>
                </a:cxn>
                <a:cxn ang="0">
                  <a:pos x="19" y="6"/>
                </a:cxn>
                <a:cxn ang="0">
                  <a:pos x="28" y="0"/>
                </a:cxn>
                <a:cxn ang="0">
                  <a:pos x="45" y="4"/>
                </a:cxn>
                <a:cxn ang="0">
                  <a:pos x="45" y="4"/>
                </a:cxn>
              </a:cxnLst>
              <a:rect l="0" t="0" r="r" b="b"/>
              <a:pathLst>
                <a:path w="211" h="112">
                  <a:moveTo>
                    <a:pt x="45" y="4"/>
                  </a:moveTo>
                  <a:lnTo>
                    <a:pt x="190" y="50"/>
                  </a:lnTo>
                  <a:lnTo>
                    <a:pt x="199" y="55"/>
                  </a:lnTo>
                  <a:lnTo>
                    <a:pt x="207" y="67"/>
                  </a:lnTo>
                  <a:lnTo>
                    <a:pt x="211" y="80"/>
                  </a:lnTo>
                  <a:lnTo>
                    <a:pt x="209" y="91"/>
                  </a:lnTo>
                  <a:lnTo>
                    <a:pt x="203" y="101"/>
                  </a:lnTo>
                  <a:lnTo>
                    <a:pt x="193" y="110"/>
                  </a:lnTo>
                  <a:lnTo>
                    <a:pt x="180" y="112"/>
                  </a:lnTo>
                  <a:lnTo>
                    <a:pt x="169" y="110"/>
                  </a:lnTo>
                  <a:lnTo>
                    <a:pt x="24" y="65"/>
                  </a:lnTo>
                  <a:lnTo>
                    <a:pt x="9" y="57"/>
                  </a:lnTo>
                  <a:lnTo>
                    <a:pt x="3" y="48"/>
                  </a:lnTo>
                  <a:lnTo>
                    <a:pt x="0" y="34"/>
                  </a:lnTo>
                  <a:lnTo>
                    <a:pt x="3" y="25"/>
                  </a:lnTo>
                  <a:lnTo>
                    <a:pt x="9" y="12"/>
                  </a:lnTo>
                  <a:lnTo>
                    <a:pt x="19" y="6"/>
                  </a:lnTo>
                  <a:lnTo>
                    <a:pt x="28" y="0"/>
                  </a:lnTo>
                  <a:lnTo>
                    <a:pt x="45" y="4"/>
                  </a:lnTo>
                  <a:lnTo>
                    <a:pt x="45" y="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1" name="Freeform 67"/>
            <p:cNvSpPr>
              <a:spLocks/>
            </p:cNvSpPr>
            <p:nvPr/>
          </p:nvSpPr>
          <p:spPr bwMode="auto">
            <a:xfrm>
              <a:off x="2738" y="2168"/>
              <a:ext cx="76" cy="72"/>
            </a:xfrm>
            <a:custGeom>
              <a:avLst/>
              <a:gdLst/>
              <a:ahLst/>
              <a:cxnLst>
                <a:cxn ang="0">
                  <a:pos x="55" y="12"/>
                </a:cxn>
                <a:cxn ang="0">
                  <a:pos x="140" y="88"/>
                </a:cxn>
                <a:cxn ang="0">
                  <a:pos x="148" y="97"/>
                </a:cxn>
                <a:cxn ang="0">
                  <a:pos x="152" y="110"/>
                </a:cxn>
                <a:cxn ang="0">
                  <a:pos x="148" y="124"/>
                </a:cxn>
                <a:cxn ang="0">
                  <a:pos x="144" y="133"/>
                </a:cxn>
                <a:cxn ang="0">
                  <a:pos x="133" y="141"/>
                </a:cxn>
                <a:cxn ang="0">
                  <a:pos x="121" y="145"/>
                </a:cxn>
                <a:cxn ang="0">
                  <a:pos x="108" y="143"/>
                </a:cxn>
                <a:cxn ang="0">
                  <a:pos x="97" y="137"/>
                </a:cxn>
                <a:cxn ang="0">
                  <a:pos x="13" y="61"/>
                </a:cxn>
                <a:cxn ang="0">
                  <a:pos x="4" y="48"/>
                </a:cxn>
                <a:cxn ang="0">
                  <a:pos x="0" y="36"/>
                </a:cxn>
                <a:cxn ang="0">
                  <a:pos x="2" y="23"/>
                </a:cxn>
                <a:cxn ang="0">
                  <a:pos x="9" y="14"/>
                </a:cxn>
                <a:cxn ang="0">
                  <a:pos x="17" y="4"/>
                </a:cxn>
                <a:cxn ang="0">
                  <a:pos x="30" y="0"/>
                </a:cxn>
                <a:cxn ang="0">
                  <a:pos x="42" y="2"/>
                </a:cxn>
                <a:cxn ang="0">
                  <a:pos x="55" y="12"/>
                </a:cxn>
                <a:cxn ang="0">
                  <a:pos x="55" y="12"/>
                </a:cxn>
              </a:cxnLst>
              <a:rect l="0" t="0" r="r" b="b"/>
              <a:pathLst>
                <a:path w="152" h="145">
                  <a:moveTo>
                    <a:pt x="55" y="12"/>
                  </a:moveTo>
                  <a:lnTo>
                    <a:pt x="140" y="88"/>
                  </a:lnTo>
                  <a:lnTo>
                    <a:pt x="148" y="97"/>
                  </a:lnTo>
                  <a:lnTo>
                    <a:pt x="152" y="110"/>
                  </a:lnTo>
                  <a:lnTo>
                    <a:pt x="148" y="124"/>
                  </a:lnTo>
                  <a:lnTo>
                    <a:pt x="144" y="133"/>
                  </a:lnTo>
                  <a:lnTo>
                    <a:pt x="133" y="141"/>
                  </a:lnTo>
                  <a:lnTo>
                    <a:pt x="121" y="145"/>
                  </a:lnTo>
                  <a:lnTo>
                    <a:pt x="108" y="143"/>
                  </a:lnTo>
                  <a:lnTo>
                    <a:pt x="97" y="137"/>
                  </a:lnTo>
                  <a:lnTo>
                    <a:pt x="13" y="61"/>
                  </a:lnTo>
                  <a:lnTo>
                    <a:pt x="4" y="48"/>
                  </a:lnTo>
                  <a:lnTo>
                    <a:pt x="0" y="36"/>
                  </a:lnTo>
                  <a:lnTo>
                    <a:pt x="2" y="23"/>
                  </a:lnTo>
                  <a:lnTo>
                    <a:pt x="9" y="14"/>
                  </a:lnTo>
                  <a:lnTo>
                    <a:pt x="17" y="4"/>
                  </a:lnTo>
                  <a:lnTo>
                    <a:pt x="30" y="0"/>
                  </a:lnTo>
                  <a:lnTo>
                    <a:pt x="42" y="2"/>
                  </a:lnTo>
                  <a:lnTo>
                    <a:pt x="55" y="12"/>
                  </a:lnTo>
                  <a:lnTo>
                    <a:pt x="55" y="1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2" name="Freeform 68"/>
            <p:cNvSpPr>
              <a:spLocks/>
            </p:cNvSpPr>
            <p:nvPr/>
          </p:nvSpPr>
          <p:spPr bwMode="auto">
            <a:xfrm>
              <a:off x="2787" y="2072"/>
              <a:ext cx="52" cy="51"/>
            </a:xfrm>
            <a:custGeom>
              <a:avLst/>
              <a:gdLst/>
              <a:ahLst/>
              <a:cxnLst>
                <a:cxn ang="0">
                  <a:pos x="57" y="12"/>
                </a:cxn>
                <a:cxn ang="0">
                  <a:pos x="95" y="48"/>
                </a:cxn>
                <a:cxn ang="0">
                  <a:pos x="102" y="59"/>
                </a:cxn>
                <a:cxn ang="0">
                  <a:pos x="104" y="71"/>
                </a:cxn>
                <a:cxn ang="0">
                  <a:pos x="100" y="82"/>
                </a:cxn>
                <a:cxn ang="0">
                  <a:pos x="95" y="93"/>
                </a:cxn>
                <a:cxn ang="0">
                  <a:pos x="83" y="99"/>
                </a:cxn>
                <a:cxn ang="0">
                  <a:pos x="72" y="103"/>
                </a:cxn>
                <a:cxn ang="0">
                  <a:pos x="57" y="101"/>
                </a:cxn>
                <a:cxn ang="0">
                  <a:pos x="47" y="93"/>
                </a:cxn>
                <a:cxn ang="0">
                  <a:pos x="9" y="57"/>
                </a:cxn>
                <a:cxn ang="0">
                  <a:pos x="0" y="42"/>
                </a:cxn>
                <a:cxn ang="0">
                  <a:pos x="0" y="31"/>
                </a:cxn>
                <a:cxn ang="0">
                  <a:pos x="2" y="17"/>
                </a:cxn>
                <a:cxn ang="0">
                  <a:pos x="9" y="10"/>
                </a:cxn>
                <a:cxn ang="0">
                  <a:pos x="19" y="2"/>
                </a:cxn>
                <a:cxn ang="0">
                  <a:pos x="30" y="0"/>
                </a:cxn>
                <a:cxn ang="0">
                  <a:pos x="43" y="2"/>
                </a:cxn>
                <a:cxn ang="0">
                  <a:pos x="57" y="12"/>
                </a:cxn>
                <a:cxn ang="0">
                  <a:pos x="57" y="12"/>
                </a:cxn>
              </a:cxnLst>
              <a:rect l="0" t="0" r="r" b="b"/>
              <a:pathLst>
                <a:path w="104" h="103">
                  <a:moveTo>
                    <a:pt x="57" y="12"/>
                  </a:moveTo>
                  <a:lnTo>
                    <a:pt x="95" y="48"/>
                  </a:lnTo>
                  <a:lnTo>
                    <a:pt x="102" y="59"/>
                  </a:lnTo>
                  <a:lnTo>
                    <a:pt x="104" y="71"/>
                  </a:lnTo>
                  <a:lnTo>
                    <a:pt x="100" y="82"/>
                  </a:lnTo>
                  <a:lnTo>
                    <a:pt x="95" y="93"/>
                  </a:lnTo>
                  <a:lnTo>
                    <a:pt x="83" y="99"/>
                  </a:lnTo>
                  <a:lnTo>
                    <a:pt x="72" y="103"/>
                  </a:lnTo>
                  <a:lnTo>
                    <a:pt x="57" y="101"/>
                  </a:lnTo>
                  <a:lnTo>
                    <a:pt x="47" y="93"/>
                  </a:lnTo>
                  <a:lnTo>
                    <a:pt x="9" y="57"/>
                  </a:lnTo>
                  <a:lnTo>
                    <a:pt x="0" y="42"/>
                  </a:lnTo>
                  <a:lnTo>
                    <a:pt x="0" y="31"/>
                  </a:lnTo>
                  <a:lnTo>
                    <a:pt x="2" y="17"/>
                  </a:lnTo>
                  <a:lnTo>
                    <a:pt x="9" y="10"/>
                  </a:lnTo>
                  <a:lnTo>
                    <a:pt x="19" y="2"/>
                  </a:lnTo>
                  <a:lnTo>
                    <a:pt x="30" y="0"/>
                  </a:lnTo>
                  <a:lnTo>
                    <a:pt x="43" y="2"/>
                  </a:lnTo>
                  <a:lnTo>
                    <a:pt x="57" y="12"/>
                  </a:lnTo>
                  <a:lnTo>
                    <a:pt x="57" y="1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3" name="Freeform 69"/>
            <p:cNvSpPr>
              <a:spLocks/>
            </p:cNvSpPr>
            <p:nvPr/>
          </p:nvSpPr>
          <p:spPr bwMode="auto">
            <a:xfrm>
              <a:off x="3358" y="2250"/>
              <a:ext cx="95" cy="167"/>
            </a:xfrm>
            <a:custGeom>
              <a:avLst/>
              <a:gdLst/>
              <a:ahLst/>
              <a:cxnLst>
                <a:cxn ang="0">
                  <a:pos x="188" y="45"/>
                </a:cxn>
                <a:cxn ang="0">
                  <a:pos x="68" y="315"/>
                </a:cxn>
                <a:cxn ang="0">
                  <a:pos x="57" y="325"/>
                </a:cxn>
                <a:cxn ang="0">
                  <a:pos x="46" y="330"/>
                </a:cxn>
                <a:cxn ang="0">
                  <a:pos x="34" y="332"/>
                </a:cxn>
                <a:cxn ang="0">
                  <a:pos x="23" y="329"/>
                </a:cxn>
                <a:cxn ang="0">
                  <a:pos x="11" y="321"/>
                </a:cxn>
                <a:cxn ang="0">
                  <a:pos x="4" y="313"/>
                </a:cxn>
                <a:cxn ang="0">
                  <a:pos x="0" y="300"/>
                </a:cxn>
                <a:cxn ang="0">
                  <a:pos x="6" y="289"/>
                </a:cxn>
                <a:cxn ang="0">
                  <a:pos x="131" y="21"/>
                </a:cxn>
                <a:cxn ang="0">
                  <a:pos x="137" y="5"/>
                </a:cxn>
                <a:cxn ang="0">
                  <a:pos x="148" y="2"/>
                </a:cxn>
                <a:cxn ang="0">
                  <a:pos x="160" y="0"/>
                </a:cxn>
                <a:cxn ang="0">
                  <a:pos x="171" y="3"/>
                </a:cxn>
                <a:cxn ang="0">
                  <a:pos x="179" y="7"/>
                </a:cxn>
                <a:cxn ang="0">
                  <a:pos x="186" y="19"/>
                </a:cxn>
                <a:cxn ang="0">
                  <a:pos x="190" y="30"/>
                </a:cxn>
                <a:cxn ang="0">
                  <a:pos x="188" y="45"/>
                </a:cxn>
                <a:cxn ang="0">
                  <a:pos x="188" y="45"/>
                </a:cxn>
              </a:cxnLst>
              <a:rect l="0" t="0" r="r" b="b"/>
              <a:pathLst>
                <a:path w="190" h="332">
                  <a:moveTo>
                    <a:pt x="188" y="45"/>
                  </a:moveTo>
                  <a:lnTo>
                    <a:pt x="68" y="315"/>
                  </a:lnTo>
                  <a:lnTo>
                    <a:pt x="57" y="325"/>
                  </a:lnTo>
                  <a:lnTo>
                    <a:pt x="46" y="330"/>
                  </a:lnTo>
                  <a:lnTo>
                    <a:pt x="34" y="332"/>
                  </a:lnTo>
                  <a:lnTo>
                    <a:pt x="23" y="329"/>
                  </a:lnTo>
                  <a:lnTo>
                    <a:pt x="11" y="321"/>
                  </a:lnTo>
                  <a:lnTo>
                    <a:pt x="4" y="313"/>
                  </a:lnTo>
                  <a:lnTo>
                    <a:pt x="0" y="300"/>
                  </a:lnTo>
                  <a:lnTo>
                    <a:pt x="6" y="289"/>
                  </a:lnTo>
                  <a:lnTo>
                    <a:pt x="131" y="21"/>
                  </a:lnTo>
                  <a:lnTo>
                    <a:pt x="137" y="5"/>
                  </a:lnTo>
                  <a:lnTo>
                    <a:pt x="148" y="2"/>
                  </a:lnTo>
                  <a:lnTo>
                    <a:pt x="160" y="0"/>
                  </a:lnTo>
                  <a:lnTo>
                    <a:pt x="171" y="3"/>
                  </a:lnTo>
                  <a:lnTo>
                    <a:pt x="179" y="7"/>
                  </a:lnTo>
                  <a:lnTo>
                    <a:pt x="186" y="19"/>
                  </a:lnTo>
                  <a:lnTo>
                    <a:pt x="190" y="30"/>
                  </a:lnTo>
                  <a:lnTo>
                    <a:pt x="188" y="45"/>
                  </a:lnTo>
                  <a:lnTo>
                    <a:pt x="188" y="4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4" name="Freeform 70"/>
            <p:cNvSpPr>
              <a:spLocks/>
            </p:cNvSpPr>
            <p:nvPr/>
          </p:nvSpPr>
          <p:spPr bwMode="auto">
            <a:xfrm>
              <a:off x="3436" y="2259"/>
              <a:ext cx="64" cy="109"/>
            </a:xfrm>
            <a:custGeom>
              <a:avLst/>
              <a:gdLst/>
              <a:ahLst/>
              <a:cxnLst>
                <a:cxn ang="0">
                  <a:pos x="127" y="49"/>
                </a:cxn>
                <a:cxn ang="0">
                  <a:pos x="62" y="199"/>
                </a:cxn>
                <a:cxn ang="0">
                  <a:pos x="53" y="211"/>
                </a:cxn>
                <a:cxn ang="0">
                  <a:pos x="42" y="216"/>
                </a:cxn>
                <a:cxn ang="0">
                  <a:pos x="30" y="218"/>
                </a:cxn>
                <a:cxn ang="0">
                  <a:pos x="21" y="216"/>
                </a:cxn>
                <a:cxn ang="0">
                  <a:pos x="9" y="209"/>
                </a:cxn>
                <a:cxn ang="0">
                  <a:pos x="4" y="199"/>
                </a:cxn>
                <a:cxn ang="0">
                  <a:pos x="0" y="186"/>
                </a:cxn>
                <a:cxn ang="0">
                  <a:pos x="4" y="173"/>
                </a:cxn>
                <a:cxn ang="0">
                  <a:pos x="70" y="23"/>
                </a:cxn>
                <a:cxn ang="0">
                  <a:pos x="76" y="7"/>
                </a:cxn>
                <a:cxn ang="0">
                  <a:pos x="87" y="2"/>
                </a:cxn>
                <a:cxn ang="0">
                  <a:pos x="99" y="0"/>
                </a:cxn>
                <a:cxn ang="0">
                  <a:pos x="112" y="4"/>
                </a:cxn>
                <a:cxn ang="0">
                  <a:pos x="119" y="7"/>
                </a:cxn>
                <a:cxn ang="0">
                  <a:pos x="127" y="19"/>
                </a:cxn>
                <a:cxn ang="0">
                  <a:pos x="129" y="32"/>
                </a:cxn>
                <a:cxn ang="0">
                  <a:pos x="127" y="49"/>
                </a:cxn>
                <a:cxn ang="0">
                  <a:pos x="127" y="49"/>
                </a:cxn>
              </a:cxnLst>
              <a:rect l="0" t="0" r="r" b="b"/>
              <a:pathLst>
                <a:path w="129" h="218">
                  <a:moveTo>
                    <a:pt x="127" y="49"/>
                  </a:moveTo>
                  <a:lnTo>
                    <a:pt x="62" y="199"/>
                  </a:lnTo>
                  <a:lnTo>
                    <a:pt x="53" y="211"/>
                  </a:lnTo>
                  <a:lnTo>
                    <a:pt x="42" y="216"/>
                  </a:lnTo>
                  <a:lnTo>
                    <a:pt x="30" y="218"/>
                  </a:lnTo>
                  <a:lnTo>
                    <a:pt x="21" y="216"/>
                  </a:lnTo>
                  <a:lnTo>
                    <a:pt x="9" y="209"/>
                  </a:lnTo>
                  <a:lnTo>
                    <a:pt x="4" y="199"/>
                  </a:lnTo>
                  <a:lnTo>
                    <a:pt x="0" y="186"/>
                  </a:lnTo>
                  <a:lnTo>
                    <a:pt x="4" y="173"/>
                  </a:lnTo>
                  <a:lnTo>
                    <a:pt x="70" y="23"/>
                  </a:lnTo>
                  <a:lnTo>
                    <a:pt x="76" y="7"/>
                  </a:lnTo>
                  <a:lnTo>
                    <a:pt x="87" y="2"/>
                  </a:lnTo>
                  <a:lnTo>
                    <a:pt x="99" y="0"/>
                  </a:lnTo>
                  <a:lnTo>
                    <a:pt x="112" y="4"/>
                  </a:lnTo>
                  <a:lnTo>
                    <a:pt x="119" y="7"/>
                  </a:lnTo>
                  <a:lnTo>
                    <a:pt x="127" y="19"/>
                  </a:lnTo>
                  <a:lnTo>
                    <a:pt x="129" y="32"/>
                  </a:lnTo>
                  <a:lnTo>
                    <a:pt x="127" y="49"/>
                  </a:lnTo>
                  <a:lnTo>
                    <a:pt x="127" y="4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5" name="Freeform 71"/>
            <p:cNvSpPr>
              <a:spLocks/>
            </p:cNvSpPr>
            <p:nvPr/>
          </p:nvSpPr>
          <p:spPr bwMode="auto">
            <a:xfrm>
              <a:off x="2573" y="1814"/>
              <a:ext cx="106" cy="210"/>
            </a:xfrm>
            <a:custGeom>
              <a:avLst/>
              <a:gdLst/>
              <a:ahLst/>
              <a:cxnLst>
                <a:cxn ang="0">
                  <a:pos x="69" y="23"/>
                </a:cxn>
                <a:cxn ang="0">
                  <a:pos x="86" y="44"/>
                </a:cxn>
                <a:cxn ang="0">
                  <a:pos x="99" y="65"/>
                </a:cxn>
                <a:cxn ang="0">
                  <a:pos x="116" y="87"/>
                </a:cxn>
                <a:cxn ang="0">
                  <a:pos x="127" y="108"/>
                </a:cxn>
                <a:cxn ang="0">
                  <a:pos x="141" y="127"/>
                </a:cxn>
                <a:cxn ang="0">
                  <a:pos x="152" y="148"/>
                </a:cxn>
                <a:cxn ang="0">
                  <a:pos x="162" y="171"/>
                </a:cxn>
                <a:cxn ang="0">
                  <a:pos x="169" y="194"/>
                </a:cxn>
                <a:cxn ang="0">
                  <a:pos x="175" y="215"/>
                </a:cxn>
                <a:cxn ang="0">
                  <a:pos x="183" y="238"/>
                </a:cxn>
                <a:cxn ang="0">
                  <a:pos x="188" y="262"/>
                </a:cxn>
                <a:cxn ang="0">
                  <a:pos x="194" y="287"/>
                </a:cxn>
                <a:cxn ang="0">
                  <a:pos x="198" y="314"/>
                </a:cxn>
                <a:cxn ang="0">
                  <a:pos x="204" y="340"/>
                </a:cxn>
                <a:cxn ang="0">
                  <a:pos x="207" y="369"/>
                </a:cxn>
                <a:cxn ang="0">
                  <a:pos x="207" y="397"/>
                </a:cxn>
                <a:cxn ang="0">
                  <a:pos x="190" y="414"/>
                </a:cxn>
                <a:cxn ang="0">
                  <a:pos x="166" y="418"/>
                </a:cxn>
                <a:cxn ang="0">
                  <a:pos x="146" y="403"/>
                </a:cxn>
                <a:cxn ang="0">
                  <a:pos x="141" y="376"/>
                </a:cxn>
                <a:cxn ang="0">
                  <a:pos x="137" y="352"/>
                </a:cxn>
                <a:cxn ang="0">
                  <a:pos x="135" y="327"/>
                </a:cxn>
                <a:cxn ang="0">
                  <a:pos x="131" y="304"/>
                </a:cxn>
                <a:cxn ang="0">
                  <a:pos x="127" y="281"/>
                </a:cxn>
                <a:cxn ang="0">
                  <a:pos x="120" y="260"/>
                </a:cxn>
                <a:cxn ang="0">
                  <a:pos x="114" y="239"/>
                </a:cxn>
                <a:cxn ang="0">
                  <a:pos x="108" y="220"/>
                </a:cxn>
                <a:cxn ang="0">
                  <a:pos x="101" y="200"/>
                </a:cxn>
                <a:cxn ang="0">
                  <a:pos x="91" y="181"/>
                </a:cxn>
                <a:cxn ang="0">
                  <a:pos x="80" y="162"/>
                </a:cxn>
                <a:cxn ang="0">
                  <a:pos x="70" y="143"/>
                </a:cxn>
                <a:cxn ang="0">
                  <a:pos x="59" y="122"/>
                </a:cxn>
                <a:cxn ang="0">
                  <a:pos x="46" y="103"/>
                </a:cxn>
                <a:cxn ang="0">
                  <a:pos x="32" y="84"/>
                </a:cxn>
                <a:cxn ang="0">
                  <a:pos x="15" y="65"/>
                </a:cxn>
                <a:cxn ang="0">
                  <a:pos x="0" y="42"/>
                </a:cxn>
                <a:cxn ang="0">
                  <a:pos x="4" y="15"/>
                </a:cxn>
                <a:cxn ang="0">
                  <a:pos x="23" y="2"/>
                </a:cxn>
                <a:cxn ang="0">
                  <a:pos x="48" y="2"/>
                </a:cxn>
                <a:cxn ang="0">
                  <a:pos x="61" y="13"/>
                </a:cxn>
              </a:cxnLst>
              <a:rect l="0" t="0" r="r" b="b"/>
              <a:pathLst>
                <a:path w="211" h="420">
                  <a:moveTo>
                    <a:pt x="61" y="13"/>
                  </a:moveTo>
                  <a:lnTo>
                    <a:pt x="69" y="23"/>
                  </a:lnTo>
                  <a:lnTo>
                    <a:pt x="78" y="34"/>
                  </a:lnTo>
                  <a:lnTo>
                    <a:pt x="86" y="44"/>
                  </a:lnTo>
                  <a:lnTo>
                    <a:pt x="93" y="55"/>
                  </a:lnTo>
                  <a:lnTo>
                    <a:pt x="99" y="65"/>
                  </a:lnTo>
                  <a:lnTo>
                    <a:pt x="108" y="76"/>
                  </a:lnTo>
                  <a:lnTo>
                    <a:pt x="116" y="87"/>
                  </a:lnTo>
                  <a:lnTo>
                    <a:pt x="124" y="99"/>
                  </a:lnTo>
                  <a:lnTo>
                    <a:pt x="127" y="108"/>
                  </a:lnTo>
                  <a:lnTo>
                    <a:pt x="135" y="118"/>
                  </a:lnTo>
                  <a:lnTo>
                    <a:pt x="141" y="127"/>
                  </a:lnTo>
                  <a:lnTo>
                    <a:pt x="146" y="139"/>
                  </a:lnTo>
                  <a:lnTo>
                    <a:pt x="152" y="148"/>
                  </a:lnTo>
                  <a:lnTo>
                    <a:pt x="156" y="160"/>
                  </a:lnTo>
                  <a:lnTo>
                    <a:pt x="162" y="171"/>
                  </a:lnTo>
                  <a:lnTo>
                    <a:pt x="166" y="184"/>
                  </a:lnTo>
                  <a:lnTo>
                    <a:pt x="169" y="194"/>
                  </a:lnTo>
                  <a:lnTo>
                    <a:pt x="173" y="203"/>
                  </a:lnTo>
                  <a:lnTo>
                    <a:pt x="175" y="215"/>
                  </a:lnTo>
                  <a:lnTo>
                    <a:pt x="181" y="226"/>
                  </a:lnTo>
                  <a:lnTo>
                    <a:pt x="183" y="238"/>
                  </a:lnTo>
                  <a:lnTo>
                    <a:pt x="186" y="251"/>
                  </a:lnTo>
                  <a:lnTo>
                    <a:pt x="188" y="262"/>
                  </a:lnTo>
                  <a:lnTo>
                    <a:pt x="194" y="276"/>
                  </a:lnTo>
                  <a:lnTo>
                    <a:pt x="194" y="287"/>
                  </a:lnTo>
                  <a:lnTo>
                    <a:pt x="196" y="298"/>
                  </a:lnTo>
                  <a:lnTo>
                    <a:pt x="198" y="314"/>
                  </a:lnTo>
                  <a:lnTo>
                    <a:pt x="202" y="327"/>
                  </a:lnTo>
                  <a:lnTo>
                    <a:pt x="204" y="340"/>
                  </a:lnTo>
                  <a:lnTo>
                    <a:pt x="205" y="355"/>
                  </a:lnTo>
                  <a:lnTo>
                    <a:pt x="207" y="369"/>
                  </a:lnTo>
                  <a:lnTo>
                    <a:pt x="211" y="386"/>
                  </a:lnTo>
                  <a:lnTo>
                    <a:pt x="207" y="397"/>
                  </a:lnTo>
                  <a:lnTo>
                    <a:pt x="202" y="409"/>
                  </a:lnTo>
                  <a:lnTo>
                    <a:pt x="190" y="414"/>
                  </a:lnTo>
                  <a:lnTo>
                    <a:pt x="179" y="420"/>
                  </a:lnTo>
                  <a:lnTo>
                    <a:pt x="166" y="418"/>
                  </a:lnTo>
                  <a:lnTo>
                    <a:pt x="156" y="413"/>
                  </a:lnTo>
                  <a:lnTo>
                    <a:pt x="146" y="403"/>
                  </a:lnTo>
                  <a:lnTo>
                    <a:pt x="145" y="392"/>
                  </a:lnTo>
                  <a:lnTo>
                    <a:pt x="141" y="376"/>
                  </a:lnTo>
                  <a:lnTo>
                    <a:pt x="141" y="365"/>
                  </a:lnTo>
                  <a:lnTo>
                    <a:pt x="137" y="352"/>
                  </a:lnTo>
                  <a:lnTo>
                    <a:pt x="137" y="340"/>
                  </a:lnTo>
                  <a:lnTo>
                    <a:pt x="135" y="327"/>
                  </a:lnTo>
                  <a:lnTo>
                    <a:pt x="133" y="317"/>
                  </a:lnTo>
                  <a:lnTo>
                    <a:pt x="131" y="304"/>
                  </a:lnTo>
                  <a:lnTo>
                    <a:pt x="129" y="295"/>
                  </a:lnTo>
                  <a:lnTo>
                    <a:pt x="127" y="281"/>
                  </a:lnTo>
                  <a:lnTo>
                    <a:pt x="124" y="272"/>
                  </a:lnTo>
                  <a:lnTo>
                    <a:pt x="120" y="260"/>
                  </a:lnTo>
                  <a:lnTo>
                    <a:pt x="118" y="251"/>
                  </a:lnTo>
                  <a:lnTo>
                    <a:pt x="114" y="239"/>
                  </a:lnTo>
                  <a:lnTo>
                    <a:pt x="112" y="230"/>
                  </a:lnTo>
                  <a:lnTo>
                    <a:pt x="108" y="220"/>
                  </a:lnTo>
                  <a:lnTo>
                    <a:pt x="107" y="211"/>
                  </a:lnTo>
                  <a:lnTo>
                    <a:pt x="101" y="200"/>
                  </a:lnTo>
                  <a:lnTo>
                    <a:pt x="97" y="190"/>
                  </a:lnTo>
                  <a:lnTo>
                    <a:pt x="91" y="181"/>
                  </a:lnTo>
                  <a:lnTo>
                    <a:pt x="88" y="171"/>
                  </a:lnTo>
                  <a:lnTo>
                    <a:pt x="80" y="162"/>
                  </a:lnTo>
                  <a:lnTo>
                    <a:pt x="76" y="152"/>
                  </a:lnTo>
                  <a:lnTo>
                    <a:pt x="70" y="143"/>
                  </a:lnTo>
                  <a:lnTo>
                    <a:pt x="67" y="133"/>
                  </a:lnTo>
                  <a:lnTo>
                    <a:pt x="59" y="122"/>
                  </a:lnTo>
                  <a:lnTo>
                    <a:pt x="51" y="112"/>
                  </a:lnTo>
                  <a:lnTo>
                    <a:pt x="46" y="103"/>
                  </a:lnTo>
                  <a:lnTo>
                    <a:pt x="40" y="93"/>
                  </a:lnTo>
                  <a:lnTo>
                    <a:pt x="32" y="84"/>
                  </a:lnTo>
                  <a:lnTo>
                    <a:pt x="23" y="74"/>
                  </a:lnTo>
                  <a:lnTo>
                    <a:pt x="15" y="65"/>
                  </a:lnTo>
                  <a:lnTo>
                    <a:pt x="8" y="55"/>
                  </a:lnTo>
                  <a:lnTo>
                    <a:pt x="0" y="42"/>
                  </a:lnTo>
                  <a:lnTo>
                    <a:pt x="0" y="28"/>
                  </a:lnTo>
                  <a:lnTo>
                    <a:pt x="4" y="15"/>
                  </a:lnTo>
                  <a:lnTo>
                    <a:pt x="13" y="8"/>
                  </a:lnTo>
                  <a:lnTo>
                    <a:pt x="23" y="2"/>
                  </a:lnTo>
                  <a:lnTo>
                    <a:pt x="34" y="0"/>
                  </a:lnTo>
                  <a:lnTo>
                    <a:pt x="48" y="2"/>
                  </a:lnTo>
                  <a:lnTo>
                    <a:pt x="61" y="13"/>
                  </a:lnTo>
                  <a:lnTo>
                    <a:pt x="61" y="1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6" name="Freeform 72"/>
            <p:cNvSpPr>
              <a:spLocks/>
            </p:cNvSpPr>
            <p:nvPr/>
          </p:nvSpPr>
          <p:spPr bwMode="auto">
            <a:xfrm>
              <a:off x="2641" y="1818"/>
              <a:ext cx="75" cy="114"/>
            </a:xfrm>
            <a:custGeom>
              <a:avLst/>
              <a:gdLst/>
              <a:ahLst/>
              <a:cxnLst>
                <a:cxn ang="0">
                  <a:pos x="65" y="20"/>
                </a:cxn>
                <a:cxn ang="0">
                  <a:pos x="144" y="180"/>
                </a:cxn>
                <a:cxn ang="0">
                  <a:pos x="148" y="193"/>
                </a:cxn>
                <a:cxn ang="0">
                  <a:pos x="148" y="205"/>
                </a:cxn>
                <a:cxn ang="0">
                  <a:pos x="141" y="214"/>
                </a:cxn>
                <a:cxn ang="0">
                  <a:pos x="131" y="224"/>
                </a:cxn>
                <a:cxn ang="0">
                  <a:pos x="120" y="228"/>
                </a:cxn>
                <a:cxn ang="0">
                  <a:pos x="108" y="226"/>
                </a:cxn>
                <a:cxn ang="0">
                  <a:pos x="97" y="220"/>
                </a:cxn>
                <a:cxn ang="0">
                  <a:pos x="89" y="211"/>
                </a:cxn>
                <a:cxn ang="0">
                  <a:pos x="4" y="51"/>
                </a:cxn>
                <a:cxn ang="0">
                  <a:pos x="0" y="36"/>
                </a:cxn>
                <a:cxn ang="0">
                  <a:pos x="0" y="22"/>
                </a:cxn>
                <a:cxn ang="0">
                  <a:pos x="6" y="11"/>
                </a:cxn>
                <a:cxn ang="0">
                  <a:pos x="17" y="5"/>
                </a:cxn>
                <a:cxn ang="0">
                  <a:pos x="29" y="0"/>
                </a:cxn>
                <a:cxn ang="0">
                  <a:pos x="40" y="1"/>
                </a:cxn>
                <a:cxn ang="0">
                  <a:pos x="53" y="7"/>
                </a:cxn>
                <a:cxn ang="0">
                  <a:pos x="65" y="20"/>
                </a:cxn>
                <a:cxn ang="0">
                  <a:pos x="65" y="20"/>
                </a:cxn>
              </a:cxnLst>
              <a:rect l="0" t="0" r="r" b="b"/>
              <a:pathLst>
                <a:path w="148" h="228">
                  <a:moveTo>
                    <a:pt x="65" y="20"/>
                  </a:moveTo>
                  <a:lnTo>
                    <a:pt x="144" y="180"/>
                  </a:lnTo>
                  <a:lnTo>
                    <a:pt x="148" y="193"/>
                  </a:lnTo>
                  <a:lnTo>
                    <a:pt x="148" y="205"/>
                  </a:lnTo>
                  <a:lnTo>
                    <a:pt x="141" y="214"/>
                  </a:lnTo>
                  <a:lnTo>
                    <a:pt x="131" y="224"/>
                  </a:lnTo>
                  <a:lnTo>
                    <a:pt x="120" y="228"/>
                  </a:lnTo>
                  <a:lnTo>
                    <a:pt x="108" y="226"/>
                  </a:lnTo>
                  <a:lnTo>
                    <a:pt x="97" y="220"/>
                  </a:lnTo>
                  <a:lnTo>
                    <a:pt x="89" y="211"/>
                  </a:lnTo>
                  <a:lnTo>
                    <a:pt x="4" y="51"/>
                  </a:lnTo>
                  <a:lnTo>
                    <a:pt x="0" y="36"/>
                  </a:lnTo>
                  <a:lnTo>
                    <a:pt x="0" y="22"/>
                  </a:lnTo>
                  <a:lnTo>
                    <a:pt x="6" y="11"/>
                  </a:lnTo>
                  <a:lnTo>
                    <a:pt x="17" y="5"/>
                  </a:lnTo>
                  <a:lnTo>
                    <a:pt x="29" y="0"/>
                  </a:lnTo>
                  <a:lnTo>
                    <a:pt x="40" y="1"/>
                  </a:lnTo>
                  <a:lnTo>
                    <a:pt x="53" y="7"/>
                  </a:lnTo>
                  <a:lnTo>
                    <a:pt x="65" y="20"/>
                  </a:lnTo>
                  <a:lnTo>
                    <a:pt x="65" y="2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7" name="Freeform 73"/>
            <p:cNvSpPr>
              <a:spLocks/>
            </p:cNvSpPr>
            <p:nvPr/>
          </p:nvSpPr>
          <p:spPr bwMode="auto">
            <a:xfrm>
              <a:off x="2635" y="2555"/>
              <a:ext cx="43" cy="53"/>
            </a:xfrm>
            <a:custGeom>
              <a:avLst/>
              <a:gdLst/>
              <a:ahLst/>
              <a:cxnLst>
                <a:cxn ang="0">
                  <a:pos x="62" y="21"/>
                </a:cxn>
                <a:cxn ang="0">
                  <a:pos x="83" y="61"/>
                </a:cxn>
                <a:cxn ang="0">
                  <a:pos x="85" y="72"/>
                </a:cxn>
                <a:cxn ang="0">
                  <a:pos x="83" y="86"/>
                </a:cxn>
                <a:cxn ang="0">
                  <a:pos x="76" y="95"/>
                </a:cxn>
                <a:cxn ang="0">
                  <a:pos x="68" y="103"/>
                </a:cxn>
                <a:cxn ang="0">
                  <a:pos x="55" y="107"/>
                </a:cxn>
                <a:cxn ang="0">
                  <a:pos x="42" y="105"/>
                </a:cxn>
                <a:cxn ang="0">
                  <a:pos x="32" y="99"/>
                </a:cxn>
                <a:cxn ang="0">
                  <a:pos x="22" y="89"/>
                </a:cxn>
                <a:cxn ang="0">
                  <a:pos x="3" y="51"/>
                </a:cxn>
                <a:cxn ang="0">
                  <a:pos x="0" y="34"/>
                </a:cxn>
                <a:cxn ang="0">
                  <a:pos x="2" y="23"/>
                </a:cxn>
                <a:cxn ang="0">
                  <a:pos x="7" y="11"/>
                </a:cxn>
                <a:cxn ang="0">
                  <a:pos x="19" y="6"/>
                </a:cxn>
                <a:cxn ang="0">
                  <a:pos x="30" y="0"/>
                </a:cxn>
                <a:cxn ang="0">
                  <a:pos x="42" y="2"/>
                </a:cxn>
                <a:cxn ang="0">
                  <a:pos x="53" y="8"/>
                </a:cxn>
                <a:cxn ang="0">
                  <a:pos x="62" y="21"/>
                </a:cxn>
                <a:cxn ang="0">
                  <a:pos x="62" y="21"/>
                </a:cxn>
              </a:cxnLst>
              <a:rect l="0" t="0" r="r" b="b"/>
              <a:pathLst>
                <a:path w="85" h="107">
                  <a:moveTo>
                    <a:pt x="62" y="21"/>
                  </a:moveTo>
                  <a:lnTo>
                    <a:pt x="83" y="61"/>
                  </a:lnTo>
                  <a:lnTo>
                    <a:pt x="85" y="72"/>
                  </a:lnTo>
                  <a:lnTo>
                    <a:pt x="83" y="86"/>
                  </a:lnTo>
                  <a:lnTo>
                    <a:pt x="76" y="95"/>
                  </a:lnTo>
                  <a:lnTo>
                    <a:pt x="68" y="103"/>
                  </a:lnTo>
                  <a:lnTo>
                    <a:pt x="55" y="107"/>
                  </a:lnTo>
                  <a:lnTo>
                    <a:pt x="42" y="105"/>
                  </a:lnTo>
                  <a:lnTo>
                    <a:pt x="32" y="99"/>
                  </a:lnTo>
                  <a:lnTo>
                    <a:pt x="22" y="89"/>
                  </a:lnTo>
                  <a:lnTo>
                    <a:pt x="3" y="51"/>
                  </a:lnTo>
                  <a:lnTo>
                    <a:pt x="0" y="34"/>
                  </a:lnTo>
                  <a:lnTo>
                    <a:pt x="2" y="23"/>
                  </a:lnTo>
                  <a:lnTo>
                    <a:pt x="7" y="11"/>
                  </a:lnTo>
                  <a:lnTo>
                    <a:pt x="19" y="6"/>
                  </a:lnTo>
                  <a:lnTo>
                    <a:pt x="30" y="0"/>
                  </a:lnTo>
                  <a:lnTo>
                    <a:pt x="42" y="2"/>
                  </a:lnTo>
                  <a:lnTo>
                    <a:pt x="53" y="8"/>
                  </a:lnTo>
                  <a:lnTo>
                    <a:pt x="62" y="21"/>
                  </a:lnTo>
                  <a:lnTo>
                    <a:pt x="62" y="2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8" name="Freeform 74"/>
            <p:cNvSpPr>
              <a:spLocks/>
            </p:cNvSpPr>
            <p:nvPr/>
          </p:nvSpPr>
          <p:spPr bwMode="auto">
            <a:xfrm>
              <a:off x="2815" y="1454"/>
              <a:ext cx="32" cy="75"/>
            </a:xfrm>
            <a:custGeom>
              <a:avLst/>
              <a:gdLst/>
              <a:ahLst/>
              <a:cxnLst>
                <a:cxn ang="0">
                  <a:pos x="2" y="0"/>
                </a:cxn>
                <a:cxn ang="0">
                  <a:pos x="0" y="151"/>
                </a:cxn>
                <a:cxn ang="0">
                  <a:pos x="55" y="147"/>
                </a:cxn>
                <a:cxn ang="0">
                  <a:pos x="62" y="0"/>
                </a:cxn>
                <a:cxn ang="0">
                  <a:pos x="2" y="0"/>
                </a:cxn>
                <a:cxn ang="0">
                  <a:pos x="2" y="0"/>
                </a:cxn>
              </a:cxnLst>
              <a:rect l="0" t="0" r="r" b="b"/>
              <a:pathLst>
                <a:path w="62" h="151">
                  <a:moveTo>
                    <a:pt x="2" y="0"/>
                  </a:moveTo>
                  <a:lnTo>
                    <a:pt x="0" y="151"/>
                  </a:lnTo>
                  <a:lnTo>
                    <a:pt x="55" y="147"/>
                  </a:lnTo>
                  <a:lnTo>
                    <a:pt x="62" y="0"/>
                  </a:lnTo>
                  <a:lnTo>
                    <a:pt x="2" y="0"/>
                  </a:lnTo>
                  <a:lnTo>
                    <a:pt x="2"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9" name="Freeform 75"/>
            <p:cNvSpPr>
              <a:spLocks/>
            </p:cNvSpPr>
            <p:nvPr/>
          </p:nvSpPr>
          <p:spPr bwMode="auto">
            <a:xfrm>
              <a:off x="2048" y="2798"/>
              <a:ext cx="220" cy="286"/>
            </a:xfrm>
            <a:custGeom>
              <a:avLst/>
              <a:gdLst/>
              <a:ahLst/>
              <a:cxnLst>
                <a:cxn ang="0">
                  <a:pos x="424" y="13"/>
                </a:cxn>
                <a:cxn ang="0">
                  <a:pos x="434" y="45"/>
                </a:cxn>
                <a:cxn ang="0">
                  <a:pos x="441" y="78"/>
                </a:cxn>
                <a:cxn ang="0">
                  <a:pos x="394" y="80"/>
                </a:cxn>
                <a:cxn ang="0">
                  <a:pos x="346" y="85"/>
                </a:cxn>
                <a:cxn ang="0">
                  <a:pos x="302" y="91"/>
                </a:cxn>
                <a:cxn ang="0">
                  <a:pos x="278" y="97"/>
                </a:cxn>
                <a:cxn ang="0">
                  <a:pos x="228" y="110"/>
                </a:cxn>
                <a:cxn ang="0">
                  <a:pos x="185" y="131"/>
                </a:cxn>
                <a:cxn ang="0">
                  <a:pos x="143" y="154"/>
                </a:cxn>
                <a:cxn ang="0">
                  <a:pos x="110" y="182"/>
                </a:cxn>
                <a:cxn ang="0">
                  <a:pos x="86" y="220"/>
                </a:cxn>
                <a:cxn ang="0">
                  <a:pos x="76" y="268"/>
                </a:cxn>
                <a:cxn ang="0">
                  <a:pos x="76" y="294"/>
                </a:cxn>
                <a:cxn ang="0">
                  <a:pos x="78" y="323"/>
                </a:cxn>
                <a:cxn ang="0">
                  <a:pos x="84" y="359"/>
                </a:cxn>
                <a:cxn ang="0">
                  <a:pos x="90" y="401"/>
                </a:cxn>
                <a:cxn ang="0">
                  <a:pos x="105" y="435"/>
                </a:cxn>
                <a:cxn ang="0">
                  <a:pos x="129" y="462"/>
                </a:cxn>
                <a:cxn ang="0">
                  <a:pos x="160" y="481"/>
                </a:cxn>
                <a:cxn ang="0">
                  <a:pos x="198" y="496"/>
                </a:cxn>
                <a:cxn ang="0">
                  <a:pos x="236" y="498"/>
                </a:cxn>
                <a:cxn ang="0">
                  <a:pos x="276" y="500"/>
                </a:cxn>
                <a:cxn ang="0">
                  <a:pos x="316" y="492"/>
                </a:cxn>
                <a:cxn ang="0">
                  <a:pos x="354" y="479"/>
                </a:cxn>
                <a:cxn ang="0">
                  <a:pos x="386" y="460"/>
                </a:cxn>
                <a:cxn ang="0">
                  <a:pos x="407" y="477"/>
                </a:cxn>
                <a:cxn ang="0">
                  <a:pos x="405" y="523"/>
                </a:cxn>
                <a:cxn ang="0">
                  <a:pos x="367" y="551"/>
                </a:cxn>
                <a:cxn ang="0">
                  <a:pos x="321" y="564"/>
                </a:cxn>
                <a:cxn ang="0">
                  <a:pos x="274" y="568"/>
                </a:cxn>
                <a:cxn ang="0">
                  <a:pos x="224" y="570"/>
                </a:cxn>
                <a:cxn ang="0">
                  <a:pos x="179" y="572"/>
                </a:cxn>
                <a:cxn ang="0">
                  <a:pos x="143" y="557"/>
                </a:cxn>
                <a:cxn ang="0">
                  <a:pos x="110" y="542"/>
                </a:cxn>
                <a:cxn ang="0">
                  <a:pos x="84" y="521"/>
                </a:cxn>
                <a:cxn ang="0">
                  <a:pos x="59" y="496"/>
                </a:cxn>
                <a:cxn ang="0">
                  <a:pos x="40" y="468"/>
                </a:cxn>
                <a:cxn ang="0">
                  <a:pos x="25" y="437"/>
                </a:cxn>
                <a:cxn ang="0">
                  <a:pos x="12" y="401"/>
                </a:cxn>
                <a:cxn ang="0">
                  <a:pos x="6" y="369"/>
                </a:cxn>
                <a:cxn ang="0">
                  <a:pos x="0" y="333"/>
                </a:cxn>
                <a:cxn ang="0">
                  <a:pos x="0" y="296"/>
                </a:cxn>
                <a:cxn ang="0">
                  <a:pos x="6" y="262"/>
                </a:cxn>
                <a:cxn ang="0">
                  <a:pos x="14" y="228"/>
                </a:cxn>
                <a:cxn ang="0">
                  <a:pos x="27" y="192"/>
                </a:cxn>
                <a:cxn ang="0">
                  <a:pos x="40" y="161"/>
                </a:cxn>
                <a:cxn ang="0">
                  <a:pos x="57" y="133"/>
                </a:cxn>
                <a:cxn ang="0">
                  <a:pos x="82" y="106"/>
                </a:cxn>
                <a:cxn ang="0">
                  <a:pos x="105" y="82"/>
                </a:cxn>
                <a:cxn ang="0">
                  <a:pos x="133" y="64"/>
                </a:cxn>
                <a:cxn ang="0">
                  <a:pos x="166" y="51"/>
                </a:cxn>
                <a:cxn ang="0">
                  <a:pos x="202" y="44"/>
                </a:cxn>
                <a:cxn ang="0">
                  <a:pos x="240" y="42"/>
                </a:cxn>
                <a:cxn ang="0">
                  <a:pos x="264" y="24"/>
                </a:cxn>
                <a:cxn ang="0">
                  <a:pos x="285" y="4"/>
                </a:cxn>
                <a:cxn ang="0">
                  <a:pos x="316" y="2"/>
                </a:cxn>
                <a:cxn ang="0">
                  <a:pos x="346" y="15"/>
                </a:cxn>
                <a:cxn ang="0">
                  <a:pos x="377" y="26"/>
                </a:cxn>
                <a:cxn ang="0">
                  <a:pos x="405" y="13"/>
                </a:cxn>
              </a:cxnLst>
              <a:rect l="0" t="0" r="r" b="b"/>
              <a:pathLst>
                <a:path w="441" h="572">
                  <a:moveTo>
                    <a:pt x="418" y="2"/>
                  </a:moveTo>
                  <a:lnTo>
                    <a:pt x="420" y="4"/>
                  </a:lnTo>
                  <a:lnTo>
                    <a:pt x="424" y="13"/>
                  </a:lnTo>
                  <a:lnTo>
                    <a:pt x="426" y="23"/>
                  </a:lnTo>
                  <a:lnTo>
                    <a:pt x="432" y="34"/>
                  </a:lnTo>
                  <a:lnTo>
                    <a:pt x="434" y="45"/>
                  </a:lnTo>
                  <a:lnTo>
                    <a:pt x="437" y="59"/>
                  </a:lnTo>
                  <a:lnTo>
                    <a:pt x="439" y="68"/>
                  </a:lnTo>
                  <a:lnTo>
                    <a:pt x="441" y="78"/>
                  </a:lnTo>
                  <a:lnTo>
                    <a:pt x="424" y="78"/>
                  </a:lnTo>
                  <a:lnTo>
                    <a:pt x="409" y="78"/>
                  </a:lnTo>
                  <a:lnTo>
                    <a:pt x="394" y="80"/>
                  </a:lnTo>
                  <a:lnTo>
                    <a:pt x="378" y="82"/>
                  </a:lnTo>
                  <a:lnTo>
                    <a:pt x="361" y="82"/>
                  </a:lnTo>
                  <a:lnTo>
                    <a:pt x="346" y="85"/>
                  </a:lnTo>
                  <a:lnTo>
                    <a:pt x="329" y="87"/>
                  </a:lnTo>
                  <a:lnTo>
                    <a:pt x="312" y="91"/>
                  </a:lnTo>
                  <a:lnTo>
                    <a:pt x="302" y="91"/>
                  </a:lnTo>
                  <a:lnTo>
                    <a:pt x="295" y="93"/>
                  </a:lnTo>
                  <a:lnTo>
                    <a:pt x="285" y="95"/>
                  </a:lnTo>
                  <a:lnTo>
                    <a:pt x="278" y="97"/>
                  </a:lnTo>
                  <a:lnTo>
                    <a:pt x="261" y="101"/>
                  </a:lnTo>
                  <a:lnTo>
                    <a:pt x="245" y="106"/>
                  </a:lnTo>
                  <a:lnTo>
                    <a:pt x="228" y="110"/>
                  </a:lnTo>
                  <a:lnTo>
                    <a:pt x="213" y="116"/>
                  </a:lnTo>
                  <a:lnTo>
                    <a:pt x="198" y="123"/>
                  </a:lnTo>
                  <a:lnTo>
                    <a:pt x="185" y="131"/>
                  </a:lnTo>
                  <a:lnTo>
                    <a:pt x="169" y="137"/>
                  </a:lnTo>
                  <a:lnTo>
                    <a:pt x="156" y="144"/>
                  </a:lnTo>
                  <a:lnTo>
                    <a:pt x="143" y="154"/>
                  </a:lnTo>
                  <a:lnTo>
                    <a:pt x="133" y="163"/>
                  </a:lnTo>
                  <a:lnTo>
                    <a:pt x="120" y="173"/>
                  </a:lnTo>
                  <a:lnTo>
                    <a:pt x="110" y="182"/>
                  </a:lnTo>
                  <a:lnTo>
                    <a:pt x="101" y="194"/>
                  </a:lnTo>
                  <a:lnTo>
                    <a:pt x="95" y="209"/>
                  </a:lnTo>
                  <a:lnTo>
                    <a:pt x="86" y="220"/>
                  </a:lnTo>
                  <a:lnTo>
                    <a:pt x="82" y="236"/>
                  </a:lnTo>
                  <a:lnTo>
                    <a:pt x="76" y="251"/>
                  </a:lnTo>
                  <a:lnTo>
                    <a:pt x="76" y="268"/>
                  </a:lnTo>
                  <a:lnTo>
                    <a:pt x="76" y="275"/>
                  </a:lnTo>
                  <a:lnTo>
                    <a:pt x="76" y="285"/>
                  </a:lnTo>
                  <a:lnTo>
                    <a:pt x="76" y="294"/>
                  </a:lnTo>
                  <a:lnTo>
                    <a:pt x="76" y="304"/>
                  </a:lnTo>
                  <a:lnTo>
                    <a:pt x="76" y="313"/>
                  </a:lnTo>
                  <a:lnTo>
                    <a:pt x="78" y="323"/>
                  </a:lnTo>
                  <a:lnTo>
                    <a:pt x="80" y="334"/>
                  </a:lnTo>
                  <a:lnTo>
                    <a:pt x="86" y="344"/>
                  </a:lnTo>
                  <a:lnTo>
                    <a:pt x="84" y="359"/>
                  </a:lnTo>
                  <a:lnTo>
                    <a:pt x="86" y="372"/>
                  </a:lnTo>
                  <a:lnTo>
                    <a:pt x="86" y="388"/>
                  </a:lnTo>
                  <a:lnTo>
                    <a:pt x="90" y="401"/>
                  </a:lnTo>
                  <a:lnTo>
                    <a:pt x="93" y="412"/>
                  </a:lnTo>
                  <a:lnTo>
                    <a:pt x="99" y="424"/>
                  </a:lnTo>
                  <a:lnTo>
                    <a:pt x="105" y="435"/>
                  </a:lnTo>
                  <a:lnTo>
                    <a:pt x="114" y="447"/>
                  </a:lnTo>
                  <a:lnTo>
                    <a:pt x="120" y="454"/>
                  </a:lnTo>
                  <a:lnTo>
                    <a:pt x="129" y="462"/>
                  </a:lnTo>
                  <a:lnTo>
                    <a:pt x="139" y="468"/>
                  </a:lnTo>
                  <a:lnTo>
                    <a:pt x="150" y="477"/>
                  </a:lnTo>
                  <a:lnTo>
                    <a:pt x="160" y="481"/>
                  </a:lnTo>
                  <a:lnTo>
                    <a:pt x="171" y="487"/>
                  </a:lnTo>
                  <a:lnTo>
                    <a:pt x="185" y="490"/>
                  </a:lnTo>
                  <a:lnTo>
                    <a:pt x="198" y="496"/>
                  </a:lnTo>
                  <a:lnTo>
                    <a:pt x="209" y="496"/>
                  </a:lnTo>
                  <a:lnTo>
                    <a:pt x="223" y="498"/>
                  </a:lnTo>
                  <a:lnTo>
                    <a:pt x="236" y="498"/>
                  </a:lnTo>
                  <a:lnTo>
                    <a:pt x="249" y="500"/>
                  </a:lnTo>
                  <a:lnTo>
                    <a:pt x="262" y="500"/>
                  </a:lnTo>
                  <a:lnTo>
                    <a:pt x="276" y="500"/>
                  </a:lnTo>
                  <a:lnTo>
                    <a:pt x="289" y="498"/>
                  </a:lnTo>
                  <a:lnTo>
                    <a:pt x="302" y="496"/>
                  </a:lnTo>
                  <a:lnTo>
                    <a:pt x="316" y="492"/>
                  </a:lnTo>
                  <a:lnTo>
                    <a:pt x="329" y="488"/>
                  </a:lnTo>
                  <a:lnTo>
                    <a:pt x="340" y="485"/>
                  </a:lnTo>
                  <a:lnTo>
                    <a:pt x="354" y="479"/>
                  </a:lnTo>
                  <a:lnTo>
                    <a:pt x="365" y="473"/>
                  </a:lnTo>
                  <a:lnTo>
                    <a:pt x="377" y="468"/>
                  </a:lnTo>
                  <a:lnTo>
                    <a:pt x="386" y="460"/>
                  </a:lnTo>
                  <a:lnTo>
                    <a:pt x="397" y="454"/>
                  </a:lnTo>
                  <a:lnTo>
                    <a:pt x="403" y="464"/>
                  </a:lnTo>
                  <a:lnTo>
                    <a:pt x="407" y="477"/>
                  </a:lnTo>
                  <a:lnTo>
                    <a:pt x="413" y="492"/>
                  </a:lnTo>
                  <a:lnTo>
                    <a:pt x="418" y="509"/>
                  </a:lnTo>
                  <a:lnTo>
                    <a:pt x="405" y="523"/>
                  </a:lnTo>
                  <a:lnTo>
                    <a:pt x="394" y="534"/>
                  </a:lnTo>
                  <a:lnTo>
                    <a:pt x="378" y="544"/>
                  </a:lnTo>
                  <a:lnTo>
                    <a:pt x="367" y="551"/>
                  </a:lnTo>
                  <a:lnTo>
                    <a:pt x="350" y="555"/>
                  </a:lnTo>
                  <a:lnTo>
                    <a:pt x="337" y="563"/>
                  </a:lnTo>
                  <a:lnTo>
                    <a:pt x="321" y="564"/>
                  </a:lnTo>
                  <a:lnTo>
                    <a:pt x="306" y="568"/>
                  </a:lnTo>
                  <a:lnTo>
                    <a:pt x="289" y="568"/>
                  </a:lnTo>
                  <a:lnTo>
                    <a:pt x="274" y="568"/>
                  </a:lnTo>
                  <a:lnTo>
                    <a:pt x="255" y="568"/>
                  </a:lnTo>
                  <a:lnTo>
                    <a:pt x="242" y="570"/>
                  </a:lnTo>
                  <a:lnTo>
                    <a:pt x="224" y="570"/>
                  </a:lnTo>
                  <a:lnTo>
                    <a:pt x="207" y="570"/>
                  </a:lnTo>
                  <a:lnTo>
                    <a:pt x="194" y="570"/>
                  </a:lnTo>
                  <a:lnTo>
                    <a:pt x="179" y="572"/>
                  </a:lnTo>
                  <a:lnTo>
                    <a:pt x="166" y="566"/>
                  </a:lnTo>
                  <a:lnTo>
                    <a:pt x="154" y="563"/>
                  </a:lnTo>
                  <a:lnTo>
                    <a:pt x="143" y="557"/>
                  </a:lnTo>
                  <a:lnTo>
                    <a:pt x="131" y="553"/>
                  </a:lnTo>
                  <a:lnTo>
                    <a:pt x="120" y="547"/>
                  </a:lnTo>
                  <a:lnTo>
                    <a:pt x="110" y="542"/>
                  </a:lnTo>
                  <a:lnTo>
                    <a:pt x="101" y="534"/>
                  </a:lnTo>
                  <a:lnTo>
                    <a:pt x="93" y="528"/>
                  </a:lnTo>
                  <a:lnTo>
                    <a:pt x="84" y="521"/>
                  </a:lnTo>
                  <a:lnTo>
                    <a:pt x="74" y="513"/>
                  </a:lnTo>
                  <a:lnTo>
                    <a:pt x="67" y="504"/>
                  </a:lnTo>
                  <a:lnTo>
                    <a:pt x="59" y="496"/>
                  </a:lnTo>
                  <a:lnTo>
                    <a:pt x="52" y="487"/>
                  </a:lnTo>
                  <a:lnTo>
                    <a:pt x="46" y="477"/>
                  </a:lnTo>
                  <a:lnTo>
                    <a:pt x="40" y="468"/>
                  </a:lnTo>
                  <a:lnTo>
                    <a:pt x="36" y="458"/>
                  </a:lnTo>
                  <a:lnTo>
                    <a:pt x="29" y="447"/>
                  </a:lnTo>
                  <a:lnTo>
                    <a:pt x="25" y="437"/>
                  </a:lnTo>
                  <a:lnTo>
                    <a:pt x="19" y="424"/>
                  </a:lnTo>
                  <a:lnTo>
                    <a:pt x="17" y="414"/>
                  </a:lnTo>
                  <a:lnTo>
                    <a:pt x="12" y="401"/>
                  </a:lnTo>
                  <a:lnTo>
                    <a:pt x="10" y="391"/>
                  </a:lnTo>
                  <a:lnTo>
                    <a:pt x="8" y="380"/>
                  </a:lnTo>
                  <a:lnTo>
                    <a:pt x="6" y="369"/>
                  </a:lnTo>
                  <a:lnTo>
                    <a:pt x="2" y="355"/>
                  </a:lnTo>
                  <a:lnTo>
                    <a:pt x="0" y="344"/>
                  </a:lnTo>
                  <a:lnTo>
                    <a:pt x="0" y="333"/>
                  </a:lnTo>
                  <a:lnTo>
                    <a:pt x="0" y="321"/>
                  </a:lnTo>
                  <a:lnTo>
                    <a:pt x="0" y="308"/>
                  </a:lnTo>
                  <a:lnTo>
                    <a:pt x="0" y="296"/>
                  </a:lnTo>
                  <a:lnTo>
                    <a:pt x="2" y="287"/>
                  </a:lnTo>
                  <a:lnTo>
                    <a:pt x="6" y="275"/>
                  </a:lnTo>
                  <a:lnTo>
                    <a:pt x="6" y="262"/>
                  </a:lnTo>
                  <a:lnTo>
                    <a:pt x="10" y="251"/>
                  </a:lnTo>
                  <a:lnTo>
                    <a:pt x="10" y="239"/>
                  </a:lnTo>
                  <a:lnTo>
                    <a:pt x="14" y="228"/>
                  </a:lnTo>
                  <a:lnTo>
                    <a:pt x="17" y="215"/>
                  </a:lnTo>
                  <a:lnTo>
                    <a:pt x="21" y="203"/>
                  </a:lnTo>
                  <a:lnTo>
                    <a:pt x="27" y="192"/>
                  </a:lnTo>
                  <a:lnTo>
                    <a:pt x="31" y="182"/>
                  </a:lnTo>
                  <a:lnTo>
                    <a:pt x="36" y="173"/>
                  </a:lnTo>
                  <a:lnTo>
                    <a:pt x="40" y="161"/>
                  </a:lnTo>
                  <a:lnTo>
                    <a:pt x="46" y="152"/>
                  </a:lnTo>
                  <a:lnTo>
                    <a:pt x="53" y="142"/>
                  </a:lnTo>
                  <a:lnTo>
                    <a:pt x="57" y="133"/>
                  </a:lnTo>
                  <a:lnTo>
                    <a:pt x="67" y="123"/>
                  </a:lnTo>
                  <a:lnTo>
                    <a:pt x="72" y="114"/>
                  </a:lnTo>
                  <a:lnTo>
                    <a:pt x="82" y="106"/>
                  </a:lnTo>
                  <a:lnTo>
                    <a:pt x="88" y="97"/>
                  </a:lnTo>
                  <a:lnTo>
                    <a:pt x="95" y="89"/>
                  </a:lnTo>
                  <a:lnTo>
                    <a:pt x="105" y="82"/>
                  </a:lnTo>
                  <a:lnTo>
                    <a:pt x="114" y="78"/>
                  </a:lnTo>
                  <a:lnTo>
                    <a:pt x="124" y="70"/>
                  </a:lnTo>
                  <a:lnTo>
                    <a:pt x="133" y="64"/>
                  </a:lnTo>
                  <a:lnTo>
                    <a:pt x="145" y="59"/>
                  </a:lnTo>
                  <a:lnTo>
                    <a:pt x="156" y="57"/>
                  </a:lnTo>
                  <a:lnTo>
                    <a:pt x="166" y="51"/>
                  </a:lnTo>
                  <a:lnTo>
                    <a:pt x="177" y="49"/>
                  </a:lnTo>
                  <a:lnTo>
                    <a:pt x="188" y="45"/>
                  </a:lnTo>
                  <a:lnTo>
                    <a:pt x="202" y="44"/>
                  </a:lnTo>
                  <a:lnTo>
                    <a:pt x="213" y="42"/>
                  </a:lnTo>
                  <a:lnTo>
                    <a:pt x="226" y="42"/>
                  </a:lnTo>
                  <a:lnTo>
                    <a:pt x="240" y="42"/>
                  </a:lnTo>
                  <a:lnTo>
                    <a:pt x="255" y="44"/>
                  </a:lnTo>
                  <a:lnTo>
                    <a:pt x="259" y="32"/>
                  </a:lnTo>
                  <a:lnTo>
                    <a:pt x="264" y="24"/>
                  </a:lnTo>
                  <a:lnTo>
                    <a:pt x="270" y="17"/>
                  </a:lnTo>
                  <a:lnTo>
                    <a:pt x="276" y="13"/>
                  </a:lnTo>
                  <a:lnTo>
                    <a:pt x="285" y="4"/>
                  </a:lnTo>
                  <a:lnTo>
                    <a:pt x="297" y="2"/>
                  </a:lnTo>
                  <a:lnTo>
                    <a:pt x="306" y="0"/>
                  </a:lnTo>
                  <a:lnTo>
                    <a:pt x="316" y="2"/>
                  </a:lnTo>
                  <a:lnTo>
                    <a:pt x="325" y="5"/>
                  </a:lnTo>
                  <a:lnTo>
                    <a:pt x="337" y="11"/>
                  </a:lnTo>
                  <a:lnTo>
                    <a:pt x="346" y="15"/>
                  </a:lnTo>
                  <a:lnTo>
                    <a:pt x="356" y="21"/>
                  </a:lnTo>
                  <a:lnTo>
                    <a:pt x="365" y="23"/>
                  </a:lnTo>
                  <a:lnTo>
                    <a:pt x="377" y="26"/>
                  </a:lnTo>
                  <a:lnTo>
                    <a:pt x="386" y="24"/>
                  </a:lnTo>
                  <a:lnTo>
                    <a:pt x="396" y="21"/>
                  </a:lnTo>
                  <a:lnTo>
                    <a:pt x="405" y="13"/>
                  </a:lnTo>
                  <a:lnTo>
                    <a:pt x="418" y="2"/>
                  </a:lnTo>
                  <a:lnTo>
                    <a:pt x="418" y="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0" name="Freeform 76"/>
            <p:cNvSpPr>
              <a:spLocks/>
            </p:cNvSpPr>
            <p:nvPr/>
          </p:nvSpPr>
          <p:spPr bwMode="auto">
            <a:xfrm>
              <a:off x="1983" y="2846"/>
              <a:ext cx="66" cy="207"/>
            </a:xfrm>
            <a:custGeom>
              <a:avLst/>
              <a:gdLst/>
              <a:ahLst/>
              <a:cxnLst>
                <a:cxn ang="0">
                  <a:pos x="89" y="9"/>
                </a:cxn>
                <a:cxn ang="0">
                  <a:pos x="101" y="36"/>
                </a:cxn>
                <a:cxn ang="0">
                  <a:pos x="101" y="66"/>
                </a:cxn>
                <a:cxn ang="0">
                  <a:pos x="91" y="93"/>
                </a:cxn>
                <a:cxn ang="0">
                  <a:pos x="86" y="112"/>
                </a:cxn>
                <a:cxn ang="0">
                  <a:pos x="80" y="129"/>
                </a:cxn>
                <a:cxn ang="0">
                  <a:pos x="72" y="146"/>
                </a:cxn>
                <a:cxn ang="0">
                  <a:pos x="65" y="165"/>
                </a:cxn>
                <a:cxn ang="0">
                  <a:pos x="63" y="184"/>
                </a:cxn>
                <a:cxn ang="0">
                  <a:pos x="61" y="201"/>
                </a:cxn>
                <a:cxn ang="0">
                  <a:pos x="61" y="218"/>
                </a:cxn>
                <a:cxn ang="0">
                  <a:pos x="70" y="245"/>
                </a:cxn>
                <a:cxn ang="0">
                  <a:pos x="84" y="266"/>
                </a:cxn>
                <a:cxn ang="0">
                  <a:pos x="89" y="283"/>
                </a:cxn>
                <a:cxn ang="0">
                  <a:pos x="97" y="302"/>
                </a:cxn>
                <a:cxn ang="0">
                  <a:pos x="105" y="325"/>
                </a:cxn>
                <a:cxn ang="0">
                  <a:pos x="112" y="350"/>
                </a:cxn>
                <a:cxn ang="0">
                  <a:pos x="120" y="371"/>
                </a:cxn>
                <a:cxn ang="0">
                  <a:pos x="124" y="390"/>
                </a:cxn>
                <a:cxn ang="0">
                  <a:pos x="129" y="407"/>
                </a:cxn>
                <a:cxn ang="0">
                  <a:pos x="116" y="410"/>
                </a:cxn>
                <a:cxn ang="0">
                  <a:pos x="84" y="407"/>
                </a:cxn>
                <a:cxn ang="0">
                  <a:pos x="63" y="393"/>
                </a:cxn>
                <a:cxn ang="0">
                  <a:pos x="48" y="371"/>
                </a:cxn>
                <a:cxn ang="0">
                  <a:pos x="36" y="344"/>
                </a:cxn>
                <a:cxn ang="0">
                  <a:pos x="27" y="319"/>
                </a:cxn>
                <a:cxn ang="0">
                  <a:pos x="17" y="294"/>
                </a:cxn>
                <a:cxn ang="0">
                  <a:pos x="10" y="266"/>
                </a:cxn>
                <a:cxn ang="0">
                  <a:pos x="4" y="239"/>
                </a:cxn>
                <a:cxn ang="0">
                  <a:pos x="2" y="213"/>
                </a:cxn>
                <a:cxn ang="0">
                  <a:pos x="0" y="186"/>
                </a:cxn>
                <a:cxn ang="0">
                  <a:pos x="0" y="158"/>
                </a:cxn>
                <a:cxn ang="0">
                  <a:pos x="4" y="131"/>
                </a:cxn>
                <a:cxn ang="0">
                  <a:pos x="11" y="104"/>
                </a:cxn>
                <a:cxn ang="0">
                  <a:pos x="19" y="78"/>
                </a:cxn>
                <a:cxn ang="0">
                  <a:pos x="30" y="53"/>
                </a:cxn>
                <a:cxn ang="0">
                  <a:pos x="46" y="30"/>
                </a:cxn>
                <a:cxn ang="0">
                  <a:pos x="65" y="9"/>
                </a:cxn>
                <a:cxn ang="0">
                  <a:pos x="76" y="0"/>
                </a:cxn>
              </a:cxnLst>
              <a:rect l="0" t="0" r="r" b="b"/>
              <a:pathLst>
                <a:path w="131" h="412">
                  <a:moveTo>
                    <a:pt x="76" y="0"/>
                  </a:moveTo>
                  <a:lnTo>
                    <a:pt x="89" y="9"/>
                  </a:lnTo>
                  <a:lnTo>
                    <a:pt x="99" y="23"/>
                  </a:lnTo>
                  <a:lnTo>
                    <a:pt x="101" y="36"/>
                  </a:lnTo>
                  <a:lnTo>
                    <a:pt x="103" y="51"/>
                  </a:lnTo>
                  <a:lnTo>
                    <a:pt x="101" y="66"/>
                  </a:lnTo>
                  <a:lnTo>
                    <a:pt x="95" y="83"/>
                  </a:lnTo>
                  <a:lnTo>
                    <a:pt x="91" y="93"/>
                  </a:lnTo>
                  <a:lnTo>
                    <a:pt x="89" y="102"/>
                  </a:lnTo>
                  <a:lnTo>
                    <a:pt x="86" y="112"/>
                  </a:lnTo>
                  <a:lnTo>
                    <a:pt x="84" y="121"/>
                  </a:lnTo>
                  <a:lnTo>
                    <a:pt x="80" y="129"/>
                  </a:lnTo>
                  <a:lnTo>
                    <a:pt x="76" y="139"/>
                  </a:lnTo>
                  <a:lnTo>
                    <a:pt x="72" y="146"/>
                  </a:lnTo>
                  <a:lnTo>
                    <a:pt x="70" y="156"/>
                  </a:lnTo>
                  <a:lnTo>
                    <a:pt x="65" y="165"/>
                  </a:lnTo>
                  <a:lnTo>
                    <a:pt x="65" y="175"/>
                  </a:lnTo>
                  <a:lnTo>
                    <a:pt x="63" y="184"/>
                  </a:lnTo>
                  <a:lnTo>
                    <a:pt x="63" y="194"/>
                  </a:lnTo>
                  <a:lnTo>
                    <a:pt x="61" y="201"/>
                  </a:lnTo>
                  <a:lnTo>
                    <a:pt x="61" y="211"/>
                  </a:lnTo>
                  <a:lnTo>
                    <a:pt x="61" y="218"/>
                  </a:lnTo>
                  <a:lnTo>
                    <a:pt x="65" y="228"/>
                  </a:lnTo>
                  <a:lnTo>
                    <a:pt x="70" y="245"/>
                  </a:lnTo>
                  <a:lnTo>
                    <a:pt x="84" y="262"/>
                  </a:lnTo>
                  <a:lnTo>
                    <a:pt x="84" y="266"/>
                  </a:lnTo>
                  <a:lnTo>
                    <a:pt x="87" y="275"/>
                  </a:lnTo>
                  <a:lnTo>
                    <a:pt x="89" y="283"/>
                  </a:lnTo>
                  <a:lnTo>
                    <a:pt x="93" y="293"/>
                  </a:lnTo>
                  <a:lnTo>
                    <a:pt x="97" y="302"/>
                  </a:lnTo>
                  <a:lnTo>
                    <a:pt x="101" y="313"/>
                  </a:lnTo>
                  <a:lnTo>
                    <a:pt x="105" y="325"/>
                  </a:lnTo>
                  <a:lnTo>
                    <a:pt x="110" y="338"/>
                  </a:lnTo>
                  <a:lnTo>
                    <a:pt x="112" y="350"/>
                  </a:lnTo>
                  <a:lnTo>
                    <a:pt x="116" y="361"/>
                  </a:lnTo>
                  <a:lnTo>
                    <a:pt x="120" y="371"/>
                  </a:lnTo>
                  <a:lnTo>
                    <a:pt x="122" y="382"/>
                  </a:lnTo>
                  <a:lnTo>
                    <a:pt x="124" y="390"/>
                  </a:lnTo>
                  <a:lnTo>
                    <a:pt x="127" y="399"/>
                  </a:lnTo>
                  <a:lnTo>
                    <a:pt x="129" y="407"/>
                  </a:lnTo>
                  <a:lnTo>
                    <a:pt x="131" y="412"/>
                  </a:lnTo>
                  <a:lnTo>
                    <a:pt x="116" y="410"/>
                  </a:lnTo>
                  <a:lnTo>
                    <a:pt x="101" y="409"/>
                  </a:lnTo>
                  <a:lnTo>
                    <a:pt x="84" y="407"/>
                  </a:lnTo>
                  <a:lnTo>
                    <a:pt x="70" y="407"/>
                  </a:lnTo>
                  <a:lnTo>
                    <a:pt x="63" y="393"/>
                  </a:lnTo>
                  <a:lnTo>
                    <a:pt x="55" y="382"/>
                  </a:lnTo>
                  <a:lnTo>
                    <a:pt x="48" y="371"/>
                  </a:lnTo>
                  <a:lnTo>
                    <a:pt x="44" y="359"/>
                  </a:lnTo>
                  <a:lnTo>
                    <a:pt x="36" y="344"/>
                  </a:lnTo>
                  <a:lnTo>
                    <a:pt x="30" y="332"/>
                  </a:lnTo>
                  <a:lnTo>
                    <a:pt x="27" y="319"/>
                  </a:lnTo>
                  <a:lnTo>
                    <a:pt x="23" y="308"/>
                  </a:lnTo>
                  <a:lnTo>
                    <a:pt x="17" y="294"/>
                  </a:lnTo>
                  <a:lnTo>
                    <a:pt x="13" y="281"/>
                  </a:lnTo>
                  <a:lnTo>
                    <a:pt x="10" y="266"/>
                  </a:lnTo>
                  <a:lnTo>
                    <a:pt x="6" y="255"/>
                  </a:lnTo>
                  <a:lnTo>
                    <a:pt x="4" y="239"/>
                  </a:lnTo>
                  <a:lnTo>
                    <a:pt x="2" y="228"/>
                  </a:lnTo>
                  <a:lnTo>
                    <a:pt x="2" y="213"/>
                  </a:lnTo>
                  <a:lnTo>
                    <a:pt x="2" y="199"/>
                  </a:lnTo>
                  <a:lnTo>
                    <a:pt x="0" y="186"/>
                  </a:lnTo>
                  <a:lnTo>
                    <a:pt x="0" y="171"/>
                  </a:lnTo>
                  <a:lnTo>
                    <a:pt x="0" y="158"/>
                  </a:lnTo>
                  <a:lnTo>
                    <a:pt x="4" y="144"/>
                  </a:lnTo>
                  <a:lnTo>
                    <a:pt x="4" y="131"/>
                  </a:lnTo>
                  <a:lnTo>
                    <a:pt x="6" y="118"/>
                  </a:lnTo>
                  <a:lnTo>
                    <a:pt x="11" y="104"/>
                  </a:lnTo>
                  <a:lnTo>
                    <a:pt x="15" y="93"/>
                  </a:lnTo>
                  <a:lnTo>
                    <a:pt x="19" y="78"/>
                  </a:lnTo>
                  <a:lnTo>
                    <a:pt x="25" y="66"/>
                  </a:lnTo>
                  <a:lnTo>
                    <a:pt x="30" y="53"/>
                  </a:lnTo>
                  <a:lnTo>
                    <a:pt x="38" y="42"/>
                  </a:lnTo>
                  <a:lnTo>
                    <a:pt x="46" y="30"/>
                  </a:lnTo>
                  <a:lnTo>
                    <a:pt x="55" y="19"/>
                  </a:lnTo>
                  <a:lnTo>
                    <a:pt x="65" y="9"/>
                  </a:lnTo>
                  <a:lnTo>
                    <a:pt x="76" y="0"/>
                  </a:lnTo>
                  <a:lnTo>
                    <a:pt x="76"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1" name="Freeform 77"/>
            <p:cNvSpPr>
              <a:spLocks/>
            </p:cNvSpPr>
            <p:nvPr/>
          </p:nvSpPr>
          <p:spPr bwMode="auto">
            <a:xfrm>
              <a:off x="3696" y="2395"/>
              <a:ext cx="81" cy="130"/>
            </a:xfrm>
            <a:custGeom>
              <a:avLst/>
              <a:gdLst/>
              <a:ahLst/>
              <a:cxnLst>
                <a:cxn ang="0">
                  <a:pos x="19" y="0"/>
                </a:cxn>
                <a:cxn ang="0">
                  <a:pos x="35" y="3"/>
                </a:cxn>
                <a:cxn ang="0">
                  <a:pos x="50" y="13"/>
                </a:cxn>
                <a:cxn ang="0">
                  <a:pos x="65" y="22"/>
                </a:cxn>
                <a:cxn ang="0">
                  <a:pos x="78" y="36"/>
                </a:cxn>
                <a:cxn ang="0">
                  <a:pos x="90" y="47"/>
                </a:cxn>
                <a:cxn ang="0">
                  <a:pos x="101" y="60"/>
                </a:cxn>
                <a:cxn ang="0">
                  <a:pos x="111" y="76"/>
                </a:cxn>
                <a:cxn ang="0">
                  <a:pos x="122" y="91"/>
                </a:cxn>
                <a:cxn ang="0">
                  <a:pos x="128" y="106"/>
                </a:cxn>
                <a:cxn ang="0">
                  <a:pos x="135" y="121"/>
                </a:cxn>
                <a:cxn ang="0">
                  <a:pos x="141" y="137"/>
                </a:cxn>
                <a:cxn ang="0">
                  <a:pos x="147" y="154"/>
                </a:cxn>
                <a:cxn ang="0">
                  <a:pos x="152" y="171"/>
                </a:cxn>
                <a:cxn ang="0">
                  <a:pos x="156" y="186"/>
                </a:cxn>
                <a:cxn ang="0">
                  <a:pos x="160" y="201"/>
                </a:cxn>
                <a:cxn ang="0">
                  <a:pos x="162" y="220"/>
                </a:cxn>
                <a:cxn ang="0">
                  <a:pos x="152" y="230"/>
                </a:cxn>
                <a:cxn ang="0">
                  <a:pos x="143" y="239"/>
                </a:cxn>
                <a:cxn ang="0">
                  <a:pos x="133" y="249"/>
                </a:cxn>
                <a:cxn ang="0">
                  <a:pos x="128" y="260"/>
                </a:cxn>
                <a:cxn ang="0">
                  <a:pos x="118" y="245"/>
                </a:cxn>
                <a:cxn ang="0">
                  <a:pos x="111" y="230"/>
                </a:cxn>
                <a:cxn ang="0">
                  <a:pos x="103" y="213"/>
                </a:cxn>
                <a:cxn ang="0">
                  <a:pos x="95" y="199"/>
                </a:cxn>
                <a:cxn ang="0">
                  <a:pos x="86" y="184"/>
                </a:cxn>
                <a:cxn ang="0">
                  <a:pos x="76" y="171"/>
                </a:cxn>
                <a:cxn ang="0">
                  <a:pos x="69" y="156"/>
                </a:cxn>
                <a:cxn ang="0">
                  <a:pos x="61" y="142"/>
                </a:cxn>
                <a:cxn ang="0">
                  <a:pos x="52" y="125"/>
                </a:cxn>
                <a:cxn ang="0">
                  <a:pos x="42" y="112"/>
                </a:cxn>
                <a:cxn ang="0">
                  <a:pos x="35" y="97"/>
                </a:cxn>
                <a:cxn ang="0">
                  <a:pos x="27" y="81"/>
                </a:cxn>
                <a:cxn ang="0">
                  <a:pos x="19" y="66"/>
                </a:cxn>
                <a:cxn ang="0">
                  <a:pos x="12" y="51"/>
                </a:cxn>
                <a:cxn ang="0">
                  <a:pos x="4" y="38"/>
                </a:cxn>
                <a:cxn ang="0">
                  <a:pos x="0" y="22"/>
                </a:cxn>
                <a:cxn ang="0">
                  <a:pos x="10" y="11"/>
                </a:cxn>
                <a:cxn ang="0">
                  <a:pos x="19" y="0"/>
                </a:cxn>
                <a:cxn ang="0">
                  <a:pos x="19" y="0"/>
                </a:cxn>
              </a:cxnLst>
              <a:rect l="0" t="0" r="r" b="b"/>
              <a:pathLst>
                <a:path w="162" h="260">
                  <a:moveTo>
                    <a:pt x="19" y="0"/>
                  </a:moveTo>
                  <a:lnTo>
                    <a:pt x="35" y="3"/>
                  </a:lnTo>
                  <a:lnTo>
                    <a:pt x="50" y="13"/>
                  </a:lnTo>
                  <a:lnTo>
                    <a:pt x="65" y="22"/>
                  </a:lnTo>
                  <a:lnTo>
                    <a:pt x="78" y="36"/>
                  </a:lnTo>
                  <a:lnTo>
                    <a:pt x="90" y="47"/>
                  </a:lnTo>
                  <a:lnTo>
                    <a:pt x="101" y="60"/>
                  </a:lnTo>
                  <a:lnTo>
                    <a:pt x="111" y="76"/>
                  </a:lnTo>
                  <a:lnTo>
                    <a:pt x="122" y="91"/>
                  </a:lnTo>
                  <a:lnTo>
                    <a:pt x="128" y="106"/>
                  </a:lnTo>
                  <a:lnTo>
                    <a:pt x="135" y="121"/>
                  </a:lnTo>
                  <a:lnTo>
                    <a:pt x="141" y="137"/>
                  </a:lnTo>
                  <a:lnTo>
                    <a:pt x="147" y="154"/>
                  </a:lnTo>
                  <a:lnTo>
                    <a:pt x="152" y="171"/>
                  </a:lnTo>
                  <a:lnTo>
                    <a:pt x="156" y="186"/>
                  </a:lnTo>
                  <a:lnTo>
                    <a:pt x="160" y="201"/>
                  </a:lnTo>
                  <a:lnTo>
                    <a:pt x="162" y="220"/>
                  </a:lnTo>
                  <a:lnTo>
                    <a:pt x="152" y="230"/>
                  </a:lnTo>
                  <a:lnTo>
                    <a:pt x="143" y="239"/>
                  </a:lnTo>
                  <a:lnTo>
                    <a:pt x="133" y="249"/>
                  </a:lnTo>
                  <a:lnTo>
                    <a:pt x="128" y="260"/>
                  </a:lnTo>
                  <a:lnTo>
                    <a:pt x="118" y="245"/>
                  </a:lnTo>
                  <a:lnTo>
                    <a:pt x="111" y="230"/>
                  </a:lnTo>
                  <a:lnTo>
                    <a:pt x="103" y="213"/>
                  </a:lnTo>
                  <a:lnTo>
                    <a:pt x="95" y="199"/>
                  </a:lnTo>
                  <a:lnTo>
                    <a:pt x="86" y="184"/>
                  </a:lnTo>
                  <a:lnTo>
                    <a:pt x="76" y="171"/>
                  </a:lnTo>
                  <a:lnTo>
                    <a:pt x="69" y="156"/>
                  </a:lnTo>
                  <a:lnTo>
                    <a:pt x="61" y="142"/>
                  </a:lnTo>
                  <a:lnTo>
                    <a:pt x="52" y="125"/>
                  </a:lnTo>
                  <a:lnTo>
                    <a:pt x="42" y="112"/>
                  </a:lnTo>
                  <a:lnTo>
                    <a:pt x="35" y="97"/>
                  </a:lnTo>
                  <a:lnTo>
                    <a:pt x="27" y="81"/>
                  </a:lnTo>
                  <a:lnTo>
                    <a:pt x="19" y="66"/>
                  </a:lnTo>
                  <a:lnTo>
                    <a:pt x="12" y="51"/>
                  </a:lnTo>
                  <a:lnTo>
                    <a:pt x="4" y="38"/>
                  </a:lnTo>
                  <a:lnTo>
                    <a:pt x="0" y="22"/>
                  </a:lnTo>
                  <a:lnTo>
                    <a:pt x="10" y="11"/>
                  </a:lnTo>
                  <a:lnTo>
                    <a:pt x="19" y="0"/>
                  </a:lnTo>
                  <a:lnTo>
                    <a:pt x="1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2" name="Freeform 78"/>
            <p:cNvSpPr>
              <a:spLocks/>
            </p:cNvSpPr>
            <p:nvPr/>
          </p:nvSpPr>
          <p:spPr bwMode="auto">
            <a:xfrm>
              <a:off x="3574" y="2405"/>
              <a:ext cx="155" cy="162"/>
            </a:xfrm>
            <a:custGeom>
              <a:avLst/>
              <a:gdLst/>
              <a:ahLst/>
              <a:cxnLst>
                <a:cxn ang="0">
                  <a:pos x="17" y="0"/>
                </a:cxn>
                <a:cxn ang="0">
                  <a:pos x="48" y="0"/>
                </a:cxn>
                <a:cxn ang="0">
                  <a:pos x="78" y="5"/>
                </a:cxn>
                <a:cxn ang="0">
                  <a:pos x="111" y="15"/>
                </a:cxn>
                <a:cxn ang="0">
                  <a:pos x="143" y="26"/>
                </a:cxn>
                <a:cxn ang="0">
                  <a:pos x="171" y="41"/>
                </a:cxn>
                <a:cxn ang="0">
                  <a:pos x="198" y="58"/>
                </a:cxn>
                <a:cxn ang="0">
                  <a:pos x="223" y="79"/>
                </a:cxn>
                <a:cxn ang="0">
                  <a:pos x="245" y="102"/>
                </a:cxn>
                <a:cxn ang="0">
                  <a:pos x="264" y="125"/>
                </a:cxn>
                <a:cxn ang="0">
                  <a:pos x="282" y="152"/>
                </a:cxn>
                <a:cxn ang="0">
                  <a:pos x="295" y="180"/>
                </a:cxn>
                <a:cxn ang="0">
                  <a:pos x="304" y="211"/>
                </a:cxn>
                <a:cxn ang="0">
                  <a:pos x="310" y="241"/>
                </a:cxn>
                <a:cxn ang="0">
                  <a:pos x="310" y="273"/>
                </a:cxn>
                <a:cxn ang="0">
                  <a:pos x="306" y="304"/>
                </a:cxn>
                <a:cxn ang="0">
                  <a:pos x="293" y="323"/>
                </a:cxn>
                <a:cxn ang="0">
                  <a:pos x="274" y="323"/>
                </a:cxn>
                <a:cxn ang="0">
                  <a:pos x="261" y="308"/>
                </a:cxn>
                <a:cxn ang="0">
                  <a:pos x="257" y="283"/>
                </a:cxn>
                <a:cxn ang="0">
                  <a:pos x="251" y="258"/>
                </a:cxn>
                <a:cxn ang="0">
                  <a:pos x="244" y="237"/>
                </a:cxn>
                <a:cxn ang="0">
                  <a:pos x="234" y="214"/>
                </a:cxn>
                <a:cxn ang="0">
                  <a:pos x="221" y="193"/>
                </a:cxn>
                <a:cxn ang="0">
                  <a:pos x="207" y="173"/>
                </a:cxn>
                <a:cxn ang="0">
                  <a:pos x="192" y="155"/>
                </a:cxn>
                <a:cxn ang="0">
                  <a:pos x="177" y="138"/>
                </a:cxn>
                <a:cxn ang="0">
                  <a:pos x="158" y="123"/>
                </a:cxn>
                <a:cxn ang="0">
                  <a:pos x="139" y="108"/>
                </a:cxn>
                <a:cxn ang="0">
                  <a:pos x="120" y="97"/>
                </a:cxn>
                <a:cxn ang="0">
                  <a:pos x="97" y="87"/>
                </a:cxn>
                <a:cxn ang="0">
                  <a:pos x="76" y="77"/>
                </a:cxn>
                <a:cxn ang="0">
                  <a:pos x="54" y="74"/>
                </a:cxn>
                <a:cxn ang="0">
                  <a:pos x="31" y="70"/>
                </a:cxn>
                <a:cxn ang="0">
                  <a:pos x="12" y="62"/>
                </a:cxn>
                <a:cxn ang="0">
                  <a:pos x="2" y="43"/>
                </a:cxn>
                <a:cxn ang="0">
                  <a:pos x="0" y="24"/>
                </a:cxn>
                <a:cxn ang="0">
                  <a:pos x="0" y="7"/>
                </a:cxn>
                <a:cxn ang="0">
                  <a:pos x="2" y="1"/>
                </a:cxn>
              </a:cxnLst>
              <a:rect l="0" t="0" r="r" b="b"/>
              <a:pathLst>
                <a:path w="312" h="323">
                  <a:moveTo>
                    <a:pt x="2" y="1"/>
                  </a:moveTo>
                  <a:lnTo>
                    <a:pt x="17" y="0"/>
                  </a:lnTo>
                  <a:lnTo>
                    <a:pt x="33" y="0"/>
                  </a:lnTo>
                  <a:lnTo>
                    <a:pt x="48" y="0"/>
                  </a:lnTo>
                  <a:lnTo>
                    <a:pt x="65" y="3"/>
                  </a:lnTo>
                  <a:lnTo>
                    <a:pt x="78" y="5"/>
                  </a:lnTo>
                  <a:lnTo>
                    <a:pt x="95" y="9"/>
                  </a:lnTo>
                  <a:lnTo>
                    <a:pt x="111" y="15"/>
                  </a:lnTo>
                  <a:lnTo>
                    <a:pt x="128" y="20"/>
                  </a:lnTo>
                  <a:lnTo>
                    <a:pt x="143" y="26"/>
                  </a:lnTo>
                  <a:lnTo>
                    <a:pt x="156" y="34"/>
                  </a:lnTo>
                  <a:lnTo>
                    <a:pt x="171" y="41"/>
                  </a:lnTo>
                  <a:lnTo>
                    <a:pt x="185" y="51"/>
                  </a:lnTo>
                  <a:lnTo>
                    <a:pt x="198" y="58"/>
                  </a:lnTo>
                  <a:lnTo>
                    <a:pt x="209" y="68"/>
                  </a:lnTo>
                  <a:lnTo>
                    <a:pt x="223" y="79"/>
                  </a:lnTo>
                  <a:lnTo>
                    <a:pt x="236" y="93"/>
                  </a:lnTo>
                  <a:lnTo>
                    <a:pt x="245" y="102"/>
                  </a:lnTo>
                  <a:lnTo>
                    <a:pt x="255" y="114"/>
                  </a:lnTo>
                  <a:lnTo>
                    <a:pt x="264" y="125"/>
                  </a:lnTo>
                  <a:lnTo>
                    <a:pt x="274" y="140"/>
                  </a:lnTo>
                  <a:lnTo>
                    <a:pt x="282" y="152"/>
                  </a:lnTo>
                  <a:lnTo>
                    <a:pt x="289" y="167"/>
                  </a:lnTo>
                  <a:lnTo>
                    <a:pt x="295" y="180"/>
                  </a:lnTo>
                  <a:lnTo>
                    <a:pt x="302" y="197"/>
                  </a:lnTo>
                  <a:lnTo>
                    <a:pt x="304" y="211"/>
                  </a:lnTo>
                  <a:lnTo>
                    <a:pt x="308" y="226"/>
                  </a:lnTo>
                  <a:lnTo>
                    <a:pt x="310" y="241"/>
                  </a:lnTo>
                  <a:lnTo>
                    <a:pt x="312" y="256"/>
                  </a:lnTo>
                  <a:lnTo>
                    <a:pt x="310" y="273"/>
                  </a:lnTo>
                  <a:lnTo>
                    <a:pt x="310" y="289"/>
                  </a:lnTo>
                  <a:lnTo>
                    <a:pt x="306" y="304"/>
                  </a:lnTo>
                  <a:lnTo>
                    <a:pt x="302" y="323"/>
                  </a:lnTo>
                  <a:lnTo>
                    <a:pt x="293" y="323"/>
                  </a:lnTo>
                  <a:lnTo>
                    <a:pt x="283" y="323"/>
                  </a:lnTo>
                  <a:lnTo>
                    <a:pt x="274" y="323"/>
                  </a:lnTo>
                  <a:lnTo>
                    <a:pt x="264" y="323"/>
                  </a:lnTo>
                  <a:lnTo>
                    <a:pt x="261" y="308"/>
                  </a:lnTo>
                  <a:lnTo>
                    <a:pt x="259" y="296"/>
                  </a:lnTo>
                  <a:lnTo>
                    <a:pt x="257" y="283"/>
                  </a:lnTo>
                  <a:lnTo>
                    <a:pt x="255" y="271"/>
                  </a:lnTo>
                  <a:lnTo>
                    <a:pt x="251" y="258"/>
                  </a:lnTo>
                  <a:lnTo>
                    <a:pt x="247" y="247"/>
                  </a:lnTo>
                  <a:lnTo>
                    <a:pt x="244" y="237"/>
                  </a:lnTo>
                  <a:lnTo>
                    <a:pt x="240" y="228"/>
                  </a:lnTo>
                  <a:lnTo>
                    <a:pt x="234" y="214"/>
                  </a:lnTo>
                  <a:lnTo>
                    <a:pt x="228" y="203"/>
                  </a:lnTo>
                  <a:lnTo>
                    <a:pt x="221" y="193"/>
                  </a:lnTo>
                  <a:lnTo>
                    <a:pt x="215" y="184"/>
                  </a:lnTo>
                  <a:lnTo>
                    <a:pt x="207" y="173"/>
                  </a:lnTo>
                  <a:lnTo>
                    <a:pt x="200" y="163"/>
                  </a:lnTo>
                  <a:lnTo>
                    <a:pt x="192" y="155"/>
                  </a:lnTo>
                  <a:lnTo>
                    <a:pt x="187" y="148"/>
                  </a:lnTo>
                  <a:lnTo>
                    <a:pt x="177" y="138"/>
                  </a:lnTo>
                  <a:lnTo>
                    <a:pt x="168" y="131"/>
                  </a:lnTo>
                  <a:lnTo>
                    <a:pt x="158" y="123"/>
                  </a:lnTo>
                  <a:lnTo>
                    <a:pt x="150" y="116"/>
                  </a:lnTo>
                  <a:lnTo>
                    <a:pt x="139" y="108"/>
                  </a:lnTo>
                  <a:lnTo>
                    <a:pt x="130" y="102"/>
                  </a:lnTo>
                  <a:lnTo>
                    <a:pt x="120" y="97"/>
                  </a:lnTo>
                  <a:lnTo>
                    <a:pt x="111" y="93"/>
                  </a:lnTo>
                  <a:lnTo>
                    <a:pt x="97" y="87"/>
                  </a:lnTo>
                  <a:lnTo>
                    <a:pt x="88" y="83"/>
                  </a:lnTo>
                  <a:lnTo>
                    <a:pt x="76" y="77"/>
                  </a:lnTo>
                  <a:lnTo>
                    <a:pt x="67" y="76"/>
                  </a:lnTo>
                  <a:lnTo>
                    <a:pt x="54" y="74"/>
                  </a:lnTo>
                  <a:lnTo>
                    <a:pt x="42" y="72"/>
                  </a:lnTo>
                  <a:lnTo>
                    <a:pt x="31" y="70"/>
                  </a:lnTo>
                  <a:lnTo>
                    <a:pt x="21" y="70"/>
                  </a:lnTo>
                  <a:lnTo>
                    <a:pt x="12" y="62"/>
                  </a:lnTo>
                  <a:lnTo>
                    <a:pt x="8" y="55"/>
                  </a:lnTo>
                  <a:lnTo>
                    <a:pt x="2" y="43"/>
                  </a:lnTo>
                  <a:lnTo>
                    <a:pt x="2" y="34"/>
                  </a:lnTo>
                  <a:lnTo>
                    <a:pt x="0" y="24"/>
                  </a:lnTo>
                  <a:lnTo>
                    <a:pt x="0" y="15"/>
                  </a:lnTo>
                  <a:lnTo>
                    <a:pt x="0" y="7"/>
                  </a:lnTo>
                  <a:lnTo>
                    <a:pt x="2" y="1"/>
                  </a:lnTo>
                  <a:lnTo>
                    <a:pt x="2" y="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3" name="Freeform 79"/>
            <p:cNvSpPr>
              <a:spLocks/>
            </p:cNvSpPr>
            <p:nvPr/>
          </p:nvSpPr>
          <p:spPr bwMode="auto">
            <a:xfrm>
              <a:off x="3290" y="2467"/>
              <a:ext cx="388" cy="237"/>
            </a:xfrm>
            <a:custGeom>
              <a:avLst/>
              <a:gdLst/>
              <a:ahLst/>
              <a:cxnLst>
                <a:cxn ang="0">
                  <a:pos x="519" y="0"/>
                </a:cxn>
                <a:cxn ang="0">
                  <a:pos x="557" y="0"/>
                </a:cxn>
                <a:cxn ang="0">
                  <a:pos x="591" y="10"/>
                </a:cxn>
                <a:cxn ang="0">
                  <a:pos x="627" y="25"/>
                </a:cxn>
                <a:cxn ang="0">
                  <a:pos x="682" y="61"/>
                </a:cxn>
                <a:cxn ang="0">
                  <a:pos x="736" y="120"/>
                </a:cxn>
                <a:cxn ang="0">
                  <a:pos x="764" y="177"/>
                </a:cxn>
                <a:cxn ang="0">
                  <a:pos x="775" y="213"/>
                </a:cxn>
                <a:cxn ang="0">
                  <a:pos x="777" y="249"/>
                </a:cxn>
                <a:cxn ang="0">
                  <a:pos x="775" y="285"/>
                </a:cxn>
                <a:cxn ang="0">
                  <a:pos x="764" y="321"/>
                </a:cxn>
                <a:cxn ang="0">
                  <a:pos x="741" y="363"/>
                </a:cxn>
                <a:cxn ang="0">
                  <a:pos x="703" y="403"/>
                </a:cxn>
                <a:cxn ang="0">
                  <a:pos x="660" y="441"/>
                </a:cxn>
                <a:cxn ang="0">
                  <a:pos x="608" y="466"/>
                </a:cxn>
                <a:cxn ang="0">
                  <a:pos x="553" y="472"/>
                </a:cxn>
                <a:cxn ang="0">
                  <a:pos x="496" y="468"/>
                </a:cxn>
                <a:cxn ang="0">
                  <a:pos x="487" y="436"/>
                </a:cxn>
                <a:cxn ang="0">
                  <a:pos x="523" y="403"/>
                </a:cxn>
                <a:cxn ang="0">
                  <a:pos x="561" y="392"/>
                </a:cxn>
                <a:cxn ang="0">
                  <a:pos x="599" y="384"/>
                </a:cxn>
                <a:cxn ang="0">
                  <a:pos x="635" y="373"/>
                </a:cxn>
                <a:cxn ang="0">
                  <a:pos x="675" y="350"/>
                </a:cxn>
                <a:cxn ang="0">
                  <a:pos x="699" y="304"/>
                </a:cxn>
                <a:cxn ang="0">
                  <a:pos x="703" y="261"/>
                </a:cxn>
                <a:cxn ang="0">
                  <a:pos x="701" y="223"/>
                </a:cxn>
                <a:cxn ang="0">
                  <a:pos x="682" y="167"/>
                </a:cxn>
                <a:cxn ang="0">
                  <a:pos x="639" y="124"/>
                </a:cxn>
                <a:cxn ang="0">
                  <a:pos x="580" y="95"/>
                </a:cxn>
                <a:cxn ang="0">
                  <a:pos x="536" y="86"/>
                </a:cxn>
                <a:cxn ang="0">
                  <a:pos x="502" y="86"/>
                </a:cxn>
                <a:cxn ang="0">
                  <a:pos x="466" y="86"/>
                </a:cxn>
                <a:cxn ang="0">
                  <a:pos x="412" y="99"/>
                </a:cxn>
                <a:cxn ang="0">
                  <a:pos x="373" y="114"/>
                </a:cxn>
                <a:cxn ang="0">
                  <a:pos x="316" y="152"/>
                </a:cxn>
                <a:cxn ang="0">
                  <a:pos x="278" y="175"/>
                </a:cxn>
                <a:cxn ang="0">
                  <a:pos x="221" y="207"/>
                </a:cxn>
                <a:cxn ang="0">
                  <a:pos x="154" y="247"/>
                </a:cxn>
                <a:cxn ang="0">
                  <a:pos x="87" y="285"/>
                </a:cxn>
                <a:cxn ang="0">
                  <a:pos x="29" y="304"/>
                </a:cxn>
                <a:cxn ang="0">
                  <a:pos x="13" y="266"/>
                </a:cxn>
                <a:cxn ang="0">
                  <a:pos x="70" y="221"/>
                </a:cxn>
                <a:cxn ang="0">
                  <a:pos x="129" y="181"/>
                </a:cxn>
                <a:cxn ang="0">
                  <a:pos x="190" y="143"/>
                </a:cxn>
                <a:cxn ang="0">
                  <a:pos x="251" y="110"/>
                </a:cxn>
                <a:cxn ang="0">
                  <a:pos x="314" y="78"/>
                </a:cxn>
                <a:cxn ang="0">
                  <a:pos x="376" y="50"/>
                </a:cxn>
                <a:cxn ang="0">
                  <a:pos x="441" y="23"/>
                </a:cxn>
                <a:cxn ang="0">
                  <a:pos x="490" y="6"/>
                </a:cxn>
              </a:cxnLst>
              <a:rect l="0" t="0" r="r" b="b"/>
              <a:pathLst>
                <a:path w="777" h="474">
                  <a:moveTo>
                    <a:pt x="490" y="6"/>
                  </a:moveTo>
                  <a:lnTo>
                    <a:pt x="500" y="2"/>
                  </a:lnTo>
                  <a:lnTo>
                    <a:pt x="509" y="0"/>
                  </a:lnTo>
                  <a:lnTo>
                    <a:pt x="519" y="0"/>
                  </a:lnTo>
                  <a:lnTo>
                    <a:pt x="528" y="0"/>
                  </a:lnTo>
                  <a:lnTo>
                    <a:pt x="538" y="0"/>
                  </a:lnTo>
                  <a:lnTo>
                    <a:pt x="547" y="0"/>
                  </a:lnTo>
                  <a:lnTo>
                    <a:pt x="557" y="0"/>
                  </a:lnTo>
                  <a:lnTo>
                    <a:pt x="566" y="4"/>
                  </a:lnTo>
                  <a:lnTo>
                    <a:pt x="574" y="4"/>
                  </a:lnTo>
                  <a:lnTo>
                    <a:pt x="584" y="8"/>
                  </a:lnTo>
                  <a:lnTo>
                    <a:pt x="591" y="10"/>
                  </a:lnTo>
                  <a:lnTo>
                    <a:pt x="601" y="13"/>
                  </a:lnTo>
                  <a:lnTo>
                    <a:pt x="608" y="15"/>
                  </a:lnTo>
                  <a:lnTo>
                    <a:pt x="618" y="19"/>
                  </a:lnTo>
                  <a:lnTo>
                    <a:pt x="627" y="25"/>
                  </a:lnTo>
                  <a:lnTo>
                    <a:pt x="637" y="29"/>
                  </a:lnTo>
                  <a:lnTo>
                    <a:pt x="654" y="38"/>
                  </a:lnTo>
                  <a:lnTo>
                    <a:pt x="669" y="50"/>
                  </a:lnTo>
                  <a:lnTo>
                    <a:pt x="682" y="61"/>
                  </a:lnTo>
                  <a:lnTo>
                    <a:pt x="699" y="76"/>
                  </a:lnTo>
                  <a:lnTo>
                    <a:pt x="711" y="89"/>
                  </a:lnTo>
                  <a:lnTo>
                    <a:pt x="724" y="105"/>
                  </a:lnTo>
                  <a:lnTo>
                    <a:pt x="736" y="120"/>
                  </a:lnTo>
                  <a:lnTo>
                    <a:pt x="747" y="137"/>
                  </a:lnTo>
                  <a:lnTo>
                    <a:pt x="755" y="152"/>
                  </a:lnTo>
                  <a:lnTo>
                    <a:pt x="762" y="169"/>
                  </a:lnTo>
                  <a:lnTo>
                    <a:pt x="764" y="177"/>
                  </a:lnTo>
                  <a:lnTo>
                    <a:pt x="768" y="186"/>
                  </a:lnTo>
                  <a:lnTo>
                    <a:pt x="770" y="196"/>
                  </a:lnTo>
                  <a:lnTo>
                    <a:pt x="774" y="205"/>
                  </a:lnTo>
                  <a:lnTo>
                    <a:pt x="775" y="213"/>
                  </a:lnTo>
                  <a:lnTo>
                    <a:pt x="777" y="223"/>
                  </a:lnTo>
                  <a:lnTo>
                    <a:pt x="777" y="230"/>
                  </a:lnTo>
                  <a:lnTo>
                    <a:pt x="777" y="240"/>
                  </a:lnTo>
                  <a:lnTo>
                    <a:pt x="777" y="249"/>
                  </a:lnTo>
                  <a:lnTo>
                    <a:pt x="777" y="259"/>
                  </a:lnTo>
                  <a:lnTo>
                    <a:pt x="777" y="268"/>
                  </a:lnTo>
                  <a:lnTo>
                    <a:pt x="777" y="278"/>
                  </a:lnTo>
                  <a:lnTo>
                    <a:pt x="775" y="285"/>
                  </a:lnTo>
                  <a:lnTo>
                    <a:pt x="774" y="295"/>
                  </a:lnTo>
                  <a:lnTo>
                    <a:pt x="770" y="304"/>
                  </a:lnTo>
                  <a:lnTo>
                    <a:pt x="768" y="312"/>
                  </a:lnTo>
                  <a:lnTo>
                    <a:pt x="764" y="321"/>
                  </a:lnTo>
                  <a:lnTo>
                    <a:pt x="760" y="331"/>
                  </a:lnTo>
                  <a:lnTo>
                    <a:pt x="756" y="339"/>
                  </a:lnTo>
                  <a:lnTo>
                    <a:pt x="753" y="348"/>
                  </a:lnTo>
                  <a:lnTo>
                    <a:pt x="741" y="363"/>
                  </a:lnTo>
                  <a:lnTo>
                    <a:pt x="730" y="380"/>
                  </a:lnTo>
                  <a:lnTo>
                    <a:pt x="720" y="388"/>
                  </a:lnTo>
                  <a:lnTo>
                    <a:pt x="713" y="396"/>
                  </a:lnTo>
                  <a:lnTo>
                    <a:pt x="703" y="403"/>
                  </a:lnTo>
                  <a:lnTo>
                    <a:pt x="696" y="411"/>
                  </a:lnTo>
                  <a:lnTo>
                    <a:pt x="682" y="422"/>
                  </a:lnTo>
                  <a:lnTo>
                    <a:pt x="673" y="434"/>
                  </a:lnTo>
                  <a:lnTo>
                    <a:pt x="660" y="441"/>
                  </a:lnTo>
                  <a:lnTo>
                    <a:pt x="648" y="451"/>
                  </a:lnTo>
                  <a:lnTo>
                    <a:pt x="635" y="456"/>
                  </a:lnTo>
                  <a:lnTo>
                    <a:pt x="622" y="462"/>
                  </a:lnTo>
                  <a:lnTo>
                    <a:pt x="608" y="466"/>
                  </a:lnTo>
                  <a:lnTo>
                    <a:pt x="597" y="470"/>
                  </a:lnTo>
                  <a:lnTo>
                    <a:pt x="582" y="470"/>
                  </a:lnTo>
                  <a:lnTo>
                    <a:pt x="568" y="472"/>
                  </a:lnTo>
                  <a:lnTo>
                    <a:pt x="553" y="472"/>
                  </a:lnTo>
                  <a:lnTo>
                    <a:pt x="540" y="474"/>
                  </a:lnTo>
                  <a:lnTo>
                    <a:pt x="525" y="472"/>
                  </a:lnTo>
                  <a:lnTo>
                    <a:pt x="511" y="470"/>
                  </a:lnTo>
                  <a:lnTo>
                    <a:pt x="496" y="468"/>
                  </a:lnTo>
                  <a:lnTo>
                    <a:pt x="483" y="466"/>
                  </a:lnTo>
                  <a:lnTo>
                    <a:pt x="483" y="455"/>
                  </a:lnTo>
                  <a:lnTo>
                    <a:pt x="485" y="447"/>
                  </a:lnTo>
                  <a:lnTo>
                    <a:pt x="487" y="436"/>
                  </a:lnTo>
                  <a:lnTo>
                    <a:pt x="492" y="430"/>
                  </a:lnTo>
                  <a:lnTo>
                    <a:pt x="502" y="417"/>
                  </a:lnTo>
                  <a:lnTo>
                    <a:pt x="517" y="409"/>
                  </a:lnTo>
                  <a:lnTo>
                    <a:pt x="523" y="403"/>
                  </a:lnTo>
                  <a:lnTo>
                    <a:pt x="532" y="399"/>
                  </a:lnTo>
                  <a:lnTo>
                    <a:pt x="542" y="397"/>
                  </a:lnTo>
                  <a:lnTo>
                    <a:pt x="551" y="396"/>
                  </a:lnTo>
                  <a:lnTo>
                    <a:pt x="561" y="392"/>
                  </a:lnTo>
                  <a:lnTo>
                    <a:pt x="570" y="390"/>
                  </a:lnTo>
                  <a:lnTo>
                    <a:pt x="580" y="388"/>
                  </a:lnTo>
                  <a:lnTo>
                    <a:pt x="589" y="388"/>
                  </a:lnTo>
                  <a:lnTo>
                    <a:pt x="599" y="384"/>
                  </a:lnTo>
                  <a:lnTo>
                    <a:pt x="608" y="380"/>
                  </a:lnTo>
                  <a:lnTo>
                    <a:pt x="618" y="378"/>
                  </a:lnTo>
                  <a:lnTo>
                    <a:pt x="627" y="377"/>
                  </a:lnTo>
                  <a:lnTo>
                    <a:pt x="635" y="373"/>
                  </a:lnTo>
                  <a:lnTo>
                    <a:pt x="644" y="371"/>
                  </a:lnTo>
                  <a:lnTo>
                    <a:pt x="654" y="365"/>
                  </a:lnTo>
                  <a:lnTo>
                    <a:pt x="663" y="361"/>
                  </a:lnTo>
                  <a:lnTo>
                    <a:pt x="675" y="350"/>
                  </a:lnTo>
                  <a:lnTo>
                    <a:pt x="688" y="335"/>
                  </a:lnTo>
                  <a:lnTo>
                    <a:pt x="692" y="325"/>
                  </a:lnTo>
                  <a:lnTo>
                    <a:pt x="698" y="316"/>
                  </a:lnTo>
                  <a:lnTo>
                    <a:pt x="699" y="304"/>
                  </a:lnTo>
                  <a:lnTo>
                    <a:pt x="701" y="295"/>
                  </a:lnTo>
                  <a:lnTo>
                    <a:pt x="701" y="282"/>
                  </a:lnTo>
                  <a:lnTo>
                    <a:pt x="703" y="270"/>
                  </a:lnTo>
                  <a:lnTo>
                    <a:pt x="703" y="261"/>
                  </a:lnTo>
                  <a:lnTo>
                    <a:pt x="705" y="251"/>
                  </a:lnTo>
                  <a:lnTo>
                    <a:pt x="703" y="242"/>
                  </a:lnTo>
                  <a:lnTo>
                    <a:pt x="703" y="232"/>
                  </a:lnTo>
                  <a:lnTo>
                    <a:pt x="701" y="223"/>
                  </a:lnTo>
                  <a:lnTo>
                    <a:pt x="701" y="215"/>
                  </a:lnTo>
                  <a:lnTo>
                    <a:pt x="696" y="198"/>
                  </a:lnTo>
                  <a:lnTo>
                    <a:pt x="692" y="183"/>
                  </a:lnTo>
                  <a:lnTo>
                    <a:pt x="682" y="167"/>
                  </a:lnTo>
                  <a:lnTo>
                    <a:pt x="675" y="156"/>
                  </a:lnTo>
                  <a:lnTo>
                    <a:pt x="663" y="143"/>
                  </a:lnTo>
                  <a:lnTo>
                    <a:pt x="654" y="133"/>
                  </a:lnTo>
                  <a:lnTo>
                    <a:pt x="639" y="124"/>
                  </a:lnTo>
                  <a:lnTo>
                    <a:pt x="625" y="114"/>
                  </a:lnTo>
                  <a:lnTo>
                    <a:pt x="610" y="105"/>
                  </a:lnTo>
                  <a:lnTo>
                    <a:pt x="597" y="101"/>
                  </a:lnTo>
                  <a:lnTo>
                    <a:pt x="580" y="95"/>
                  </a:lnTo>
                  <a:lnTo>
                    <a:pt x="565" y="93"/>
                  </a:lnTo>
                  <a:lnTo>
                    <a:pt x="555" y="89"/>
                  </a:lnTo>
                  <a:lnTo>
                    <a:pt x="545" y="88"/>
                  </a:lnTo>
                  <a:lnTo>
                    <a:pt x="536" y="86"/>
                  </a:lnTo>
                  <a:lnTo>
                    <a:pt x="528" y="86"/>
                  </a:lnTo>
                  <a:lnTo>
                    <a:pt x="519" y="86"/>
                  </a:lnTo>
                  <a:lnTo>
                    <a:pt x="511" y="86"/>
                  </a:lnTo>
                  <a:lnTo>
                    <a:pt x="502" y="86"/>
                  </a:lnTo>
                  <a:lnTo>
                    <a:pt x="494" y="86"/>
                  </a:lnTo>
                  <a:lnTo>
                    <a:pt x="485" y="86"/>
                  </a:lnTo>
                  <a:lnTo>
                    <a:pt x="475" y="86"/>
                  </a:lnTo>
                  <a:lnTo>
                    <a:pt x="466" y="86"/>
                  </a:lnTo>
                  <a:lnTo>
                    <a:pt x="456" y="89"/>
                  </a:lnTo>
                  <a:lnTo>
                    <a:pt x="437" y="93"/>
                  </a:lnTo>
                  <a:lnTo>
                    <a:pt x="422" y="97"/>
                  </a:lnTo>
                  <a:lnTo>
                    <a:pt x="412" y="99"/>
                  </a:lnTo>
                  <a:lnTo>
                    <a:pt x="403" y="103"/>
                  </a:lnTo>
                  <a:lnTo>
                    <a:pt x="395" y="105"/>
                  </a:lnTo>
                  <a:lnTo>
                    <a:pt x="388" y="107"/>
                  </a:lnTo>
                  <a:lnTo>
                    <a:pt x="373" y="114"/>
                  </a:lnTo>
                  <a:lnTo>
                    <a:pt x="357" y="124"/>
                  </a:lnTo>
                  <a:lnTo>
                    <a:pt x="344" y="131"/>
                  </a:lnTo>
                  <a:lnTo>
                    <a:pt x="329" y="143"/>
                  </a:lnTo>
                  <a:lnTo>
                    <a:pt x="316" y="152"/>
                  </a:lnTo>
                  <a:lnTo>
                    <a:pt x="306" y="166"/>
                  </a:lnTo>
                  <a:lnTo>
                    <a:pt x="297" y="169"/>
                  </a:lnTo>
                  <a:lnTo>
                    <a:pt x="287" y="171"/>
                  </a:lnTo>
                  <a:lnTo>
                    <a:pt x="278" y="175"/>
                  </a:lnTo>
                  <a:lnTo>
                    <a:pt x="270" y="181"/>
                  </a:lnTo>
                  <a:lnTo>
                    <a:pt x="253" y="188"/>
                  </a:lnTo>
                  <a:lnTo>
                    <a:pt x="238" y="198"/>
                  </a:lnTo>
                  <a:lnTo>
                    <a:pt x="221" y="207"/>
                  </a:lnTo>
                  <a:lnTo>
                    <a:pt x="203" y="217"/>
                  </a:lnTo>
                  <a:lnTo>
                    <a:pt x="186" y="226"/>
                  </a:lnTo>
                  <a:lnTo>
                    <a:pt x="171" y="238"/>
                  </a:lnTo>
                  <a:lnTo>
                    <a:pt x="154" y="247"/>
                  </a:lnTo>
                  <a:lnTo>
                    <a:pt x="137" y="257"/>
                  </a:lnTo>
                  <a:lnTo>
                    <a:pt x="120" y="266"/>
                  </a:lnTo>
                  <a:lnTo>
                    <a:pt x="105" y="276"/>
                  </a:lnTo>
                  <a:lnTo>
                    <a:pt x="87" y="285"/>
                  </a:lnTo>
                  <a:lnTo>
                    <a:pt x="70" y="295"/>
                  </a:lnTo>
                  <a:lnTo>
                    <a:pt x="53" y="304"/>
                  </a:lnTo>
                  <a:lnTo>
                    <a:pt x="38" y="316"/>
                  </a:lnTo>
                  <a:lnTo>
                    <a:pt x="29" y="304"/>
                  </a:lnTo>
                  <a:lnTo>
                    <a:pt x="19" y="295"/>
                  </a:lnTo>
                  <a:lnTo>
                    <a:pt x="10" y="285"/>
                  </a:lnTo>
                  <a:lnTo>
                    <a:pt x="0" y="282"/>
                  </a:lnTo>
                  <a:lnTo>
                    <a:pt x="13" y="266"/>
                  </a:lnTo>
                  <a:lnTo>
                    <a:pt x="27" y="257"/>
                  </a:lnTo>
                  <a:lnTo>
                    <a:pt x="42" y="243"/>
                  </a:lnTo>
                  <a:lnTo>
                    <a:pt x="55" y="234"/>
                  </a:lnTo>
                  <a:lnTo>
                    <a:pt x="70" y="221"/>
                  </a:lnTo>
                  <a:lnTo>
                    <a:pt x="86" y="209"/>
                  </a:lnTo>
                  <a:lnTo>
                    <a:pt x="99" y="200"/>
                  </a:lnTo>
                  <a:lnTo>
                    <a:pt x="116" y="190"/>
                  </a:lnTo>
                  <a:lnTo>
                    <a:pt x="129" y="181"/>
                  </a:lnTo>
                  <a:lnTo>
                    <a:pt x="145" y="171"/>
                  </a:lnTo>
                  <a:lnTo>
                    <a:pt x="160" y="162"/>
                  </a:lnTo>
                  <a:lnTo>
                    <a:pt x="175" y="152"/>
                  </a:lnTo>
                  <a:lnTo>
                    <a:pt x="190" y="143"/>
                  </a:lnTo>
                  <a:lnTo>
                    <a:pt x="205" y="135"/>
                  </a:lnTo>
                  <a:lnTo>
                    <a:pt x="221" y="128"/>
                  </a:lnTo>
                  <a:lnTo>
                    <a:pt x="238" y="120"/>
                  </a:lnTo>
                  <a:lnTo>
                    <a:pt x="251" y="110"/>
                  </a:lnTo>
                  <a:lnTo>
                    <a:pt x="268" y="103"/>
                  </a:lnTo>
                  <a:lnTo>
                    <a:pt x="283" y="95"/>
                  </a:lnTo>
                  <a:lnTo>
                    <a:pt x="298" y="86"/>
                  </a:lnTo>
                  <a:lnTo>
                    <a:pt x="314" y="78"/>
                  </a:lnTo>
                  <a:lnTo>
                    <a:pt x="329" y="72"/>
                  </a:lnTo>
                  <a:lnTo>
                    <a:pt x="344" y="65"/>
                  </a:lnTo>
                  <a:lnTo>
                    <a:pt x="363" y="57"/>
                  </a:lnTo>
                  <a:lnTo>
                    <a:pt x="376" y="50"/>
                  </a:lnTo>
                  <a:lnTo>
                    <a:pt x="393" y="44"/>
                  </a:lnTo>
                  <a:lnTo>
                    <a:pt x="409" y="38"/>
                  </a:lnTo>
                  <a:lnTo>
                    <a:pt x="426" y="31"/>
                  </a:lnTo>
                  <a:lnTo>
                    <a:pt x="441" y="23"/>
                  </a:lnTo>
                  <a:lnTo>
                    <a:pt x="456" y="19"/>
                  </a:lnTo>
                  <a:lnTo>
                    <a:pt x="473" y="10"/>
                  </a:lnTo>
                  <a:lnTo>
                    <a:pt x="490" y="6"/>
                  </a:lnTo>
                  <a:lnTo>
                    <a:pt x="490" y="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4" name="Freeform 80"/>
            <p:cNvSpPr>
              <a:spLocks/>
            </p:cNvSpPr>
            <p:nvPr/>
          </p:nvSpPr>
          <p:spPr bwMode="auto">
            <a:xfrm>
              <a:off x="2997" y="1729"/>
              <a:ext cx="213" cy="402"/>
            </a:xfrm>
            <a:custGeom>
              <a:avLst/>
              <a:gdLst/>
              <a:ahLst/>
              <a:cxnLst>
                <a:cxn ang="0">
                  <a:pos x="38" y="38"/>
                </a:cxn>
                <a:cxn ang="0">
                  <a:pos x="85" y="89"/>
                </a:cxn>
                <a:cxn ang="0">
                  <a:pos x="129" y="144"/>
                </a:cxn>
                <a:cxn ang="0">
                  <a:pos x="161" y="196"/>
                </a:cxn>
                <a:cxn ang="0">
                  <a:pos x="192" y="251"/>
                </a:cxn>
                <a:cxn ang="0">
                  <a:pos x="213" y="302"/>
                </a:cxn>
                <a:cxn ang="0">
                  <a:pos x="228" y="353"/>
                </a:cxn>
                <a:cxn ang="0">
                  <a:pos x="239" y="403"/>
                </a:cxn>
                <a:cxn ang="0">
                  <a:pos x="245" y="452"/>
                </a:cxn>
                <a:cxn ang="0">
                  <a:pos x="247" y="498"/>
                </a:cxn>
                <a:cxn ang="0">
                  <a:pos x="249" y="545"/>
                </a:cxn>
                <a:cxn ang="0">
                  <a:pos x="243" y="585"/>
                </a:cxn>
                <a:cxn ang="0">
                  <a:pos x="239" y="625"/>
                </a:cxn>
                <a:cxn ang="0">
                  <a:pos x="232" y="661"/>
                </a:cxn>
                <a:cxn ang="0">
                  <a:pos x="226" y="696"/>
                </a:cxn>
                <a:cxn ang="0">
                  <a:pos x="218" y="724"/>
                </a:cxn>
                <a:cxn ang="0">
                  <a:pos x="209" y="762"/>
                </a:cxn>
                <a:cxn ang="0">
                  <a:pos x="205" y="798"/>
                </a:cxn>
                <a:cxn ang="0">
                  <a:pos x="232" y="794"/>
                </a:cxn>
                <a:cxn ang="0">
                  <a:pos x="275" y="772"/>
                </a:cxn>
                <a:cxn ang="0">
                  <a:pos x="310" y="749"/>
                </a:cxn>
                <a:cxn ang="0">
                  <a:pos x="344" y="724"/>
                </a:cxn>
                <a:cxn ang="0">
                  <a:pos x="387" y="677"/>
                </a:cxn>
                <a:cxn ang="0">
                  <a:pos x="418" y="629"/>
                </a:cxn>
                <a:cxn ang="0">
                  <a:pos x="425" y="595"/>
                </a:cxn>
                <a:cxn ang="0">
                  <a:pos x="424" y="559"/>
                </a:cxn>
                <a:cxn ang="0">
                  <a:pos x="422" y="519"/>
                </a:cxn>
                <a:cxn ang="0">
                  <a:pos x="410" y="471"/>
                </a:cxn>
                <a:cxn ang="0">
                  <a:pos x="399" y="422"/>
                </a:cxn>
                <a:cxn ang="0">
                  <a:pos x="384" y="380"/>
                </a:cxn>
                <a:cxn ang="0">
                  <a:pos x="372" y="353"/>
                </a:cxn>
                <a:cxn ang="0">
                  <a:pos x="363" y="325"/>
                </a:cxn>
                <a:cxn ang="0">
                  <a:pos x="349" y="296"/>
                </a:cxn>
                <a:cxn ang="0">
                  <a:pos x="330" y="262"/>
                </a:cxn>
                <a:cxn ang="0">
                  <a:pos x="308" y="228"/>
                </a:cxn>
                <a:cxn ang="0">
                  <a:pos x="285" y="194"/>
                </a:cxn>
                <a:cxn ang="0">
                  <a:pos x="245" y="146"/>
                </a:cxn>
                <a:cxn ang="0">
                  <a:pos x="203" y="104"/>
                </a:cxn>
                <a:cxn ang="0">
                  <a:pos x="161" y="68"/>
                </a:cxn>
                <a:cxn ang="0">
                  <a:pos x="123" y="42"/>
                </a:cxn>
                <a:cxn ang="0">
                  <a:pos x="93" y="23"/>
                </a:cxn>
                <a:cxn ang="0">
                  <a:pos x="61" y="7"/>
                </a:cxn>
                <a:cxn ang="0">
                  <a:pos x="24" y="0"/>
                </a:cxn>
                <a:cxn ang="0">
                  <a:pos x="2" y="2"/>
                </a:cxn>
              </a:cxnLst>
              <a:rect l="0" t="0" r="r" b="b"/>
              <a:pathLst>
                <a:path w="425" h="802">
                  <a:moveTo>
                    <a:pt x="0" y="4"/>
                  </a:moveTo>
                  <a:lnTo>
                    <a:pt x="19" y="21"/>
                  </a:lnTo>
                  <a:lnTo>
                    <a:pt x="38" y="38"/>
                  </a:lnTo>
                  <a:lnTo>
                    <a:pt x="53" y="55"/>
                  </a:lnTo>
                  <a:lnTo>
                    <a:pt x="72" y="72"/>
                  </a:lnTo>
                  <a:lnTo>
                    <a:pt x="85" y="89"/>
                  </a:lnTo>
                  <a:lnTo>
                    <a:pt x="100" y="108"/>
                  </a:lnTo>
                  <a:lnTo>
                    <a:pt x="116" y="125"/>
                  </a:lnTo>
                  <a:lnTo>
                    <a:pt x="129" y="144"/>
                  </a:lnTo>
                  <a:lnTo>
                    <a:pt x="140" y="161"/>
                  </a:lnTo>
                  <a:lnTo>
                    <a:pt x="152" y="178"/>
                  </a:lnTo>
                  <a:lnTo>
                    <a:pt x="161" y="196"/>
                  </a:lnTo>
                  <a:lnTo>
                    <a:pt x="173" y="215"/>
                  </a:lnTo>
                  <a:lnTo>
                    <a:pt x="182" y="232"/>
                  </a:lnTo>
                  <a:lnTo>
                    <a:pt x="192" y="251"/>
                  </a:lnTo>
                  <a:lnTo>
                    <a:pt x="199" y="268"/>
                  </a:lnTo>
                  <a:lnTo>
                    <a:pt x="207" y="287"/>
                  </a:lnTo>
                  <a:lnTo>
                    <a:pt x="213" y="302"/>
                  </a:lnTo>
                  <a:lnTo>
                    <a:pt x="218" y="319"/>
                  </a:lnTo>
                  <a:lnTo>
                    <a:pt x="222" y="336"/>
                  </a:lnTo>
                  <a:lnTo>
                    <a:pt x="228" y="353"/>
                  </a:lnTo>
                  <a:lnTo>
                    <a:pt x="232" y="369"/>
                  </a:lnTo>
                  <a:lnTo>
                    <a:pt x="235" y="386"/>
                  </a:lnTo>
                  <a:lnTo>
                    <a:pt x="239" y="403"/>
                  </a:lnTo>
                  <a:lnTo>
                    <a:pt x="241" y="420"/>
                  </a:lnTo>
                  <a:lnTo>
                    <a:pt x="243" y="437"/>
                  </a:lnTo>
                  <a:lnTo>
                    <a:pt x="245" y="452"/>
                  </a:lnTo>
                  <a:lnTo>
                    <a:pt x="245" y="467"/>
                  </a:lnTo>
                  <a:lnTo>
                    <a:pt x="247" y="485"/>
                  </a:lnTo>
                  <a:lnTo>
                    <a:pt x="247" y="498"/>
                  </a:lnTo>
                  <a:lnTo>
                    <a:pt x="247" y="515"/>
                  </a:lnTo>
                  <a:lnTo>
                    <a:pt x="247" y="530"/>
                  </a:lnTo>
                  <a:lnTo>
                    <a:pt x="249" y="545"/>
                  </a:lnTo>
                  <a:lnTo>
                    <a:pt x="247" y="559"/>
                  </a:lnTo>
                  <a:lnTo>
                    <a:pt x="245" y="572"/>
                  </a:lnTo>
                  <a:lnTo>
                    <a:pt x="243" y="585"/>
                  </a:lnTo>
                  <a:lnTo>
                    <a:pt x="243" y="601"/>
                  </a:lnTo>
                  <a:lnTo>
                    <a:pt x="241" y="612"/>
                  </a:lnTo>
                  <a:lnTo>
                    <a:pt x="239" y="625"/>
                  </a:lnTo>
                  <a:lnTo>
                    <a:pt x="237" y="639"/>
                  </a:lnTo>
                  <a:lnTo>
                    <a:pt x="235" y="650"/>
                  </a:lnTo>
                  <a:lnTo>
                    <a:pt x="232" y="661"/>
                  </a:lnTo>
                  <a:lnTo>
                    <a:pt x="232" y="673"/>
                  </a:lnTo>
                  <a:lnTo>
                    <a:pt x="228" y="684"/>
                  </a:lnTo>
                  <a:lnTo>
                    <a:pt x="226" y="696"/>
                  </a:lnTo>
                  <a:lnTo>
                    <a:pt x="222" y="705"/>
                  </a:lnTo>
                  <a:lnTo>
                    <a:pt x="222" y="715"/>
                  </a:lnTo>
                  <a:lnTo>
                    <a:pt x="218" y="724"/>
                  </a:lnTo>
                  <a:lnTo>
                    <a:pt x="218" y="734"/>
                  </a:lnTo>
                  <a:lnTo>
                    <a:pt x="213" y="747"/>
                  </a:lnTo>
                  <a:lnTo>
                    <a:pt x="209" y="762"/>
                  </a:lnTo>
                  <a:lnTo>
                    <a:pt x="205" y="774"/>
                  </a:lnTo>
                  <a:lnTo>
                    <a:pt x="205" y="785"/>
                  </a:lnTo>
                  <a:lnTo>
                    <a:pt x="205" y="798"/>
                  </a:lnTo>
                  <a:lnTo>
                    <a:pt x="213" y="802"/>
                  </a:lnTo>
                  <a:lnTo>
                    <a:pt x="220" y="800"/>
                  </a:lnTo>
                  <a:lnTo>
                    <a:pt x="232" y="794"/>
                  </a:lnTo>
                  <a:lnTo>
                    <a:pt x="245" y="789"/>
                  </a:lnTo>
                  <a:lnTo>
                    <a:pt x="260" y="781"/>
                  </a:lnTo>
                  <a:lnTo>
                    <a:pt x="275" y="772"/>
                  </a:lnTo>
                  <a:lnTo>
                    <a:pt x="292" y="762"/>
                  </a:lnTo>
                  <a:lnTo>
                    <a:pt x="300" y="755"/>
                  </a:lnTo>
                  <a:lnTo>
                    <a:pt x="310" y="749"/>
                  </a:lnTo>
                  <a:lnTo>
                    <a:pt x="317" y="743"/>
                  </a:lnTo>
                  <a:lnTo>
                    <a:pt x="327" y="737"/>
                  </a:lnTo>
                  <a:lnTo>
                    <a:pt x="344" y="724"/>
                  </a:lnTo>
                  <a:lnTo>
                    <a:pt x="359" y="709"/>
                  </a:lnTo>
                  <a:lnTo>
                    <a:pt x="372" y="694"/>
                  </a:lnTo>
                  <a:lnTo>
                    <a:pt x="387" y="677"/>
                  </a:lnTo>
                  <a:lnTo>
                    <a:pt x="399" y="659"/>
                  </a:lnTo>
                  <a:lnTo>
                    <a:pt x="410" y="646"/>
                  </a:lnTo>
                  <a:lnTo>
                    <a:pt x="418" y="629"/>
                  </a:lnTo>
                  <a:lnTo>
                    <a:pt x="424" y="614"/>
                  </a:lnTo>
                  <a:lnTo>
                    <a:pt x="424" y="604"/>
                  </a:lnTo>
                  <a:lnTo>
                    <a:pt x="425" y="595"/>
                  </a:lnTo>
                  <a:lnTo>
                    <a:pt x="425" y="583"/>
                  </a:lnTo>
                  <a:lnTo>
                    <a:pt x="425" y="572"/>
                  </a:lnTo>
                  <a:lnTo>
                    <a:pt x="424" y="559"/>
                  </a:lnTo>
                  <a:lnTo>
                    <a:pt x="424" y="545"/>
                  </a:lnTo>
                  <a:lnTo>
                    <a:pt x="422" y="532"/>
                  </a:lnTo>
                  <a:lnTo>
                    <a:pt x="422" y="519"/>
                  </a:lnTo>
                  <a:lnTo>
                    <a:pt x="420" y="504"/>
                  </a:lnTo>
                  <a:lnTo>
                    <a:pt x="416" y="486"/>
                  </a:lnTo>
                  <a:lnTo>
                    <a:pt x="410" y="471"/>
                  </a:lnTo>
                  <a:lnTo>
                    <a:pt x="408" y="456"/>
                  </a:lnTo>
                  <a:lnTo>
                    <a:pt x="403" y="439"/>
                  </a:lnTo>
                  <a:lnTo>
                    <a:pt x="399" y="422"/>
                  </a:lnTo>
                  <a:lnTo>
                    <a:pt x="393" y="405"/>
                  </a:lnTo>
                  <a:lnTo>
                    <a:pt x="389" y="389"/>
                  </a:lnTo>
                  <a:lnTo>
                    <a:pt x="384" y="380"/>
                  </a:lnTo>
                  <a:lnTo>
                    <a:pt x="382" y="370"/>
                  </a:lnTo>
                  <a:lnTo>
                    <a:pt x="376" y="361"/>
                  </a:lnTo>
                  <a:lnTo>
                    <a:pt x="372" y="353"/>
                  </a:lnTo>
                  <a:lnTo>
                    <a:pt x="368" y="344"/>
                  </a:lnTo>
                  <a:lnTo>
                    <a:pt x="365" y="334"/>
                  </a:lnTo>
                  <a:lnTo>
                    <a:pt x="363" y="325"/>
                  </a:lnTo>
                  <a:lnTo>
                    <a:pt x="359" y="317"/>
                  </a:lnTo>
                  <a:lnTo>
                    <a:pt x="353" y="306"/>
                  </a:lnTo>
                  <a:lnTo>
                    <a:pt x="349" y="296"/>
                  </a:lnTo>
                  <a:lnTo>
                    <a:pt x="344" y="287"/>
                  </a:lnTo>
                  <a:lnTo>
                    <a:pt x="340" y="279"/>
                  </a:lnTo>
                  <a:lnTo>
                    <a:pt x="330" y="262"/>
                  </a:lnTo>
                  <a:lnTo>
                    <a:pt x="321" y="247"/>
                  </a:lnTo>
                  <a:lnTo>
                    <a:pt x="315" y="237"/>
                  </a:lnTo>
                  <a:lnTo>
                    <a:pt x="308" y="228"/>
                  </a:lnTo>
                  <a:lnTo>
                    <a:pt x="302" y="220"/>
                  </a:lnTo>
                  <a:lnTo>
                    <a:pt x="296" y="213"/>
                  </a:lnTo>
                  <a:lnTo>
                    <a:pt x="285" y="194"/>
                  </a:lnTo>
                  <a:lnTo>
                    <a:pt x="273" y="178"/>
                  </a:lnTo>
                  <a:lnTo>
                    <a:pt x="260" y="163"/>
                  </a:lnTo>
                  <a:lnTo>
                    <a:pt x="245" y="146"/>
                  </a:lnTo>
                  <a:lnTo>
                    <a:pt x="232" y="133"/>
                  </a:lnTo>
                  <a:lnTo>
                    <a:pt x="218" y="118"/>
                  </a:lnTo>
                  <a:lnTo>
                    <a:pt x="203" y="104"/>
                  </a:lnTo>
                  <a:lnTo>
                    <a:pt x="188" y="91"/>
                  </a:lnTo>
                  <a:lnTo>
                    <a:pt x="175" y="78"/>
                  </a:lnTo>
                  <a:lnTo>
                    <a:pt x="161" y="68"/>
                  </a:lnTo>
                  <a:lnTo>
                    <a:pt x="146" y="59"/>
                  </a:lnTo>
                  <a:lnTo>
                    <a:pt x="137" y="51"/>
                  </a:lnTo>
                  <a:lnTo>
                    <a:pt x="123" y="42"/>
                  </a:lnTo>
                  <a:lnTo>
                    <a:pt x="114" y="36"/>
                  </a:lnTo>
                  <a:lnTo>
                    <a:pt x="102" y="28"/>
                  </a:lnTo>
                  <a:lnTo>
                    <a:pt x="93" y="23"/>
                  </a:lnTo>
                  <a:lnTo>
                    <a:pt x="83" y="19"/>
                  </a:lnTo>
                  <a:lnTo>
                    <a:pt x="76" y="15"/>
                  </a:lnTo>
                  <a:lnTo>
                    <a:pt x="61" y="7"/>
                  </a:lnTo>
                  <a:lnTo>
                    <a:pt x="47" y="4"/>
                  </a:lnTo>
                  <a:lnTo>
                    <a:pt x="34" y="0"/>
                  </a:lnTo>
                  <a:lnTo>
                    <a:pt x="24" y="0"/>
                  </a:lnTo>
                  <a:lnTo>
                    <a:pt x="15" y="0"/>
                  </a:lnTo>
                  <a:lnTo>
                    <a:pt x="9" y="0"/>
                  </a:lnTo>
                  <a:lnTo>
                    <a:pt x="2" y="2"/>
                  </a:lnTo>
                  <a:lnTo>
                    <a:pt x="0" y="4"/>
                  </a:lnTo>
                  <a:lnTo>
                    <a:pt x="0" y="4"/>
                  </a:lnTo>
                  <a:close/>
                </a:path>
              </a:pathLst>
            </a:custGeom>
            <a:solidFill>
              <a:srgbClr val="EBEBF5"/>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4.81481E-6 C -0.00382 0.00648 -0.03872 0.0588 -0.05 0.09491 C -0.06129 0.13102 -0.06198 0.18055 -0.06823 0.2162 C -0.07448 0.25185 -0.0809 0.27917 -0.08802 0.30903 C -0.09514 0.33889 -0.10174 0.37407 -0.11077 0.39606 C -0.11979 0.41805 -0.13646 0.42801 -0.14254 0.44051 C -0.14861 0.45301 -0.14202 0.46157 -0.14705 0.4706 C -0.15208 0.47963 -0.1632 0.49444 -0.17274 0.49491 C -0.18229 0.49537 -0.19965 0.49768 -0.20469 0.47268 C -0.20972 0.44768 -0.20122 0.37801 -0.20313 0.34537 C -0.20504 0.31273 -0.1934 0.31852 -0.21667 0.27685 C -0.23993 0.23518 -0.32136 0.13194 -0.34254 0.09491 C -0.36372 0.05787 -0.34184 0.06528 -0.3441 0.05463 C -0.34636 0.04398 -0.34948 0.03171 -0.35608 0.03032 C -0.36267 0.02893 -0.37379 0.03981 -0.38333 0.04653 C -0.39288 0.05324 -0.40052 0.06481 -0.41372 0.0706 C -0.42691 0.07639 -0.44149 0.14259 -0.46215 0.08079 C -0.48281 0.01898 -0.52622 -0.23264 -0.53802 -0.30093 C -0.54983 -0.36921 -0.72934 -0.32778 -0.53333 -0.3294 C -0.33733 -0.33102 0.44167 -0.37778 0.63785 -0.31111 C 0.83403 -0.24445 0.64739 0.00764 0.64392 0.0706 C 0.64045 0.13356 0.63542 0.06875 0.61667 0.06667 C 0.59792 0.06458 0.56614 0.05787 0.53177 0.05856 C 0.49739 0.05926 0.43524 0.06018 0.41059 0.0706 C 0.38594 0.08079 0.39514 0.10208 0.38333 0.1213 C 0.37153 0.14051 0.36319 0.17268 0.33923 0.18588 C 0.31528 0.19907 0.25937 0.19213 0.23923 0.2 C 0.2191 0.20787 0.23142 0.21805 0.21805 0.23241 C 0.20469 0.24676 0.17448 0.26667 0.15903 0.2868 C 0.14358 0.30694 0.13958 0.33588 0.12569 0.35347 C 0.1118 0.37106 0.09062 0.39699 0.07569 0.3919 C 0.06076 0.3868 0.04479 0.34028 0.03628 0.32315 C 0.02778 0.30602 0.02708 0.3044 0.02413 0.28889 C 0.02118 0.27338 0.02326 0.24236 0.01805 0.23032 C 0.01285 0.21829 0.00017 0.21944 -0.00764 0.2162 C -0.01545 0.21296 -0.02257 0.2206 -0.02882 0.21018 C -0.03507 0.19977 -0.04566 0.1713 -0.04549 0.15347 C -0.04531 0.13565 -0.03038 0.11921 -0.02743 0.10301 C -0.02448 0.0868 -0.03195 0.07338 -0.02743 0.05648 C -0.02292 0.03958 0.00382 -0.00648 -2.5E-6 4.81481E-6 Z " pathEditMode="relative" ptsTypes="aaaaaaaaaaaaaaaaaaaaaaaaaaaaaaaaaaaaaaaa">
                                      <p:cBhvr>
                                        <p:cTn id="6" dur="5000" fill="hold"/>
                                        <p:tgtEl>
                                          <p:spTgt spid="103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GB" dirty="0" smtClean="0"/>
              <a:t>            Dividing up the world</a:t>
            </a:r>
            <a:endParaRPr lang="en-GB" dirty="0"/>
          </a:p>
        </p:txBody>
      </p:sp>
      <p:sp>
        <p:nvSpPr>
          <p:cNvPr id="3" name="Content Placeholder 2"/>
          <p:cNvSpPr>
            <a:spLocks noGrp="1"/>
          </p:cNvSpPr>
          <p:nvPr>
            <p:ph sz="half" idx="1"/>
          </p:nvPr>
        </p:nvSpPr>
        <p:spPr/>
        <p:style>
          <a:lnRef idx="2">
            <a:schemeClr val="dk1"/>
          </a:lnRef>
          <a:fillRef idx="1">
            <a:schemeClr val="lt1"/>
          </a:fillRef>
          <a:effectRef idx="0">
            <a:schemeClr val="dk1"/>
          </a:effectRef>
          <a:fontRef idx="minor">
            <a:schemeClr val="dk1"/>
          </a:fontRef>
        </p:style>
        <p:txBody>
          <a:bodyPr>
            <a:normAutofit/>
          </a:bodyPr>
          <a:lstStyle/>
          <a:p>
            <a:endParaRPr lang="en-GB" sz="2000" dirty="0" smtClean="0">
              <a:latin typeface="Comic Sans MS" pitchFamily="66" charset="0"/>
            </a:endParaRPr>
          </a:p>
          <a:p>
            <a:pPr>
              <a:buNone/>
            </a:pPr>
            <a:r>
              <a:rPr lang="en-GB" sz="2000" dirty="0" smtClean="0">
                <a:latin typeface="Comic Sans MS" pitchFamily="66" charset="0"/>
              </a:rPr>
              <a:t>     European sailors did not go exploring just for fun.  They wanted to learn of new lands in Asia – which they called ‘the Indies’.  The merchants from their own countries could get rich by buying and selling goods there.  They also wanted to find new routes to lands they already knew about, like China.  </a:t>
            </a:r>
            <a:endParaRPr lang="en-GB" sz="2000" dirty="0">
              <a:latin typeface="Comic Sans MS" pitchFamily="66" charset="0"/>
            </a:endParaRPr>
          </a:p>
        </p:txBody>
      </p:sp>
      <p:sp>
        <p:nvSpPr>
          <p:cNvPr id="4" name="Content Placeholder 3"/>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pPr>
              <a:buNone/>
            </a:pPr>
            <a:r>
              <a:rPr lang="en-GB" sz="2000" dirty="0" smtClean="0">
                <a:latin typeface="Comic Sans MS" pitchFamily="66" charset="0"/>
              </a:rPr>
              <a:t>    </a:t>
            </a:r>
          </a:p>
          <a:p>
            <a:pPr>
              <a:buNone/>
            </a:pPr>
            <a:r>
              <a:rPr lang="en-GB" sz="2000" dirty="0" smtClean="0">
                <a:latin typeface="Comic Sans MS" pitchFamily="66" charset="0"/>
              </a:rPr>
              <a:t>     Some European monarchs paid for voyages of exploration.  The first were the rulers of Portugal and Spain.  The Spanish king paid for Christopher Columbus to explore for him</a:t>
            </a:r>
            <a:r>
              <a:rPr lang="en-GB" dirty="0" smtClean="0"/>
              <a:t>.</a:t>
            </a:r>
          </a:p>
          <a:p>
            <a:pPr>
              <a:buNone/>
            </a:pPr>
            <a:endParaRPr lang="en-GB" dirty="0"/>
          </a:p>
        </p:txBody>
      </p:sp>
      <p:pic>
        <p:nvPicPr>
          <p:cNvPr id="1026" name="Picture 2" descr="C:\Users\Jessie\AppData\Local\Microsoft\Windows\Temporary Internet Files\Content.IE5\A1M3SDB1\MC900150050[1].wmf"/>
          <p:cNvPicPr>
            <a:picLocks noChangeAspect="1" noChangeArrowheads="1"/>
          </p:cNvPicPr>
          <p:nvPr/>
        </p:nvPicPr>
        <p:blipFill>
          <a:blip r:embed="rId2" cstate="print"/>
          <a:srcRect/>
          <a:stretch>
            <a:fillRect/>
          </a:stretch>
        </p:blipFill>
        <p:spPr bwMode="auto">
          <a:xfrm>
            <a:off x="5652120" y="4509120"/>
            <a:ext cx="2025798" cy="15273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27" name="Picture 3" descr="C:\Users\Jessie\AppData\Local\Microsoft\Windows\Temporary Internet Files\Content.IE5\75TLS011\MC900295588[1].wmf"/>
          <p:cNvPicPr>
            <a:picLocks noChangeAspect="1" noChangeArrowheads="1"/>
          </p:cNvPicPr>
          <p:nvPr/>
        </p:nvPicPr>
        <p:blipFill>
          <a:blip r:embed="rId3" cstate="print"/>
          <a:srcRect/>
          <a:stretch>
            <a:fillRect/>
          </a:stretch>
        </p:blipFill>
        <p:spPr bwMode="auto">
          <a:xfrm>
            <a:off x="1043608" y="260648"/>
            <a:ext cx="1152128" cy="1186788"/>
          </a:xfrm>
          <a:prstGeom prst="rect">
            <a:avLst/>
          </a:prstGeom>
          <a:noFill/>
        </p:spPr>
      </p:pic>
      <p:pic>
        <p:nvPicPr>
          <p:cNvPr id="1028" name="Picture 4" descr="C:\Users\Jessie\AppData\Local\Microsoft\Windows\Temporary Internet Files\Content.IE5\A1M3SDB1\MC900440395[1].png"/>
          <p:cNvPicPr>
            <a:picLocks noChangeAspect="1" noChangeArrowheads="1"/>
          </p:cNvPicPr>
          <p:nvPr/>
        </p:nvPicPr>
        <p:blipFill>
          <a:blip r:embed="rId4" cstate="print"/>
          <a:srcRect/>
          <a:stretch>
            <a:fillRect/>
          </a:stretch>
        </p:blipFill>
        <p:spPr bwMode="auto">
          <a:xfrm>
            <a:off x="3275856" y="5373216"/>
            <a:ext cx="1299592" cy="129959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332656"/>
            <a:ext cx="4032448" cy="6048672"/>
          </a:xfrm>
        </p:spPr>
        <p:style>
          <a:lnRef idx="2">
            <a:schemeClr val="dk1"/>
          </a:lnRef>
          <a:fillRef idx="1">
            <a:schemeClr val="lt1"/>
          </a:fillRef>
          <a:effectRef idx="0">
            <a:schemeClr val="dk1"/>
          </a:effectRef>
          <a:fontRef idx="minor">
            <a:schemeClr val="dk1"/>
          </a:fontRef>
        </p:style>
        <p:txBody>
          <a:bodyPr>
            <a:normAutofit fontScale="47500" lnSpcReduction="20000"/>
          </a:bodyPr>
          <a:lstStyle/>
          <a:p>
            <a:pPr>
              <a:buNone/>
            </a:pPr>
            <a:r>
              <a:rPr lang="en-GB" sz="4200" dirty="0" smtClean="0">
                <a:latin typeface="Comic Sans MS" pitchFamily="66" charset="0"/>
              </a:rPr>
              <a:t>    </a:t>
            </a:r>
            <a:endParaRPr lang="en-GB" sz="4400" dirty="0" smtClean="0">
              <a:latin typeface="Comic Sans MS" pitchFamily="66" charset="0"/>
            </a:endParaRPr>
          </a:p>
          <a:p>
            <a:pPr>
              <a:buNone/>
            </a:pPr>
            <a:r>
              <a:rPr lang="en-GB" sz="4400" dirty="0" smtClean="0">
                <a:latin typeface="Comic Sans MS" pitchFamily="66" charset="0"/>
              </a:rPr>
              <a:t>    </a:t>
            </a:r>
            <a:r>
              <a:rPr lang="en-GB" sz="5900" dirty="0" smtClean="0">
                <a:latin typeface="Comic Sans MS" pitchFamily="66" charset="0"/>
              </a:rPr>
              <a:t>In early Tudor times, lots of goods were shipped in and out of England.  From abroad came luxury goods like fine French wines and spices, silks and precious stones from the Indies, plus important raw materials like iron.  England’s main export was cloth made from wool. </a:t>
            </a:r>
            <a:endParaRPr lang="en-GB" sz="4400" dirty="0" smtClean="0">
              <a:latin typeface="Comic Sans MS" pitchFamily="66" charset="0"/>
            </a:endParaRPr>
          </a:p>
          <a:p>
            <a:endParaRPr lang="en-GB" dirty="0"/>
          </a:p>
        </p:txBody>
      </p:sp>
      <p:sp>
        <p:nvSpPr>
          <p:cNvPr id="4" name="Content Placeholder 3"/>
          <p:cNvSpPr>
            <a:spLocks noGrp="1"/>
          </p:cNvSpPr>
          <p:nvPr>
            <p:ph sz="half" idx="2"/>
          </p:nvPr>
        </p:nvSpPr>
        <p:spPr>
          <a:xfrm>
            <a:off x="4644008" y="332656"/>
            <a:ext cx="4248472" cy="2664296"/>
          </a:xfrm>
        </p:spPr>
        <p:style>
          <a:lnRef idx="2">
            <a:schemeClr val="dk1"/>
          </a:lnRef>
          <a:fillRef idx="1">
            <a:schemeClr val="lt1"/>
          </a:fillRef>
          <a:effectRef idx="0">
            <a:schemeClr val="dk1"/>
          </a:effectRef>
          <a:fontRef idx="minor">
            <a:schemeClr val="dk1"/>
          </a:fontRef>
        </p:style>
        <p:txBody>
          <a:bodyPr>
            <a:normAutofit fontScale="47500" lnSpcReduction="20000"/>
          </a:bodyPr>
          <a:lstStyle/>
          <a:p>
            <a:pPr>
              <a:buNone/>
            </a:pPr>
            <a:r>
              <a:rPr lang="en-GB" sz="2900" dirty="0" smtClean="0">
                <a:latin typeface="Comic Sans MS" pitchFamily="66" charset="0"/>
              </a:rPr>
              <a:t>      </a:t>
            </a:r>
          </a:p>
          <a:p>
            <a:pPr>
              <a:buNone/>
            </a:pPr>
            <a:r>
              <a:rPr lang="en-GB" sz="2900" dirty="0" smtClean="0">
                <a:latin typeface="Comic Sans MS" pitchFamily="66" charset="0"/>
              </a:rPr>
              <a:t>      </a:t>
            </a:r>
            <a:r>
              <a:rPr lang="en-GB" sz="4200" dirty="0" smtClean="0">
                <a:latin typeface="Comic Sans MS" pitchFamily="66" charset="0"/>
              </a:rPr>
              <a:t>By 1500 more English woollen cloth was being sold abroad than ever before, and at very good prices.  This made many merchants rich.  It also helped the monarchs of England: they got merchants to pay a tax called ‘customs duty’ on many traded goods.  </a:t>
            </a:r>
            <a:endParaRPr lang="en-GB" sz="2900" dirty="0" smtClean="0">
              <a:latin typeface="Comic Sans MS" pitchFamily="66" charset="0"/>
            </a:endParaRPr>
          </a:p>
          <a:p>
            <a:endParaRPr lang="en-GB" dirty="0"/>
          </a:p>
        </p:txBody>
      </p:sp>
      <p:pic>
        <p:nvPicPr>
          <p:cNvPr id="2052" name="Picture 4" descr="C:\Users\Jessie\AppData\Local\Microsoft\Windows\Temporary Internet Files\Content.IE5\TQKOI510\MC900233429[1].wmf"/>
          <p:cNvPicPr>
            <a:picLocks noChangeAspect="1" noChangeArrowheads="1"/>
          </p:cNvPicPr>
          <p:nvPr/>
        </p:nvPicPr>
        <p:blipFill>
          <a:blip r:embed="rId2" cstate="print"/>
          <a:srcRect/>
          <a:stretch>
            <a:fillRect/>
          </a:stretch>
        </p:blipFill>
        <p:spPr bwMode="auto">
          <a:xfrm>
            <a:off x="4644008" y="3356991"/>
            <a:ext cx="1858904" cy="224708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53" name="Picture 5" descr="C:\Users\Jessie\AppData\Local\Microsoft\Windows\Temporary Internet Files\Content.IE5\TQKOI510\MC900232677[1].wmf"/>
          <p:cNvPicPr>
            <a:picLocks noChangeAspect="1" noChangeArrowheads="1"/>
          </p:cNvPicPr>
          <p:nvPr/>
        </p:nvPicPr>
        <p:blipFill>
          <a:blip r:embed="rId3" cstate="print"/>
          <a:srcRect/>
          <a:stretch>
            <a:fillRect/>
          </a:stretch>
        </p:blipFill>
        <p:spPr bwMode="auto">
          <a:xfrm rot="1524208">
            <a:off x="6958709" y="3477172"/>
            <a:ext cx="1822302" cy="1130845"/>
          </a:xfrm>
          <a:prstGeom prst="rect">
            <a:avLst/>
          </a:prstGeom>
          <a:noFill/>
        </p:spPr>
      </p:pic>
      <p:pic>
        <p:nvPicPr>
          <p:cNvPr id="2054" name="Picture 6" descr="C:\Users\Jessie\AppData\Local\Microsoft\Windows\Temporary Internet Files\Content.IE5\TBM07CQR\MC900413632[1].wmf"/>
          <p:cNvPicPr>
            <a:picLocks noChangeAspect="1" noChangeArrowheads="1"/>
          </p:cNvPicPr>
          <p:nvPr/>
        </p:nvPicPr>
        <p:blipFill>
          <a:blip r:embed="rId4" cstate="print"/>
          <a:srcRect/>
          <a:stretch>
            <a:fillRect/>
          </a:stretch>
        </p:blipFill>
        <p:spPr bwMode="auto">
          <a:xfrm>
            <a:off x="6372200" y="4797152"/>
            <a:ext cx="2296563" cy="162283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347864" y="260648"/>
            <a:ext cx="5338936" cy="5865515"/>
          </a:xfrm>
          <a:prstGeom prst="ellipse">
            <a:avLst/>
          </a:prstGeom>
        </p:spPr>
        <p:style>
          <a:lnRef idx="2">
            <a:schemeClr val="dk1"/>
          </a:lnRef>
          <a:fillRef idx="1">
            <a:schemeClr val="lt1"/>
          </a:fillRef>
          <a:effectRef idx="0">
            <a:schemeClr val="dk1"/>
          </a:effectRef>
          <a:fontRef idx="minor">
            <a:schemeClr val="dk1"/>
          </a:fontRef>
        </p:style>
        <p:txBody>
          <a:bodyPr>
            <a:normAutofit fontScale="32500" lnSpcReduction="20000"/>
          </a:bodyPr>
          <a:lstStyle/>
          <a:p>
            <a:pPr>
              <a:buNone/>
            </a:pPr>
            <a:r>
              <a:rPr lang="en-GB" dirty="0" smtClean="0"/>
              <a:t>     </a:t>
            </a:r>
            <a:r>
              <a:rPr lang="en-GB" dirty="0" smtClean="0">
                <a:latin typeface="Comic Sans MS" pitchFamily="66" charset="0"/>
              </a:rPr>
              <a:t>      </a:t>
            </a:r>
          </a:p>
          <a:p>
            <a:pPr>
              <a:buNone/>
            </a:pPr>
            <a:endParaRPr lang="en-GB" sz="5100" dirty="0" smtClean="0">
              <a:latin typeface="Comic Sans MS" pitchFamily="66" charset="0"/>
            </a:endParaRPr>
          </a:p>
          <a:p>
            <a:pPr>
              <a:buNone/>
            </a:pPr>
            <a:r>
              <a:rPr lang="en-GB" sz="5100" dirty="0" smtClean="0">
                <a:latin typeface="Comic Sans MS" pitchFamily="66" charset="0"/>
              </a:rPr>
              <a:t>     Some Tudor explorers wanted to make foreign peoples Christians.  They also wanted to save foreigners from the ‘wrong’ sort of Christianity.  For English explorers that meant spreading the Protestant version of the faith, not the Catholic one.  By the end of the Tudor times, England had become Europe’s </a:t>
            </a:r>
            <a:r>
              <a:rPr lang="en-GB" sz="5100" dirty="0" smtClean="0">
                <a:latin typeface="Comic Sans MS" pitchFamily="66" charset="0"/>
              </a:rPr>
              <a:t>leading Protestant </a:t>
            </a:r>
            <a:r>
              <a:rPr lang="en-GB" sz="5100" dirty="0" smtClean="0">
                <a:latin typeface="Comic Sans MS" pitchFamily="66" charset="0"/>
              </a:rPr>
              <a:t>nation, while Spain was the main Catholic power. This meant that they clashed, both in Europe and beyond. </a:t>
            </a:r>
            <a:endParaRPr lang="en-GB" sz="5100" dirty="0"/>
          </a:p>
        </p:txBody>
      </p:sp>
      <p:pic>
        <p:nvPicPr>
          <p:cNvPr id="3076" name="Picture 4" descr="C:\Users\Jessie\AppData\Local\Microsoft\Windows\Temporary Internet Files\Content.IE5\TBM07CQR\MC900057245[1].wmf"/>
          <p:cNvPicPr>
            <a:picLocks noGrp="1" noChangeAspect="1" noChangeArrowheads="1"/>
          </p:cNvPicPr>
          <p:nvPr>
            <p:ph sz="half" idx="1"/>
          </p:nvPr>
        </p:nvPicPr>
        <p:blipFill>
          <a:blip r:embed="rId2" cstate="print"/>
          <a:srcRect/>
          <a:stretch>
            <a:fillRect/>
          </a:stretch>
        </p:blipFill>
        <p:spPr bwMode="auto">
          <a:xfrm rot="1411911">
            <a:off x="3439618" y="4744958"/>
            <a:ext cx="1591453" cy="1873233"/>
          </a:xfrm>
          <a:prstGeom prst="rect">
            <a:avLst/>
          </a:prstGeom>
          <a:ln>
            <a:noFill/>
          </a:ln>
          <a:effectLst>
            <a:outerShdw blurRad="292100" dist="139700" dir="2700000" algn="tl" rotWithShape="0">
              <a:srgbClr val="333333">
                <a:alpha val="65000"/>
              </a:srgbClr>
            </a:outerShdw>
          </a:effectLst>
        </p:spPr>
      </p:pic>
      <p:pic>
        <p:nvPicPr>
          <p:cNvPr id="3078" name="Picture 6" descr="C:\Users\Jessie\AppData\Local\Microsoft\Windows\Temporary Internet Files\Content.IE5\TBM07CQR\MC900057854[1].wmf"/>
          <p:cNvPicPr>
            <a:picLocks noChangeAspect="1" noChangeArrowheads="1"/>
          </p:cNvPicPr>
          <p:nvPr/>
        </p:nvPicPr>
        <p:blipFill>
          <a:blip r:embed="rId3" cstate="print"/>
          <a:srcRect/>
          <a:stretch>
            <a:fillRect/>
          </a:stretch>
        </p:blipFill>
        <p:spPr bwMode="auto">
          <a:xfrm>
            <a:off x="971600" y="4581128"/>
            <a:ext cx="1751076" cy="1621231"/>
          </a:xfrm>
          <a:prstGeom prst="rect">
            <a:avLst/>
          </a:prstGeom>
          <a:noFill/>
        </p:spPr>
      </p:pic>
      <p:pic>
        <p:nvPicPr>
          <p:cNvPr id="3079" name="Picture 7" descr="C:\Users\Jessie\AppData\Local\Microsoft\Windows\Temporary Internet Files\Content.IE5\TBM07CQR\MC900018827[1].wmf"/>
          <p:cNvPicPr>
            <a:picLocks noChangeAspect="1" noChangeArrowheads="1"/>
          </p:cNvPicPr>
          <p:nvPr/>
        </p:nvPicPr>
        <p:blipFill>
          <a:blip r:embed="rId4" cstate="print"/>
          <a:srcRect/>
          <a:stretch>
            <a:fillRect/>
          </a:stretch>
        </p:blipFill>
        <p:spPr bwMode="auto">
          <a:xfrm>
            <a:off x="611560" y="476672"/>
            <a:ext cx="2275780" cy="1511492"/>
          </a:xfrm>
          <a:prstGeom prst="rect">
            <a:avLst/>
          </a:prstGeom>
          <a:noFill/>
        </p:spPr>
      </p:pic>
      <p:pic>
        <p:nvPicPr>
          <p:cNvPr id="3080" name="Picture 8" descr="C:\Users\Jessie\AppData\Local\Microsoft\Windows\Temporary Internet Files\Content.IE5\75TLS011\MC900018786[1].wmf"/>
          <p:cNvPicPr>
            <a:picLocks noChangeAspect="1" noChangeArrowheads="1"/>
          </p:cNvPicPr>
          <p:nvPr/>
        </p:nvPicPr>
        <p:blipFill>
          <a:blip r:embed="rId5" cstate="print"/>
          <a:srcRect/>
          <a:stretch>
            <a:fillRect/>
          </a:stretch>
        </p:blipFill>
        <p:spPr bwMode="auto">
          <a:xfrm>
            <a:off x="683568" y="2492896"/>
            <a:ext cx="2160240" cy="1682477"/>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251520" y="4437112"/>
            <a:ext cx="8435280" cy="1833067"/>
          </a:xfrm>
        </p:spPr>
        <p:style>
          <a:lnRef idx="2">
            <a:schemeClr val="dk1"/>
          </a:lnRef>
          <a:fillRef idx="1">
            <a:schemeClr val="lt1"/>
          </a:fillRef>
          <a:effectRef idx="0">
            <a:schemeClr val="dk1"/>
          </a:effectRef>
          <a:fontRef idx="minor">
            <a:schemeClr val="dk1"/>
          </a:fontRef>
        </p:style>
        <p:txBody>
          <a:bodyPr>
            <a:normAutofit fontScale="25000" lnSpcReduction="20000"/>
          </a:bodyPr>
          <a:lstStyle/>
          <a:p>
            <a:pPr>
              <a:buNone/>
            </a:pPr>
            <a:r>
              <a:rPr lang="en-GB" dirty="0" smtClean="0">
                <a:latin typeface="Comic Sans MS" pitchFamily="66" charset="0"/>
              </a:rPr>
              <a:t>           </a:t>
            </a:r>
            <a:r>
              <a:rPr lang="en-GB" sz="9600" dirty="0" smtClean="0">
                <a:latin typeface="Comic Sans MS" pitchFamily="66" charset="0"/>
              </a:rPr>
              <a:t>During that time, English seaman felt freer to do as they liked overseas.  They explored and traded with Spain and Portugal’s hugely wealthy colonies in north and south America.  They even became pirates, robbed enemy ships, and brought treasure back to Europe across the Atlantic Ocean.  </a:t>
            </a:r>
          </a:p>
          <a:p>
            <a:endParaRPr lang="en-GB" dirty="0"/>
          </a:p>
        </p:txBody>
      </p:sp>
      <p:sp>
        <p:nvSpPr>
          <p:cNvPr id="6" name="Content Placeholder 3"/>
          <p:cNvSpPr txBox="1">
            <a:spLocks noGrp="1"/>
          </p:cNvSpPr>
          <p:nvPr>
            <p:ph sz="half" idx="1"/>
          </p:nvPr>
        </p:nvSpPr>
        <p:spPr>
          <a:xfrm>
            <a:off x="251520" y="188640"/>
            <a:ext cx="8640960" cy="1152128"/>
          </a:xfrm>
          <a:prstGeom prst="flowChartPunchedTape">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25000" lnSpcReduction="20000"/>
          </a:bodyPr>
          <a:lstStyle/>
          <a:p>
            <a:pPr>
              <a:buNone/>
            </a:pPr>
            <a:r>
              <a:rPr lang="en-GB" sz="3800" dirty="0" smtClean="0">
                <a:latin typeface="Comic Sans MS" pitchFamily="66" charset="0"/>
              </a:rPr>
              <a:t>  </a:t>
            </a:r>
          </a:p>
          <a:p>
            <a:pPr>
              <a:buNone/>
            </a:pPr>
            <a:r>
              <a:rPr lang="en-GB" sz="3800" dirty="0" smtClean="0">
                <a:latin typeface="Comic Sans MS" pitchFamily="66" charset="0"/>
              </a:rPr>
              <a:t> </a:t>
            </a:r>
            <a:r>
              <a:rPr lang="en-GB" sz="7200" dirty="0" smtClean="0">
                <a:latin typeface="Comic Sans MS" pitchFamily="66" charset="0"/>
              </a:rPr>
              <a:t>Under Elizabeth’s  rule, England became, and stayed a Protestant country.  From 1585 until 1604 England was at war with Spain.</a:t>
            </a:r>
            <a:endParaRPr lang="en-GB" sz="3800" dirty="0" smtClean="0">
              <a:latin typeface="Comic Sans MS" pitchFamily="66" charset="0"/>
            </a:endParaRPr>
          </a:p>
          <a:p>
            <a:pPr>
              <a:buNone/>
            </a:pPr>
            <a:r>
              <a:rPr lang="en-GB" sz="3800" dirty="0" smtClean="0">
                <a:latin typeface="Comic Sans MS" pitchFamily="66" charset="0"/>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800" b="0" i="0" u="none" strike="noStrike" kern="1200" cap="none" spc="0" normalizeH="0" baseline="0" noProof="0" dirty="0">
              <a:ln>
                <a:noFill/>
              </a:ln>
              <a:solidFill>
                <a:schemeClr val="dk1"/>
              </a:solidFill>
              <a:effectLst/>
              <a:uLnTx/>
              <a:uFillTx/>
              <a:latin typeface="+mn-lt"/>
              <a:ea typeface="+mn-ea"/>
              <a:cs typeface="+mn-cs"/>
            </a:endParaRPr>
          </a:p>
        </p:txBody>
      </p:sp>
      <p:pic>
        <p:nvPicPr>
          <p:cNvPr id="9" name="Picture 3" descr="C:\Users\Jessie\AppData\Local\Microsoft\Windows\Temporary Internet Files\Content.IE5\75TLS011\MC900295588[1].wmf"/>
          <p:cNvPicPr>
            <a:picLocks noChangeAspect="1" noChangeArrowheads="1"/>
          </p:cNvPicPr>
          <p:nvPr/>
        </p:nvPicPr>
        <p:blipFill>
          <a:blip r:embed="rId2" cstate="print"/>
          <a:srcRect/>
          <a:stretch>
            <a:fillRect/>
          </a:stretch>
        </p:blipFill>
        <p:spPr bwMode="auto">
          <a:xfrm>
            <a:off x="2627784" y="1700808"/>
            <a:ext cx="1468005" cy="1512168"/>
          </a:xfrm>
          <a:prstGeom prst="rect">
            <a:avLst/>
          </a:prstGeom>
          <a:noFill/>
        </p:spPr>
      </p:pic>
      <p:pic>
        <p:nvPicPr>
          <p:cNvPr id="22533" name="Picture 5" descr="http://upload.wikimedia.org/wikipedia/commons/0/0c/Elizabeth_I_in_coronation_robes_detail.jpg"/>
          <p:cNvPicPr>
            <a:picLocks noChangeAspect="1" noChangeArrowheads="1"/>
          </p:cNvPicPr>
          <p:nvPr/>
        </p:nvPicPr>
        <p:blipFill>
          <a:blip r:embed="rId3" cstate="print"/>
          <a:srcRect/>
          <a:stretch>
            <a:fillRect/>
          </a:stretch>
        </p:blipFill>
        <p:spPr bwMode="auto">
          <a:xfrm>
            <a:off x="539552" y="1628800"/>
            <a:ext cx="1728192" cy="23021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535" name="Picture 7" descr="http://upload.wikimedia.org/wikipedia/commons/thumb/2/2d/Portrait_of_Philip_II_of_Spain_by_Sofonisba_Anguissola_-_002b.jpg/210px-Portrait_of_Philip_II_of_Spain_by_Sofonisba_Anguissola_-_002b.jpg">
            <a:hlinkClick r:id="rId4"/>
          </p:cNvPr>
          <p:cNvPicPr>
            <a:picLocks noChangeAspect="1" noChangeArrowheads="1"/>
          </p:cNvPicPr>
          <p:nvPr/>
        </p:nvPicPr>
        <p:blipFill>
          <a:blip r:embed="rId5" cstate="print"/>
          <a:srcRect/>
          <a:stretch>
            <a:fillRect/>
          </a:stretch>
        </p:blipFill>
        <p:spPr bwMode="auto">
          <a:xfrm>
            <a:off x="7092280" y="1772816"/>
            <a:ext cx="1728192" cy="21232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7" descr="C:\Users\Jessie\AppData\Local\Microsoft\Windows\Temporary Internet Files\Content.IE5\TBM07CQR\MC900018827[1].wmf"/>
          <p:cNvPicPr>
            <a:picLocks noChangeAspect="1" noChangeArrowheads="1"/>
          </p:cNvPicPr>
          <p:nvPr/>
        </p:nvPicPr>
        <p:blipFill>
          <a:blip r:embed="rId6" cstate="print"/>
          <a:srcRect/>
          <a:stretch>
            <a:fillRect/>
          </a:stretch>
        </p:blipFill>
        <p:spPr bwMode="auto">
          <a:xfrm>
            <a:off x="6444208" y="1412776"/>
            <a:ext cx="1152128" cy="765203"/>
          </a:xfrm>
          <a:prstGeom prst="rect">
            <a:avLst/>
          </a:prstGeom>
          <a:noFill/>
        </p:spPr>
      </p:pic>
      <p:pic>
        <p:nvPicPr>
          <p:cNvPr id="13" name="Picture 8" descr="C:\Users\Jessie\AppData\Local\Microsoft\Windows\Temporary Internet Files\Content.IE5\75TLS011\MC900018786[1].wmf"/>
          <p:cNvPicPr>
            <a:picLocks noChangeAspect="1" noChangeArrowheads="1"/>
          </p:cNvPicPr>
          <p:nvPr/>
        </p:nvPicPr>
        <p:blipFill>
          <a:blip r:embed="rId7" cstate="print"/>
          <a:srcRect/>
          <a:stretch>
            <a:fillRect/>
          </a:stretch>
        </p:blipFill>
        <p:spPr bwMode="auto">
          <a:xfrm>
            <a:off x="1979712" y="3284984"/>
            <a:ext cx="1008112" cy="785156"/>
          </a:xfrm>
          <a:prstGeom prst="rect">
            <a:avLst/>
          </a:prstGeom>
          <a:noFill/>
        </p:spPr>
      </p:pic>
      <p:pic>
        <p:nvPicPr>
          <p:cNvPr id="14" name="Picture 3" descr="C:\Users\Jessie\AppData\Local\Microsoft\Windows\Temporary Internet Files\Content.IE5\75TLS011\MC900295588[1].wmf"/>
          <p:cNvPicPr>
            <a:picLocks noChangeAspect="1" noChangeArrowheads="1"/>
          </p:cNvPicPr>
          <p:nvPr/>
        </p:nvPicPr>
        <p:blipFill>
          <a:blip r:embed="rId2" cstate="print"/>
          <a:srcRect/>
          <a:stretch>
            <a:fillRect/>
          </a:stretch>
        </p:blipFill>
        <p:spPr bwMode="auto">
          <a:xfrm flipH="1">
            <a:off x="5220072" y="2204864"/>
            <a:ext cx="1484323" cy="1512168"/>
          </a:xfrm>
          <a:prstGeom prst="rect">
            <a:avLst/>
          </a:prstGeom>
          <a:noFill/>
        </p:spPr>
      </p:pic>
      <p:sp>
        <p:nvSpPr>
          <p:cNvPr id="15" name="Explosion 2 14"/>
          <p:cNvSpPr/>
          <p:nvPr/>
        </p:nvSpPr>
        <p:spPr>
          <a:xfrm>
            <a:off x="4355976" y="1844824"/>
            <a:ext cx="1008112" cy="936104"/>
          </a:xfrm>
          <a:prstGeom prst="irregularSeal2">
            <a:avLst/>
          </a:prstGeom>
          <a:gradFill flip="none" rotWithShape="1">
            <a:gsLst>
              <a:gs pos="0">
                <a:srgbClr val="FFF200"/>
              </a:gs>
              <a:gs pos="45000">
                <a:srgbClr val="FF7A00"/>
              </a:gs>
              <a:gs pos="70000">
                <a:srgbClr val="FF0300"/>
              </a:gs>
              <a:gs pos="100000">
                <a:srgbClr val="FFFF00"/>
              </a:gs>
            </a:gsLst>
            <a:path path="shape">
              <a:fillToRect l="50000" t="50000" r="50000" b="50000"/>
            </a:path>
            <a:tileRect/>
          </a:gradFill>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536" name="Picture 8" descr="C:\Users\Jessie\AppData\Local\Microsoft\Windows\Temporary Internet Files\Content.IE5\TBM07CQR\MC900021583[1].wmf"/>
          <p:cNvPicPr>
            <a:picLocks noChangeAspect="1" noChangeArrowheads="1"/>
          </p:cNvPicPr>
          <p:nvPr/>
        </p:nvPicPr>
        <p:blipFill>
          <a:blip r:embed="rId8" cstate="print"/>
          <a:srcRect/>
          <a:stretch>
            <a:fillRect/>
          </a:stretch>
        </p:blipFill>
        <p:spPr bwMode="auto">
          <a:xfrm flipH="1">
            <a:off x="7716435" y="5697347"/>
            <a:ext cx="1427565" cy="1160653"/>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32656"/>
            <a:ext cx="8075240" cy="3024335"/>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a:buNone/>
            </a:pPr>
            <a:r>
              <a:rPr lang="en-GB" dirty="0" smtClean="0"/>
              <a:t>     </a:t>
            </a:r>
          </a:p>
          <a:p>
            <a:pPr>
              <a:buNone/>
            </a:pPr>
            <a:r>
              <a:rPr lang="en-GB" dirty="0" smtClean="0"/>
              <a:t>      </a:t>
            </a:r>
            <a:r>
              <a:rPr lang="en-GB" dirty="0" smtClean="0">
                <a:latin typeface="Comic Sans MS" pitchFamily="66" charset="0"/>
              </a:rPr>
              <a:t>Early Tudor ships were not suitable for long ocean expeditions that might involve fighting as well as trading.  Later, Tudor ships were designed to be stronger, easier to steer and with enough weapons to make them fearsome.  (Tudor England was famous for its brass cannons.)</a:t>
            </a:r>
          </a:p>
          <a:p>
            <a:pPr>
              <a:buNone/>
            </a:pPr>
            <a:r>
              <a:rPr lang="en-GB" dirty="0" smtClean="0">
                <a:latin typeface="Comic Sans MS" pitchFamily="66" charset="0"/>
              </a:rPr>
              <a:t> </a:t>
            </a:r>
          </a:p>
          <a:p>
            <a:pPr>
              <a:buNone/>
            </a:pPr>
            <a:r>
              <a:rPr lang="en-GB" dirty="0" smtClean="0">
                <a:latin typeface="Comic Sans MS" pitchFamily="66" charset="0"/>
              </a:rPr>
              <a:t>    The ships were built with timbers of English oak, elm and pine.  Main masts could be 18 metres tall.  That meant cutting down healthy trees with no branches or flaws for their first 18 metres.  </a:t>
            </a:r>
          </a:p>
          <a:p>
            <a:pPr>
              <a:buNone/>
            </a:pPr>
            <a:endParaRPr lang="en-GB" dirty="0"/>
          </a:p>
        </p:txBody>
      </p:sp>
      <p:pic>
        <p:nvPicPr>
          <p:cNvPr id="4100" name="Picture 4" descr="C:\Users\Jessie\AppData\Local\Microsoft\Windows\Temporary Internet Files\Content.IE5\TBM07CQR\MC900413502[1].wmf"/>
          <p:cNvPicPr>
            <a:picLocks noChangeAspect="1" noChangeArrowheads="1"/>
          </p:cNvPicPr>
          <p:nvPr/>
        </p:nvPicPr>
        <p:blipFill>
          <a:blip r:embed="rId2" cstate="print"/>
          <a:srcRect/>
          <a:stretch>
            <a:fillRect/>
          </a:stretch>
        </p:blipFill>
        <p:spPr bwMode="auto">
          <a:xfrm>
            <a:off x="467544" y="3140968"/>
            <a:ext cx="2918234" cy="3452388"/>
          </a:xfrm>
          <a:prstGeom prst="rect">
            <a:avLst/>
          </a:prstGeom>
          <a:noFill/>
        </p:spPr>
      </p:pic>
      <p:pic>
        <p:nvPicPr>
          <p:cNvPr id="9" name="Picture 4" descr="C:\Users\Jessie\AppData\Local\Microsoft\Windows\Temporary Internet Files\Content.IE5\TBM07CQR\MC900413502[1].wmf"/>
          <p:cNvPicPr>
            <a:picLocks noChangeAspect="1" noChangeArrowheads="1"/>
          </p:cNvPicPr>
          <p:nvPr/>
        </p:nvPicPr>
        <p:blipFill>
          <a:blip r:embed="rId2" cstate="print"/>
          <a:srcRect/>
          <a:stretch>
            <a:fillRect/>
          </a:stretch>
        </p:blipFill>
        <p:spPr bwMode="auto">
          <a:xfrm>
            <a:off x="3347864" y="3501008"/>
            <a:ext cx="2674766" cy="3164356"/>
          </a:xfrm>
          <a:prstGeom prst="rect">
            <a:avLst/>
          </a:prstGeom>
          <a:noFill/>
        </p:spPr>
      </p:pic>
      <p:pic>
        <p:nvPicPr>
          <p:cNvPr id="10" name="Picture 4" descr="C:\Users\Jessie\AppData\Local\Microsoft\Windows\Temporary Internet Files\Content.IE5\TBM07CQR\MC900413502[1].wmf"/>
          <p:cNvPicPr>
            <a:picLocks noChangeAspect="1" noChangeArrowheads="1"/>
          </p:cNvPicPr>
          <p:nvPr/>
        </p:nvPicPr>
        <p:blipFill>
          <a:blip r:embed="rId2" cstate="print"/>
          <a:srcRect/>
          <a:stretch>
            <a:fillRect/>
          </a:stretch>
        </p:blipFill>
        <p:spPr bwMode="auto">
          <a:xfrm>
            <a:off x="6012159" y="3140968"/>
            <a:ext cx="2979101" cy="352439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t>The Mary Rose</a:t>
            </a:r>
            <a:endParaRPr lang="en-GB" dirty="0"/>
          </a:p>
        </p:txBody>
      </p:sp>
      <p:sp>
        <p:nvSpPr>
          <p:cNvPr id="4" name="Content Placeholder 3"/>
          <p:cNvSpPr>
            <a:spLocks noGrp="1"/>
          </p:cNvSpPr>
          <p:nvPr>
            <p:ph sz="half" idx="2"/>
          </p:nvPr>
        </p:nvSpPr>
        <p:spPr>
          <a:xfrm>
            <a:off x="3203848" y="1124744"/>
            <a:ext cx="5688632" cy="5472608"/>
          </a:xfrm>
        </p:spPr>
        <p:style>
          <a:lnRef idx="2">
            <a:schemeClr val="dk1"/>
          </a:lnRef>
          <a:fillRef idx="1">
            <a:schemeClr val="lt1"/>
          </a:fillRef>
          <a:effectRef idx="0">
            <a:schemeClr val="dk1"/>
          </a:effectRef>
          <a:fontRef idx="minor">
            <a:schemeClr val="dk1"/>
          </a:fontRef>
        </p:style>
        <p:txBody>
          <a:bodyPr>
            <a:noAutofit/>
          </a:bodyPr>
          <a:lstStyle/>
          <a:p>
            <a:pPr>
              <a:buNone/>
            </a:pPr>
            <a:r>
              <a:rPr lang="en-GB" sz="1400" dirty="0" smtClean="0">
                <a:latin typeface="Comic Sans MS" pitchFamily="66" charset="0"/>
              </a:rPr>
              <a:t>The Mary Rose was King Henry </a:t>
            </a:r>
            <a:r>
              <a:rPr lang="en-GB" sz="1400" dirty="0" err="1" smtClean="0">
                <a:latin typeface="Comic Sans MS" pitchFamily="66" charset="0"/>
              </a:rPr>
              <a:t>VIII's</a:t>
            </a:r>
            <a:r>
              <a:rPr lang="en-GB" sz="1400" dirty="0" smtClean="0">
                <a:latin typeface="Comic Sans MS" pitchFamily="66" charset="0"/>
              </a:rPr>
              <a:t> favourite warship and</a:t>
            </a:r>
          </a:p>
          <a:p>
            <a:pPr>
              <a:buNone/>
            </a:pPr>
            <a:r>
              <a:rPr lang="en-GB" sz="1400" dirty="0" smtClean="0">
                <a:latin typeface="Comic Sans MS" pitchFamily="66" charset="0"/>
              </a:rPr>
              <a:t>he named the ship after his sister. The ship was built in 1509,</a:t>
            </a:r>
          </a:p>
          <a:p>
            <a:pPr>
              <a:buNone/>
            </a:pPr>
            <a:r>
              <a:rPr lang="en-GB" sz="1400" dirty="0" smtClean="0">
                <a:latin typeface="Comic Sans MS" pitchFamily="66" charset="0"/>
              </a:rPr>
              <a:t>the year Henry VIII came to the throne.  On 19 July 1545,</a:t>
            </a:r>
          </a:p>
          <a:p>
            <a:pPr>
              <a:buNone/>
            </a:pPr>
            <a:r>
              <a:rPr lang="en-GB" sz="1400" dirty="0" smtClean="0">
                <a:latin typeface="Comic Sans MS" pitchFamily="66" charset="0"/>
              </a:rPr>
              <a:t>disaster struck the Mary Rose. The French had landed on the</a:t>
            </a:r>
          </a:p>
          <a:p>
            <a:pPr>
              <a:buNone/>
            </a:pPr>
            <a:r>
              <a:rPr lang="en-GB" sz="1400" dirty="0" smtClean="0">
                <a:latin typeface="Comic Sans MS" pitchFamily="66" charset="0"/>
              </a:rPr>
              <a:t>Isle of Wight. Henry came to </a:t>
            </a:r>
            <a:r>
              <a:rPr lang="en-GB" sz="1400" dirty="0" err="1" smtClean="0">
                <a:latin typeface="Comic Sans MS" pitchFamily="66" charset="0"/>
              </a:rPr>
              <a:t>Southsea</a:t>
            </a:r>
            <a:r>
              <a:rPr lang="en-GB" sz="1400" dirty="0" smtClean="0">
                <a:latin typeface="Comic Sans MS" pitchFamily="66" charset="0"/>
              </a:rPr>
              <a:t> Castle to watch his</a:t>
            </a:r>
          </a:p>
          <a:p>
            <a:pPr>
              <a:buNone/>
            </a:pPr>
            <a:r>
              <a:rPr lang="en-GB" sz="1400" dirty="0" smtClean="0">
                <a:latin typeface="Comic Sans MS" pitchFamily="66" charset="0"/>
              </a:rPr>
              <a:t>fleet leave Portsmouth and engage with the French force in</a:t>
            </a:r>
          </a:p>
          <a:p>
            <a:pPr>
              <a:buNone/>
            </a:pPr>
            <a:r>
              <a:rPr lang="en-GB" sz="1400" dirty="0" smtClean="0">
                <a:latin typeface="Comic Sans MS" pitchFamily="66" charset="0"/>
              </a:rPr>
              <a:t>the Solent.  At the head of the English fleet was his pride and</a:t>
            </a:r>
          </a:p>
          <a:p>
            <a:pPr>
              <a:buNone/>
            </a:pPr>
            <a:r>
              <a:rPr lang="en-GB" sz="1400" dirty="0" smtClean="0">
                <a:latin typeface="Comic Sans MS" pitchFamily="66" charset="0"/>
              </a:rPr>
              <a:t>joy the Mary Rose.  </a:t>
            </a:r>
          </a:p>
          <a:p>
            <a:pPr>
              <a:buNone/>
            </a:pPr>
            <a:endParaRPr lang="en-GB" sz="1400" dirty="0" smtClean="0">
              <a:latin typeface="Comic Sans MS" pitchFamily="66" charset="0"/>
            </a:endParaRPr>
          </a:p>
          <a:p>
            <a:pPr>
              <a:buNone/>
            </a:pPr>
            <a:r>
              <a:rPr lang="en-GB" sz="1400" dirty="0" smtClean="0">
                <a:latin typeface="Comic Sans MS" pitchFamily="66" charset="0"/>
              </a:rPr>
              <a:t>From his advantage point on top of </a:t>
            </a:r>
            <a:r>
              <a:rPr lang="en-GB" sz="1400" dirty="0" err="1" smtClean="0">
                <a:latin typeface="Comic Sans MS" pitchFamily="66" charset="0"/>
              </a:rPr>
              <a:t>Southsea</a:t>
            </a:r>
            <a:r>
              <a:rPr lang="en-GB" sz="1400" dirty="0" smtClean="0">
                <a:latin typeface="Comic Sans MS" pitchFamily="66" charset="0"/>
              </a:rPr>
              <a:t> castle, Henry had</a:t>
            </a:r>
          </a:p>
          <a:p>
            <a:pPr>
              <a:buNone/>
            </a:pPr>
            <a:r>
              <a:rPr lang="en-GB" sz="1400" dirty="0" smtClean="0">
                <a:latin typeface="Comic Sans MS" pitchFamily="66" charset="0"/>
              </a:rPr>
              <a:t>a commanding view of the impending battle.  Unfortunately,</a:t>
            </a:r>
          </a:p>
          <a:p>
            <a:pPr>
              <a:buNone/>
            </a:pPr>
            <a:r>
              <a:rPr lang="en-GB" sz="1400" dirty="0" smtClean="0">
                <a:latin typeface="Comic Sans MS" pitchFamily="66" charset="0"/>
              </a:rPr>
              <a:t>right before his eyes he watched one of the greatest naval</a:t>
            </a:r>
          </a:p>
          <a:p>
            <a:pPr>
              <a:buNone/>
            </a:pPr>
            <a:r>
              <a:rPr lang="en-GB" sz="1400" dirty="0" smtClean="0">
                <a:latin typeface="Comic Sans MS" pitchFamily="66" charset="0"/>
              </a:rPr>
              <a:t>tragedies, the sinking of his flagship, the Mary Rose.  It is not</a:t>
            </a:r>
          </a:p>
          <a:p>
            <a:pPr>
              <a:buNone/>
            </a:pPr>
            <a:r>
              <a:rPr lang="en-GB" sz="1400" dirty="0" smtClean="0">
                <a:latin typeface="Comic Sans MS" pitchFamily="66" charset="0"/>
              </a:rPr>
              <a:t>known exactly what happened to cause the sinking of the ship,</a:t>
            </a:r>
          </a:p>
          <a:p>
            <a:pPr>
              <a:buNone/>
            </a:pPr>
            <a:r>
              <a:rPr lang="en-GB" sz="1400" dirty="0" smtClean="0">
                <a:latin typeface="Comic Sans MS" pitchFamily="66" charset="0"/>
              </a:rPr>
              <a:t>but one theory suggests that the crew fired the guns on one</a:t>
            </a:r>
          </a:p>
          <a:p>
            <a:pPr>
              <a:buNone/>
            </a:pPr>
            <a:r>
              <a:rPr lang="en-GB" sz="1400" dirty="0" smtClean="0">
                <a:latin typeface="Comic Sans MS" pitchFamily="66" charset="0"/>
              </a:rPr>
              <a:t>side of the ship and were turning the ship to fire the guns on</a:t>
            </a:r>
          </a:p>
          <a:p>
            <a:pPr>
              <a:buNone/>
            </a:pPr>
            <a:r>
              <a:rPr lang="en-GB" sz="1400" dirty="0" smtClean="0">
                <a:latin typeface="Comic Sans MS" pitchFamily="66" charset="0"/>
              </a:rPr>
              <a:t>the other side. Unfortunately, they failed to close the gun</a:t>
            </a:r>
          </a:p>
          <a:p>
            <a:pPr>
              <a:buNone/>
            </a:pPr>
            <a:r>
              <a:rPr lang="en-GB" sz="1400" dirty="0" smtClean="0">
                <a:latin typeface="Comic Sans MS" pitchFamily="66" charset="0"/>
              </a:rPr>
              <a:t>ports and a combination of this and the wind caused the ship</a:t>
            </a:r>
          </a:p>
          <a:p>
            <a:pPr>
              <a:buNone/>
            </a:pPr>
            <a:r>
              <a:rPr lang="en-GB" sz="1400" dirty="0" smtClean="0">
                <a:latin typeface="Comic Sans MS" pitchFamily="66" charset="0"/>
              </a:rPr>
              <a:t>to tilt, fill with water and sink.  The Mary Rose sank within a</a:t>
            </a:r>
          </a:p>
          <a:p>
            <a:pPr>
              <a:buNone/>
            </a:pPr>
            <a:r>
              <a:rPr lang="en-GB" sz="1400" dirty="0" smtClean="0">
                <a:latin typeface="Comic Sans MS" pitchFamily="66" charset="0"/>
              </a:rPr>
              <a:t>matter of minutes with seven hundred sailors lost.</a:t>
            </a:r>
          </a:p>
          <a:p>
            <a:pPr>
              <a:buNone/>
            </a:pPr>
            <a:endParaRPr lang="en-GB" sz="1200" dirty="0" smtClean="0">
              <a:latin typeface="Comic Sans MS" pitchFamily="66" charset="0"/>
            </a:endParaRPr>
          </a:p>
          <a:p>
            <a:pPr>
              <a:buNone/>
            </a:pPr>
            <a:r>
              <a:rPr lang="en-GB" sz="1200" dirty="0" smtClean="0"/>
              <a:t/>
            </a:r>
            <a:br>
              <a:rPr lang="en-GB" sz="1200" dirty="0" smtClean="0"/>
            </a:br>
            <a:endParaRPr lang="en-GB" sz="1200" dirty="0"/>
          </a:p>
        </p:txBody>
      </p:sp>
      <p:pic>
        <p:nvPicPr>
          <p:cNvPr id="1026" name="Picture 2" descr="http://my.greasy.com/host/images/51679677.jpg"/>
          <p:cNvPicPr>
            <a:picLocks noChangeAspect="1" noChangeArrowheads="1"/>
          </p:cNvPicPr>
          <p:nvPr/>
        </p:nvPicPr>
        <p:blipFill>
          <a:blip r:embed="rId2" cstate="print"/>
          <a:srcRect/>
          <a:stretch>
            <a:fillRect/>
          </a:stretch>
        </p:blipFill>
        <p:spPr bwMode="auto">
          <a:xfrm>
            <a:off x="179512" y="1988840"/>
            <a:ext cx="2777451" cy="3600400"/>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GB" dirty="0" smtClean="0"/>
              <a:t>The Great Harry</a:t>
            </a:r>
            <a:endParaRPr lang="en-GB" dirty="0"/>
          </a:p>
        </p:txBody>
      </p:sp>
      <p:sp>
        <p:nvSpPr>
          <p:cNvPr id="3" name="Content Placeholder 2"/>
          <p:cNvSpPr>
            <a:spLocks noGrp="1"/>
          </p:cNvSpPr>
          <p:nvPr>
            <p:ph sz="half" idx="1"/>
          </p:nvPr>
        </p:nvSpPr>
        <p:spPr/>
        <p:style>
          <a:lnRef idx="2">
            <a:schemeClr val="dk1"/>
          </a:lnRef>
          <a:fillRef idx="1">
            <a:schemeClr val="lt1"/>
          </a:fillRef>
          <a:effectRef idx="0">
            <a:schemeClr val="dk1"/>
          </a:effectRef>
          <a:fontRef idx="minor">
            <a:schemeClr val="dk1"/>
          </a:fontRef>
        </p:style>
        <p:txBody>
          <a:bodyPr>
            <a:normAutofit fontScale="62500" lnSpcReduction="20000"/>
          </a:bodyPr>
          <a:lstStyle/>
          <a:p>
            <a:pPr>
              <a:buNone/>
            </a:pPr>
            <a:r>
              <a:rPr lang="en-GB" dirty="0" smtClean="0">
                <a:latin typeface="Comic Sans MS" pitchFamily="66" charset="0"/>
              </a:rPr>
              <a:t>      </a:t>
            </a:r>
          </a:p>
          <a:p>
            <a:pPr>
              <a:buNone/>
            </a:pPr>
            <a:r>
              <a:rPr lang="en-GB" dirty="0" smtClean="0">
                <a:latin typeface="Comic Sans MS" pitchFamily="66" charset="0"/>
              </a:rPr>
              <a:t>    Tudor ships varied in size.  Great ships, such as the Great Harry took three years to build.  The Great Harry was launched in 1515.  It measured 90 metres by 50 metres. It was made of oak, which was sealed with turpentine, resin and oils.  It carried 21 heavy cannons, which could be fired through gun ports.  The cannons would shoot down the masts of other ships.  During the reign of Elizabeth I the design of ships began to change, and they became smaller.  The new ships were called galleons and were faster to sail. </a:t>
            </a:r>
          </a:p>
          <a:p>
            <a:pPr>
              <a:buNone/>
            </a:pPr>
            <a:endParaRPr lang="en-GB" dirty="0">
              <a:latin typeface="Comic Sans MS" pitchFamily="66" charset="0"/>
            </a:endParaRPr>
          </a:p>
        </p:txBody>
      </p:sp>
      <p:pic>
        <p:nvPicPr>
          <p:cNvPr id="23554" name="Picture 2" descr="http://www.modelshipmaster.com/products/tall_ships/greatharry1987c.jpg"/>
          <p:cNvPicPr>
            <a:picLocks noChangeAspect="1" noChangeArrowheads="1"/>
          </p:cNvPicPr>
          <p:nvPr/>
        </p:nvPicPr>
        <p:blipFill>
          <a:blip r:embed="rId2" cstate="print"/>
          <a:srcRect/>
          <a:stretch>
            <a:fillRect/>
          </a:stretch>
        </p:blipFill>
        <p:spPr bwMode="auto">
          <a:xfrm>
            <a:off x="4716016" y="1988840"/>
            <a:ext cx="4032448" cy="3870518"/>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GB" dirty="0" smtClean="0"/>
              <a:t>The Golden Hind</a:t>
            </a:r>
            <a:endParaRPr lang="en-GB" dirty="0"/>
          </a:p>
        </p:txBody>
      </p:sp>
      <p:sp>
        <p:nvSpPr>
          <p:cNvPr id="4" name="Content Placeholder 3"/>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70000" lnSpcReduction="20000"/>
          </a:bodyPr>
          <a:lstStyle/>
          <a:p>
            <a:pPr>
              <a:buNone/>
            </a:pPr>
            <a:r>
              <a:rPr lang="en-GB" dirty="0" smtClean="0"/>
              <a:t>     </a:t>
            </a:r>
          </a:p>
          <a:p>
            <a:pPr>
              <a:buNone/>
            </a:pPr>
            <a:r>
              <a:rPr lang="en-GB" dirty="0" smtClean="0">
                <a:latin typeface="Comic Sans MS" pitchFamily="66" charset="0"/>
              </a:rPr>
              <a:t>    The Golden hind was 37 metres long and 6 metres across.  She carried 20 officers and between 40 &amp; 60 crew member.  The average height of a sailor in Tudor times was 1.60m (5.3”), but many of the members of the crew were shorter.   Shorter people found it easier to move around the ship than taller people.  Imagine what it would be like to live on board a ship like this with some 60 to 70 other people!</a:t>
            </a:r>
          </a:p>
          <a:p>
            <a:pPr>
              <a:buNone/>
            </a:pPr>
            <a:endParaRPr lang="en-GB" dirty="0"/>
          </a:p>
        </p:txBody>
      </p:sp>
      <p:pic>
        <p:nvPicPr>
          <p:cNvPr id="25604" name="Picture 4" descr="http://ts4.mm.bing.net/images/thumbnail.aspx?q=984344833419&amp;id=913aa3c8b452f8ea95e9b7c5b4710ed6&amp;url=http%3a%2f%2fupload.wikimedia.org%2fwikipedia%2fcommons%2f1%2f1f%2fSir_Francis_Drake_by_Jodocus_Hondius.jpg"/>
          <p:cNvPicPr>
            <a:picLocks noChangeAspect="1" noChangeArrowheads="1"/>
          </p:cNvPicPr>
          <p:nvPr/>
        </p:nvPicPr>
        <p:blipFill>
          <a:blip r:embed="rId2" cstate="print"/>
          <a:srcRect/>
          <a:stretch>
            <a:fillRect/>
          </a:stretch>
        </p:blipFill>
        <p:spPr bwMode="auto">
          <a:xfrm>
            <a:off x="1475656" y="1556792"/>
            <a:ext cx="1800200" cy="17881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602" name="Picture 2" descr="http://www.eons.com/images/members/2010/3/14/0/7/07281686213724822241_610w.jpeg"/>
          <p:cNvPicPr>
            <a:picLocks noChangeAspect="1" noChangeArrowheads="1"/>
          </p:cNvPicPr>
          <p:nvPr/>
        </p:nvPicPr>
        <p:blipFill>
          <a:blip r:embed="rId3" cstate="print"/>
          <a:srcRect/>
          <a:stretch>
            <a:fillRect/>
          </a:stretch>
        </p:blipFill>
        <p:spPr bwMode="auto">
          <a:xfrm>
            <a:off x="179512" y="3429000"/>
            <a:ext cx="4516180" cy="3240360"/>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t>Did you know?</a:t>
            </a:r>
            <a:endParaRPr lang="en-GB" dirty="0"/>
          </a:p>
        </p:txBody>
      </p:sp>
      <p:sp>
        <p:nvSpPr>
          <p:cNvPr id="3" name="Content Placeholder 2"/>
          <p:cNvSpPr>
            <a:spLocks noGrp="1"/>
          </p:cNvSpPr>
          <p:nvPr>
            <p:ph sz="half" idx="1"/>
          </p:nvPr>
        </p:nvSpPr>
        <p:spPr>
          <a:xfrm>
            <a:off x="179512" y="1124744"/>
            <a:ext cx="8496944" cy="2304256"/>
          </a:xfrm>
        </p:spPr>
        <p:style>
          <a:lnRef idx="2">
            <a:schemeClr val="dk1"/>
          </a:lnRef>
          <a:fillRef idx="1">
            <a:schemeClr val="lt1"/>
          </a:fillRef>
          <a:effectRef idx="0">
            <a:schemeClr val="dk1"/>
          </a:effectRef>
          <a:fontRef idx="minor">
            <a:schemeClr val="dk1"/>
          </a:fontRef>
        </p:style>
        <p:txBody>
          <a:bodyPr>
            <a:normAutofit lnSpcReduction="10000"/>
          </a:bodyPr>
          <a:lstStyle/>
          <a:p>
            <a:pPr algn="ctr">
              <a:buNone/>
            </a:pPr>
            <a:r>
              <a:rPr lang="en-GB" sz="1600" b="1" u="sng" dirty="0" smtClean="0">
                <a:latin typeface="Comic Sans MS" pitchFamily="66" charset="0"/>
              </a:rPr>
              <a:t>Poop deck</a:t>
            </a:r>
          </a:p>
          <a:p>
            <a:pPr>
              <a:buNone/>
            </a:pPr>
            <a:r>
              <a:rPr lang="en-GB" sz="1600" dirty="0" smtClean="0">
                <a:latin typeface="Comic Sans MS" pitchFamily="66" charset="0"/>
              </a:rPr>
              <a:t>The word poop deck originates from the</a:t>
            </a:r>
          </a:p>
          <a:p>
            <a:pPr>
              <a:buNone/>
            </a:pPr>
            <a:r>
              <a:rPr lang="en-GB" sz="1600" dirty="0" smtClean="0">
                <a:latin typeface="Comic Sans MS" pitchFamily="66" charset="0"/>
              </a:rPr>
              <a:t>French word for </a:t>
            </a:r>
            <a:r>
              <a:rPr lang="en-GB" sz="1600" u="sng" dirty="0" smtClean="0">
                <a:latin typeface="Comic Sans MS" pitchFamily="66" charset="0"/>
              </a:rPr>
              <a:t>stern,</a:t>
            </a:r>
            <a:r>
              <a:rPr lang="en-GB" sz="1600" dirty="0" smtClean="0">
                <a:latin typeface="Comic Sans MS" pitchFamily="66" charset="0"/>
              </a:rPr>
              <a:t> </a:t>
            </a:r>
            <a:r>
              <a:rPr lang="en-GB" sz="1600" i="1" dirty="0" smtClean="0">
                <a:latin typeface="Comic Sans MS" pitchFamily="66" charset="0"/>
              </a:rPr>
              <a:t>la </a:t>
            </a:r>
            <a:r>
              <a:rPr lang="en-GB" sz="1600" i="1" dirty="0" err="1" smtClean="0">
                <a:latin typeface="Comic Sans MS" pitchFamily="66" charset="0"/>
              </a:rPr>
              <a:t>poupe</a:t>
            </a:r>
            <a:r>
              <a:rPr lang="en-GB" sz="1600" i="1" dirty="0" smtClean="0">
                <a:latin typeface="Comic Sans MS" pitchFamily="66" charset="0"/>
              </a:rPr>
              <a:t>.</a:t>
            </a:r>
          </a:p>
          <a:p>
            <a:pPr>
              <a:buNone/>
            </a:pPr>
            <a:r>
              <a:rPr lang="en-GB" sz="1600" dirty="0" smtClean="0">
                <a:latin typeface="Comic Sans MS" pitchFamily="66" charset="0"/>
              </a:rPr>
              <a:t>Thus the poop deck is technically called</a:t>
            </a:r>
          </a:p>
          <a:p>
            <a:pPr>
              <a:buNone/>
            </a:pPr>
            <a:r>
              <a:rPr lang="en-GB" sz="1600" dirty="0" smtClean="0">
                <a:latin typeface="Comic Sans MS" pitchFamily="66" charset="0"/>
              </a:rPr>
              <a:t>the stern deck, which is an elevated</a:t>
            </a:r>
          </a:p>
          <a:p>
            <a:pPr>
              <a:buNone/>
            </a:pPr>
            <a:r>
              <a:rPr lang="en-GB" sz="1600" dirty="0" smtClean="0">
                <a:latin typeface="Comic Sans MS" pitchFamily="66" charset="0"/>
              </a:rPr>
              <a:t>deck at the rear of the ship, ideal for</a:t>
            </a:r>
          </a:p>
          <a:p>
            <a:pPr>
              <a:buNone/>
            </a:pPr>
            <a:r>
              <a:rPr lang="en-GB" sz="1600" dirty="0" smtClean="0">
                <a:latin typeface="Comic Sans MS" pitchFamily="66" charset="0"/>
              </a:rPr>
              <a:t>navigation and observing the crew and</a:t>
            </a:r>
          </a:p>
          <a:p>
            <a:pPr>
              <a:buNone/>
            </a:pPr>
            <a:r>
              <a:rPr lang="en-GB" sz="1600" dirty="0" smtClean="0">
                <a:latin typeface="Comic Sans MS" pitchFamily="66" charset="0"/>
              </a:rPr>
              <a:t>sails.</a:t>
            </a:r>
            <a:endParaRPr lang="en-GB" sz="1600" dirty="0">
              <a:latin typeface="Comic Sans MS" pitchFamily="66" charset="0"/>
            </a:endParaRPr>
          </a:p>
        </p:txBody>
      </p:sp>
      <p:sp>
        <p:nvSpPr>
          <p:cNvPr id="4" name="Content Placeholder 3"/>
          <p:cNvSpPr>
            <a:spLocks noGrp="1"/>
          </p:cNvSpPr>
          <p:nvPr>
            <p:ph sz="half" idx="2"/>
          </p:nvPr>
        </p:nvSpPr>
        <p:spPr>
          <a:xfrm>
            <a:off x="3923928" y="3717032"/>
            <a:ext cx="5040560" cy="2952328"/>
          </a:xfrm>
        </p:spPr>
        <p:style>
          <a:lnRef idx="2">
            <a:schemeClr val="dk1"/>
          </a:lnRef>
          <a:fillRef idx="1">
            <a:schemeClr val="lt1"/>
          </a:fillRef>
          <a:effectRef idx="0">
            <a:schemeClr val="dk1"/>
          </a:effectRef>
          <a:fontRef idx="minor">
            <a:schemeClr val="dk1"/>
          </a:fontRef>
        </p:style>
        <p:txBody>
          <a:bodyPr>
            <a:noAutofit/>
          </a:bodyPr>
          <a:lstStyle/>
          <a:p>
            <a:pPr>
              <a:buNone/>
            </a:pPr>
            <a:r>
              <a:rPr lang="en-GB" sz="1600" b="1" u="sng" dirty="0" smtClean="0">
                <a:latin typeface="Comic Sans MS" pitchFamily="66" charset="0"/>
              </a:rPr>
              <a:t>The quarter deck</a:t>
            </a:r>
          </a:p>
          <a:p>
            <a:pPr>
              <a:buNone/>
            </a:pPr>
            <a:r>
              <a:rPr lang="en-GB" sz="1600" dirty="0" smtClean="0">
                <a:latin typeface="Comic Sans MS" pitchFamily="66" charset="0"/>
              </a:rPr>
              <a:t>There are ancient traditions of offering  respect</a:t>
            </a:r>
          </a:p>
          <a:p>
            <a:pPr>
              <a:buNone/>
            </a:pPr>
            <a:r>
              <a:rPr lang="en-GB" sz="1600" dirty="0" smtClean="0">
                <a:latin typeface="Comic Sans MS" pitchFamily="66" charset="0"/>
              </a:rPr>
              <a:t>to the quarter deck. Greek and Roman warships all</a:t>
            </a:r>
          </a:p>
          <a:p>
            <a:pPr>
              <a:buNone/>
            </a:pPr>
            <a:r>
              <a:rPr lang="en-GB" sz="1600" dirty="0" smtClean="0">
                <a:latin typeface="Comic Sans MS" pitchFamily="66" charset="0"/>
              </a:rPr>
              <a:t>called pagan shrines which were were given special</a:t>
            </a:r>
          </a:p>
          <a:p>
            <a:pPr>
              <a:buNone/>
            </a:pPr>
            <a:r>
              <a:rPr lang="en-GB" sz="1600" dirty="0" smtClean="0">
                <a:latin typeface="Comic Sans MS" pitchFamily="66" charset="0"/>
              </a:rPr>
              <a:t>respect. This continued into Christian times and n</a:t>
            </a:r>
          </a:p>
          <a:p>
            <a:pPr>
              <a:buNone/>
            </a:pPr>
            <a:r>
              <a:rPr lang="en-GB" sz="1600" dirty="0" smtClean="0">
                <a:latin typeface="Comic Sans MS" pitchFamily="66" charset="0"/>
              </a:rPr>
              <a:t>Medieval British warships, the religious shrines</a:t>
            </a:r>
          </a:p>
          <a:p>
            <a:pPr>
              <a:buNone/>
            </a:pPr>
            <a:r>
              <a:rPr lang="en-GB" sz="1600" dirty="0" smtClean="0">
                <a:latin typeface="Comic Sans MS" pitchFamily="66" charset="0"/>
              </a:rPr>
              <a:t>was set up on the quarter deck.  All hands were</a:t>
            </a:r>
          </a:p>
          <a:p>
            <a:pPr>
              <a:buNone/>
            </a:pPr>
            <a:r>
              <a:rPr lang="en-GB" sz="1600" dirty="0" smtClean="0">
                <a:latin typeface="Comic Sans MS" pitchFamily="66" charset="0"/>
              </a:rPr>
              <a:t>required to salute it by taking off their hats or</a:t>
            </a:r>
          </a:p>
          <a:p>
            <a:pPr>
              <a:buNone/>
            </a:pPr>
            <a:r>
              <a:rPr lang="en-GB" sz="1600" dirty="0" smtClean="0">
                <a:latin typeface="Comic Sans MS" pitchFamily="66" charset="0"/>
              </a:rPr>
              <a:t>caps.  This led to the habit of saluting whenever</a:t>
            </a:r>
          </a:p>
          <a:p>
            <a:pPr>
              <a:buNone/>
            </a:pPr>
            <a:r>
              <a:rPr lang="en-GB" sz="1600" dirty="0" smtClean="0">
                <a:latin typeface="Comic Sans MS" pitchFamily="66" charset="0"/>
              </a:rPr>
              <a:t>one entered the quarter deck.</a:t>
            </a:r>
            <a:endParaRPr lang="en-GB" sz="1600" dirty="0">
              <a:latin typeface="Comic Sans MS" pitchFamily="66" charset="0"/>
            </a:endParaRPr>
          </a:p>
        </p:txBody>
      </p:sp>
      <p:pic>
        <p:nvPicPr>
          <p:cNvPr id="1026" name="Picture 2" descr="File:Soleil-Royal mp3h9369.jpg">
            <a:hlinkClick r:id="rId2"/>
          </p:cNvPr>
          <p:cNvPicPr>
            <a:picLocks noChangeAspect="1" noChangeArrowheads="1"/>
          </p:cNvPicPr>
          <p:nvPr/>
        </p:nvPicPr>
        <p:blipFill>
          <a:blip r:embed="rId3" cstate="print"/>
          <a:srcRect/>
          <a:stretch>
            <a:fillRect/>
          </a:stretch>
        </p:blipFill>
        <p:spPr bwMode="auto">
          <a:xfrm>
            <a:off x="5508104" y="1268760"/>
            <a:ext cx="2918147" cy="1944216"/>
          </a:xfrm>
          <a:prstGeom prst="rect">
            <a:avLst/>
          </a:prstGeom>
          <a:ln>
            <a:noFill/>
          </a:ln>
          <a:effectLst>
            <a:outerShdw blurRad="292100" dist="139700" dir="2700000" algn="tl" rotWithShape="0">
              <a:srgbClr val="333333">
                <a:alpha val="65000"/>
              </a:srgbClr>
            </a:outerShdw>
          </a:effectLst>
        </p:spPr>
      </p:pic>
      <p:sp>
        <p:nvSpPr>
          <p:cNvPr id="6" name="Oval 5"/>
          <p:cNvSpPr/>
          <p:nvPr/>
        </p:nvSpPr>
        <p:spPr>
          <a:xfrm>
            <a:off x="5724128" y="1340768"/>
            <a:ext cx="1944216" cy="1224136"/>
          </a:xfrm>
          <a:prstGeom prst="ellipse">
            <a:avLst/>
          </a:prstGeom>
          <a:noFill/>
          <a:ln w="5715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pic>
        <p:nvPicPr>
          <p:cNvPr id="1028" name="Picture 4" descr="http://modelshipworld.com/phpBB2/files/quarter_deck_location_117.jpg"/>
          <p:cNvPicPr>
            <a:picLocks noChangeAspect="1" noChangeArrowheads="1"/>
          </p:cNvPicPr>
          <p:nvPr/>
        </p:nvPicPr>
        <p:blipFill>
          <a:blip r:embed="rId4" cstate="print"/>
          <a:srcRect/>
          <a:stretch>
            <a:fillRect/>
          </a:stretch>
        </p:blipFill>
        <p:spPr bwMode="auto">
          <a:xfrm>
            <a:off x="0" y="3705847"/>
            <a:ext cx="3816424" cy="31521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4000" r="-14000"/>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4" name="Title 1"/>
          <p:cNvSpPr txBox="1">
            <a:spLocks/>
          </p:cNvSpPr>
          <p:nvPr/>
        </p:nvSpPr>
        <p:spPr>
          <a:xfrm>
            <a:off x="467544" y="332656"/>
            <a:ext cx="8229600" cy="114300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7200" b="1" i="0" u="none" strike="noStrike" kern="1200" cap="none" spc="0" normalizeH="0" baseline="0" noProof="0" dirty="0" smtClean="0">
                <a:ln>
                  <a:noFill/>
                </a:ln>
                <a:solidFill>
                  <a:schemeClr val="dk1"/>
                </a:solidFill>
                <a:effectLst/>
                <a:uLnTx/>
                <a:uFillTx/>
                <a:latin typeface="Blackadder ITC" pitchFamily="82" charset="0"/>
                <a:ea typeface="+mn-ea"/>
                <a:cs typeface="+mn-cs"/>
              </a:rPr>
              <a:t>Superstition </a:t>
            </a:r>
            <a:endParaRPr kumimoji="0" lang="en-GB" sz="7200" b="1" i="0" u="none" strike="noStrike" kern="1200" cap="none" spc="0" normalizeH="0" baseline="0" noProof="0" dirty="0">
              <a:ln>
                <a:noFill/>
              </a:ln>
              <a:solidFill>
                <a:schemeClr val="dk1"/>
              </a:solidFill>
              <a:effectLst/>
              <a:uLnTx/>
              <a:uFillTx/>
              <a:latin typeface="Blackadder ITC" pitchFamily="82" charset="0"/>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30722" name="Picture 2" descr="http://www.alicia-logic.com/capsimages/pc_010JohnnyDepp.jpg"/>
          <p:cNvPicPr>
            <a:picLocks noChangeAspect="1" noChangeArrowheads="1"/>
          </p:cNvPicPr>
          <p:nvPr/>
        </p:nvPicPr>
        <p:blipFill>
          <a:blip r:embed="rId2" cstate="print"/>
          <a:srcRect/>
          <a:stretch>
            <a:fillRect/>
          </a:stretch>
        </p:blipFill>
        <p:spPr bwMode="auto">
          <a:xfrm>
            <a:off x="2915816" y="4914525"/>
            <a:ext cx="3960440" cy="1943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Rectangular Callout 12"/>
          <p:cNvSpPr/>
          <p:nvPr/>
        </p:nvSpPr>
        <p:spPr>
          <a:xfrm>
            <a:off x="0" y="2852936"/>
            <a:ext cx="2915816" cy="2664296"/>
          </a:xfrm>
          <a:prstGeom prst="wedgeRectCallout">
            <a:avLst>
              <a:gd name="adj1" fmla="val 75200"/>
              <a:gd name="adj2" fmla="val 52233"/>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 name="Content Placeholder 2"/>
          <p:cNvSpPr>
            <a:spLocks noGrp="1"/>
          </p:cNvSpPr>
          <p:nvPr>
            <p:ph sz="half" idx="1"/>
          </p:nvPr>
        </p:nvSpPr>
        <p:spPr>
          <a:xfrm>
            <a:off x="457200" y="332657"/>
            <a:ext cx="8291264" cy="2304255"/>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a:buNone/>
            </a:pPr>
            <a:endParaRPr lang="en-GB" dirty="0" smtClean="0">
              <a:latin typeface="Comic Sans MS" pitchFamily="66" charset="0"/>
            </a:endParaRPr>
          </a:p>
          <a:p>
            <a:pPr>
              <a:buNone/>
            </a:pPr>
            <a:r>
              <a:rPr lang="en-GB" dirty="0" smtClean="0">
                <a:latin typeface="Comic Sans MS" pitchFamily="66" charset="0"/>
              </a:rPr>
              <a:t>Sailors gathered information from wherever they could. </a:t>
            </a:r>
          </a:p>
          <a:p>
            <a:pPr>
              <a:buNone/>
            </a:pPr>
            <a:r>
              <a:rPr lang="en-GB" dirty="0" smtClean="0">
                <a:latin typeface="Comic Sans MS" pitchFamily="66" charset="0"/>
              </a:rPr>
              <a:t>Some information came from other sailors’ stories.  These</a:t>
            </a:r>
          </a:p>
          <a:p>
            <a:pPr>
              <a:buNone/>
            </a:pPr>
            <a:r>
              <a:rPr lang="en-GB" dirty="0" smtClean="0">
                <a:latin typeface="Comic Sans MS" pitchFamily="66" charset="0"/>
              </a:rPr>
              <a:t>could, however, be misleading.  One story told of a region in</a:t>
            </a:r>
          </a:p>
          <a:p>
            <a:pPr>
              <a:buNone/>
            </a:pPr>
            <a:r>
              <a:rPr lang="en-GB" dirty="0" smtClean="0">
                <a:latin typeface="Comic Sans MS" pitchFamily="66" charset="0"/>
              </a:rPr>
              <a:t>The far north called ‘Thule’.  It was said to be neither land</a:t>
            </a:r>
          </a:p>
          <a:p>
            <a:pPr>
              <a:buNone/>
            </a:pPr>
            <a:r>
              <a:rPr lang="en-GB" dirty="0" smtClean="0">
                <a:latin typeface="Comic Sans MS" pitchFamily="66" charset="0"/>
              </a:rPr>
              <a:t>nor sea nor air, but a weird mixture of all three!</a:t>
            </a:r>
          </a:p>
          <a:p>
            <a:endParaRPr lang="en-GB" dirty="0"/>
          </a:p>
        </p:txBody>
      </p:sp>
      <p:pic>
        <p:nvPicPr>
          <p:cNvPr id="30730" name="Picture 10" descr="http://www.ghibliworld.com/images/ponyo_on_cover_yomy_june_08_b.jpg"/>
          <p:cNvPicPr>
            <a:picLocks noChangeAspect="1" noChangeArrowheads="1"/>
          </p:cNvPicPr>
          <p:nvPr/>
        </p:nvPicPr>
        <p:blipFill>
          <a:blip r:embed="rId3" cstate="print"/>
          <a:srcRect/>
          <a:stretch>
            <a:fillRect/>
          </a:stretch>
        </p:blipFill>
        <p:spPr bwMode="auto">
          <a:xfrm flipH="1">
            <a:off x="0" y="2852936"/>
            <a:ext cx="2843648" cy="25922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ectangular Callout 11"/>
          <p:cNvSpPr/>
          <p:nvPr/>
        </p:nvSpPr>
        <p:spPr>
          <a:xfrm>
            <a:off x="6804248" y="2924944"/>
            <a:ext cx="2088232" cy="2952328"/>
          </a:xfrm>
          <a:prstGeom prst="wedgeRectCallout">
            <a:avLst>
              <a:gd name="adj1" fmla="val -77890"/>
              <a:gd name="adj2" fmla="val 35646"/>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30728" name="Picture 8" descr="http://www.yattamanga.it/uploads/immagini/laputa1WJXVDqFpgY.jpg"/>
          <p:cNvPicPr>
            <a:picLocks noChangeAspect="1" noChangeArrowheads="1"/>
          </p:cNvPicPr>
          <p:nvPr/>
        </p:nvPicPr>
        <p:blipFill>
          <a:blip r:embed="rId4" cstate="print"/>
          <a:srcRect/>
          <a:stretch>
            <a:fillRect/>
          </a:stretch>
        </p:blipFill>
        <p:spPr bwMode="auto">
          <a:xfrm>
            <a:off x="6804248" y="2996952"/>
            <a:ext cx="2083586" cy="2808312"/>
          </a:xfrm>
          <a:prstGeom prst="rect">
            <a:avLst/>
          </a:prstGeom>
          <a:ln>
            <a:noFill/>
          </a:ln>
          <a:effectLst>
            <a:softEdge rad="112500"/>
          </a:effectLst>
        </p:spPr>
      </p:pic>
      <p:sp>
        <p:nvSpPr>
          <p:cNvPr id="16" name="Rectangular Callout 15"/>
          <p:cNvSpPr/>
          <p:nvPr/>
        </p:nvSpPr>
        <p:spPr>
          <a:xfrm>
            <a:off x="3563888" y="2852936"/>
            <a:ext cx="2880320" cy="1656184"/>
          </a:xfrm>
          <a:prstGeom prst="wedgeRectCallout">
            <a:avLst>
              <a:gd name="adj1" fmla="val -9289"/>
              <a:gd name="adj2" fmla="val 95961"/>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30732" name="Picture 12" descr="http://1.bp.blogspot.com/_sy3UEYGx4HI/TAa3tr_-idI/AAAAAAAAAvc/ngWGoi7_mNA/s1600/howls.jpg"/>
          <p:cNvPicPr>
            <a:picLocks noChangeAspect="1" noChangeArrowheads="1"/>
          </p:cNvPicPr>
          <p:nvPr/>
        </p:nvPicPr>
        <p:blipFill>
          <a:blip r:embed="rId5" cstate="print"/>
          <a:srcRect/>
          <a:stretch>
            <a:fillRect/>
          </a:stretch>
        </p:blipFill>
        <p:spPr bwMode="auto">
          <a:xfrm>
            <a:off x="3563888" y="2924944"/>
            <a:ext cx="2796612" cy="151216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7544" y="260648"/>
            <a:ext cx="4038600" cy="6408712"/>
          </a:xfrm>
        </p:spPr>
        <p:style>
          <a:lnRef idx="2">
            <a:schemeClr val="accent6"/>
          </a:lnRef>
          <a:fillRef idx="1">
            <a:schemeClr val="lt1"/>
          </a:fillRef>
          <a:effectRef idx="0">
            <a:schemeClr val="accent6"/>
          </a:effectRef>
          <a:fontRef idx="minor">
            <a:schemeClr val="dk1"/>
          </a:fontRef>
        </p:style>
        <p:txBody>
          <a:bodyPr>
            <a:noAutofit/>
          </a:bodyPr>
          <a:lstStyle/>
          <a:p>
            <a:pPr marL="0" indent="0">
              <a:buNone/>
            </a:pPr>
            <a:r>
              <a:rPr lang="en-GB" sz="1800" dirty="0" smtClean="0">
                <a:latin typeface="Comic Sans MS" pitchFamily="66" charset="0"/>
              </a:rPr>
              <a:t>Many different creatures play a role in the superstitious nature of mariners. A great distance flier of the South Pacific, many believe Albatrosses carry the immortal souls of lost sailors and woe to the seaman that kills one of them. A black cat appears to be a good omen to most sailors, much the opposite of society since the Middle Ages. Many mariners strive to keep a content and well-fed black cat onboard during their voyages. A pod of dolphins following the wake of a vessel is thought a sign of good luck, while malingering shoals of sharks can only spell doom for the ill fated crew. A skipper finding a rabbit or hare onboard is likely to forestall his journey for another day. Ultimately, rats leaving a ship are a definite sign of trouble ahead.</a:t>
            </a:r>
          </a:p>
          <a:p>
            <a:pPr>
              <a:buNone/>
            </a:pPr>
            <a:endParaRPr lang="en-GB" sz="1800" dirty="0">
              <a:latin typeface="Comic Sans MS" pitchFamily="66" charset="0"/>
            </a:endParaRPr>
          </a:p>
        </p:txBody>
      </p:sp>
      <p:pic>
        <p:nvPicPr>
          <p:cNvPr id="5" name="Picture 4" descr="14626lg.jpg"/>
          <p:cNvPicPr>
            <a:picLocks noChangeAspect="1"/>
          </p:cNvPicPr>
          <p:nvPr/>
        </p:nvPicPr>
        <p:blipFill>
          <a:blip r:embed="rId2" cstate="print"/>
          <a:stretch>
            <a:fillRect/>
          </a:stretch>
        </p:blipFill>
        <p:spPr>
          <a:xfrm>
            <a:off x="4932040" y="1340768"/>
            <a:ext cx="3884176" cy="5256584"/>
          </a:xfrm>
          <a:prstGeom prst="rect">
            <a:avLst/>
          </a:prstGeom>
        </p:spPr>
      </p:pic>
      <p:sp>
        <p:nvSpPr>
          <p:cNvPr id="6" name="TextBox 5"/>
          <p:cNvSpPr txBox="1"/>
          <p:nvPr/>
        </p:nvSpPr>
        <p:spPr>
          <a:xfrm>
            <a:off x="4932040" y="332656"/>
            <a:ext cx="3888432" cy="461665"/>
          </a:xfrm>
          <a:prstGeom prst="rect">
            <a:avLst/>
          </a:prstGeom>
          <a:solidFill>
            <a:schemeClr val="bg1"/>
          </a:solidFill>
          <a:ln>
            <a:solidFill>
              <a:schemeClr val="tx1"/>
            </a:solidFill>
          </a:ln>
        </p:spPr>
        <p:txBody>
          <a:bodyPr wrap="square" rtlCol="0">
            <a:spAutoFit/>
          </a:bodyPr>
          <a:lstStyle/>
          <a:p>
            <a:r>
              <a:rPr lang="en-GB" sz="2400" b="1" dirty="0" smtClean="0">
                <a:solidFill>
                  <a:prstClr val="black"/>
                </a:solidFill>
                <a:latin typeface="Comic Sans MS" pitchFamily="66" charset="0"/>
              </a:rPr>
              <a:t>Animal Influences</a:t>
            </a:r>
            <a:endParaRPr lang="en-GB" sz="2400" b="1" dirty="0">
              <a:solidFill>
                <a:prstClr val="black"/>
              </a:solidFill>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51520" y="260648"/>
            <a:ext cx="3816424" cy="6408712"/>
          </a:xfrm>
        </p:spPr>
        <p:style>
          <a:lnRef idx="2">
            <a:schemeClr val="accent6"/>
          </a:lnRef>
          <a:fillRef idx="1">
            <a:schemeClr val="lt1"/>
          </a:fillRef>
          <a:effectRef idx="0">
            <a:schemeClr val="accent6"/>
          </a:effectRef>
          <a:fontRef idx="minor">
            <a:schemeClr val="dk1"/>
          </a:fontRef>
        </p:style>
        <p:txBody>
          <a:bodyPr>
            <a:noAutofit/>
          </a:bodyPr>
          <a:lstStyle/>
          <a:p>
            <a:pPr marL="1588" indent="-1588">
              <a:buNone/>
              <a:tabLst>
                <a:tab pos="355600" algn="l"/>
              </a:tabLst>
            </a:pPr>
            <a:r>
              <a:rPr lang="en-GB" sz="1400" b="1" dirty="0" smtClean="0">
                <a:latin typeface="Comic Sans MS" pitchFamily="66" charset="0"/>
              </a:rPr>
              <a:t>Avoid people with red hair when going to the ship to begin a journey.</a:t>
            </a:r>
            <a:r>
              <a:rPr lang="en-GB" sz="1400" dirty="0" smtClean="0">
                <a:latin typeface="Comic Sans MS" pitchFamily="66" charset="0"/>
              </a:rPr>
              <a:t/>
            </a:r>
            <a:br>
              <a:rPr lang="en-GB" sz="1400" dirty="0" smtClean="0">
                <a:latin typeface="Comic Sans MS" pitchFamily="66" charset="0"/>
              </a:rPr>
            </a:br>
            <a:r>
              <a:rPr lang="en-GB" sz="1400" i="1" dirty="0" smtClean="0">
                <a:latin typeface="Comic Sans MS" pitchFamily="66" charset="0"/>
              </a:rPr>
              <a:t>Red heads bring bad luck to a ship, which can be averted if you speak to the red-head before they speak to you.</a:t>
            </a:r>
          </a:p>
          <a:p>
            <a:pPr marL="1588" indent="-1588">
              <a:buNone/>
              <a:tabLst>
                <a:tab pos="355600" algn="l"/>
              </a:tabLst>
            </a:pPr>
            <a:endParaRPr lang="en-GB" sz="1400" dirty="0" smtClean="0">
              <a:latin typeface="Comic Sans MS" pitchFamily="66" charset="0"/>
            </a:endParaRPr>
          </a:p>
          <a:p>
            <a:pPr marL="1588" indent="-1588">
              <a:buNone/>
              <a:tabLst>
                <a:tab pos="355600" algn="l"/>
              </a:tabLst>
            </a:pPr>
            <a:r>
              <a:rPr lang="en-GB" sz="1400" b="1" dirty="0" smtClean="0">
                <a:latin typeface="Comic Sans MS" pitchFamily="66" charset="0"/>
              </a:rPr>
              <a:t>Avoid Flat-footed people when beginning a trip.</a:t>
            </a:r>
            <a:r>
              <a:rPr lang="en-GB" sz="1400" dirty="0" smtClean="0">
                <a:latin typeface="Comic Sans MS" pitchFamily="66" charset="0"/>
              </a:rPr>
              <a:t/>
            </a:r>
            <a:br>
              <a:rPr lang="en-GB" sz="1400" dirty="0" smtClean="0">
                <a:latin typeface="Comic Sans MS" pitchFamily="66" charset="0"/>
              </a:rPr>
            </a:br>
            <a:r>
              <a:rPr lang="en-GB" sz="1400" i="1" dirty="0" smtClean="0">
                <a:latin typeface="Comic Sans MS" pitchFamily="66" charset="0"/>
              </a:rPr>
              <a:t>They, like red heads, are bad luck. The danger can be avoided by speaking to them before they speak to you.</a:t>
            </a:r>
          </a:p>
          <a:p>
            <a:pPr marL="1588" indent="-1588">
              <a:buNone/>
              <a:tabLst>
                <a:tab pos="355600" algn="l"/>
              </a:tabLst>
            </a:pPr>
            <a:endParaRPr lang="en-GB" sz="1400" dirty="0" smtClean="0">
              <a:latin typeface="Comic Sans MS" pitchFamily="66" charset="0"/>
            </a:endParaRPr>
          </a:p>
          <a:p>
            <a:pPr marL="1588" indent="-1588">
              <a:buNone/>
              <a:tabLst>
                <a:tab pos="355600" algn="l"/>
              </a:tabLst>
            </a:pPr>
            <a:r>
              <a:rPr lang="en-GB" sz="1400" b="1" dirty="0" smtClean="0">
                <a:latin typeface="Comic Sans MS" pitchFamily="66" charset="0"/>
              </a:rPr>
              <a:t>Throwing stones into the sea will cause great waves and storms, as will whistling.</a:t>
            </a:r>
            <a:r>
              <a:rPr lang="en-GB" sz="1400" dirty="0" smtClean="0">
                <a:latin typeface="Comic Sans MS" pitchFamily="66" charset="0"/>
              </a:rPr>
              <a:t/>
            </a:r>
            <a:br>
              <a:rPr lang="en-GB" sz="1400" dirty="0" smtClean="0">
                <a:latin typeface="Comic Sans MS" pitchFamily="66" charset="0"/>
              </a:rPr>
            </a:br>
            <a:r>
              <a:rPr lang="en-GB" sz="1400" i="1" dirty="0" smtClean="0">
                <a:latin typeface="Comic Sans MS" pitchFamily="66" charset="0"/>
              </a:rPr>
              <a:t>A sign of disrespect to the sea, ensuring retaliation in the form of stormy seas.  Whistling up a storm.</a:t>
            </a:r>
          </a:p>
          <a:p>
            <a:pPr marL="1588" indent="-1588">
              <a:buNone/>
              <a:tabLst>
                <a:tab pos="355600" algn="l"/>
              </a:tabLst>
            </a:pPr>
            <a:endParaRPr lang="en-GB" sz="1400" i="1" dirty="0" smtClean="0">
              <a:latin typeface="Comic Sans MS" pitchFamily="66" charset="0"/>
            </a:endParaRPr>
          </a:p>
          <a:p>
            <a:pPr marL="1588" indent="-1588">
              <a:buNone/>
              <a:tabLst>
                <a:tab pos="355600" algn="l"/>
              </a:tabLst>
            </a:pPr>
            <a:r>
              <a:rPr lang="en-GB" sz="1400" b="1" dirty="0" smtClean="0">
                <a:latin typeface="Comic Sans MS" pitchFamily="66" charset="0"/>
              </a:rPr>
              <a:t>It is unlucky to start a cruise on Friday.</a:t>
            </a:r>
            <a:r>
              <a:rPr lang="en-GB" sz="1400" dirty="0" smtClean="0">
                <a:latin typeface="Comic Sans MS" pitchFamily="66" charset="0"/>
              </a:rPr>
              <a:t/>
            </a:r>
            <a:br>
              <a:rPr lang="en-GB" sz="1400" dirty="0" smtClean="0">
                <a:latin typeface="Comic Sans MS" pitchFamily="66" charset="0"/>
              </a:rPr>
            </a:br>
            <a:r>
              <a:rPr lang="en-GB" sz="1400" i="1" dirty="0" smtClean="0">
                <a:latin typeface="Comic Sans MS" pitchFamily="66" charset="0"/>
              </a:rPr>
              <a:t>This is the day Christ was crucified on</a:t>
            </a:r>
            <a:r>
              <a:rPr lang="en-GB" sz="1400" dirty="0" smtClean="0">
                <a:latin typeface="Comic Sans MS" pitchFamily="66" charset="0"/>
              </a:rPr>
              <a:t>.</a:t>
            </a:r>
          </a:p>
          <a:p>
            <a:pPr marL="1588" indent="-1588">
              <a:buNone/>
              <a:tabLst>
                <a:tab pos="355600" algn="l"/>
              </a:tabLst>
            </a:pPr>
            <a:endParaRPr lang="en-GB" sz="1400" dirty="0" smtClean="0">
              <a:latin typeface="Comic Sans MS" pitchFamily="66" charset="0"/>
            </a:endParaRPr>
          </a:p>
          <a:p>
            <a:pPr marL="1588" indent="-1588">
              <a:buNone/>
              <a:tabLst>
                <a:tab pos="355600" algn="l"/>
              </a:tabLst>
            </a:pPr>
            <a:r>
              <a:rPr lang="en-GB" sz="1400" b="1" dirty="0" smtClean="0">
                <a:latin typeface="Comic Sans MS" pitchFamily="66" charset="0"/>
              </a:rPr>
              <a:t>Sailors wore golden hoop earrings</a:t>
            </a:r>
            <a:r>
              <a:rPr lang="en-GB" sz="1400" dirty="0" smtClean="0">
                <a:latin typeface="Comic Sans MS" pitchFamily="66" charset="0"/>
              </a:rPr>
              <a:t> all the time. It is said that this was done so they would have gold to pay their fare in the underworld if ever they sink and drown</a:t>
            </a:r>
            <a:endParaRPr lang="en-GB" sz="1400" i="1" dirty="0" smtClean="0">
              <a:latin typeface="Comic Sans MS" pitchFamily="66" charset="0"/>
            </a:endParaRPr>
          </a:p>
          <a:p>
            <a:pPr marL="1588" indent="-1588">
              <a:buNone/>
              <a:tabLst>
                <a:tab pos="355600" algn="l"/>
              </a:tabLst>
            </a:pPr>
            <a:endParaRPr lang="en-GB" sz="1600" i="1" dirty="0" smtClean="0"/>
          </a:p>
          <a:p>
            <a:pPr marL="1588" indent="-1588">
              <a:buNone/>
              <a:tabLst>
                <a:tab pos="355600" algn="l"/>
              </a:tabLst>
            </a:pPr>
            <a:endParaRPr lang="en-GB" sz="1600" i="1" dirty="0" smtClean="0"/>
          </a:p>
        </p:txBody>
      </p:sp>
      <p:sp>
        <p:nvSpPr>
          <p:cNvPr id="6" name="TextBox 5"/>
          <p:cNvSpPr txBox="1"/>
          <p:nvPr/>
        </p:nvSpPr>
        <p:spPr>
          <a:xfrm>
            <a:off x="4283968" y="260648"/>
            <a:ext cx="4536504" cy="461665"/>
          </a:xfrm>
          <a:prstGeom prst="rect">
            <a:avLst/>
          </a:prstGeom>
          <a:solidFill>
            <a:schemeClr val="bg1"/>
          </a:solidFill>
          <a:ln>
            <a:solidFill>
              <a:schemeClr val="tx1"/>
            </a:solidFill>
          </a:ln>
        </p:spPr>
        <p:txBody>
          <a:bodyPr wrap="square" rtlCol="0">
            <a:spAutoFit/>
          </a:bodyPr>
          <a:lstStyle/>
          <a:p>
            <a:r>
              <a:rPr lang="en-GB" sz="2400" b="1" dirty="0" smtClean="0">
                <a:solidFill>
                  <a:prstClr val="black"/>
                </a:solidFill>
                <a:latin typeface="Comic Sans MS" pitchFamily="66" charset="0"/>
              </a:rPr>
              <a:t>Other superstitions</a:t>
            </a:r>
            <a:endParaRPr lang="en-GB" sz="2400" b="1" dirty="0">
              <a:solidFill>
                <a:prstClr val="black"/>
              </a:solidFill>
              <a:latin typeface="Comic Sans MS" pitchFamily="66" charset="0"/>
            </a:endParaRPr>
          </a:p>
        </p:txBody>
      </p:sp>
      <p:pic>
        <p:nvPicPr>
          <p:cNvPr id="8" name="Picture 7" descr="Rembrandt_Christ_in_the_Storm_on_the_Lake_of_Galilee.jpg"/>
          <p:cNvPicPr>
            <a:picLocks noChangeAspect="1"/>
          </p:cNvPicPr>
          <p:nvPr/>
        </p:nvPicPr>
        <p:blipFill>
          <a:blip r:embed="rId2" cstate="print"/>
          <a:stretch>
            <a:fillRect/>
          </a:stretch>
        </p:blipFill>
        <p:spPr>
          <a:xfrm>
            <a:off x="4283968" y="836712"/>
            <a:ext cx="4562427" cy="5760640"/>
          </a:xfrm>
          <a:prstGeom prst="rect">
            <a:avLst/>
          </a:prstGeom>
        </p:spPr>
      </p:pic>
      <p:sp>
        <p:nvSpPr>
          <p:cNvPr id="9" name="Rectangular Callout 8"/>
          <p:cNvSpPr/>
          <p:nvPr/>
        </p:nvSpPr>
        <p:spPr>
          <a:xfrm>
            <a:off x="4499992" y="1412776"/>
            <a:ext cx="1800200" cy="1296144"/>
          </a:xfrm>
          <a:prstGeom prst="wedgeRectCallout">
            <a:avLst>
              <a:gd name="adj1" fmla="val 18969"/>
              <a:gd name="adj2" fmla="val 113042"/>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smtClean="0">
                <a:solidFill>
                  <a:prstClr val="black"/>
                </a:solidFill>
              </a:rPr>
              <a:t>You at the front!  Stop Whistling!!!</a:t>
            </a:r>
            <a:endParaRPr lang="en-GB" i="1" dirty="0">
              <a:solidFill>
                <a:prstClr val="black"/>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1" y="404664"/>
            <a:ext cx="2962672" cy="6264696"/>
          </a:xfrm>
        </p:spPr>
        <p:style>
          <a:lnRef idx="2">
            <a:schemeClr val="dk1"/>
          </a:lnRef>
          <a:fillRef idx="1">
            <a:schemeClr val="lt1"/>
          </a:fillRef>
          <a:effectRef idx="0">
            <a:schemeClr val="dk1"/>
          </a:effectRef>
          <a:fontRef idx="minor">
            <a:schemeClr val="dk1"/>
          </a:fontRef>
        </p:style>
        <p:txBody>
          <a:bodyPr/>
          <a:lstStyle/>
          <a:p>
            <a:r>
              <a:rPr lang="en-GB" sz="2000" dirty="0" smtClean="0">
                <a:latin typeface="Comic Sans MS" pitchFamily="66" charset="0"/>
              </a:rPr>
              <a:t>Sailors also heard tales about beasts and monsters that lived in the oceans. </a:t>
            </a:r>
          </a:p>
          <a:p>
            <a:r>
              <a:rPr lang="en-GB" sz="2000" dirty="0" smtClean="0">
                <a:latin typeface="Comic Sans MS" pitchFamily="66" charset="0"/>
              </a:rPr>
              <a:t> </a:t>
            </a:r>
          </a:p>
          <a:p>
            <a:r>
              <a:rPr lang="en-GB" sz="2000" dirty="0" smtClean="0">
                <a:latin typeface="Comic Sans MS" pitchFamily="66" charset="0"/>
              </a:rPr>
              <a:t>Martin Frobisher found a ‘sea unicorn’.  It was in fact a narwhal, a member of the whale and dolphin family.  Sir Frobisher still presented the ‘unicorns’ horn as a gift to Queen Elizabeth I!</a:t>
            </a:r>
          </a:p>
          <a:p>
            <a:endParaRPr lang="en-GB" dirty="0"/>
          </a:p>
        </p:txBody>
      </p:sp>
      <p:pic>
        <p:nvPicPr>
          <p:cNvPr id="2050" name="Picture 2" descr="http://t2.gstatic.com/images?q=tbn:ANd9GcQ0Sd0skeEAOVpaRf9kIzvN0swRPUPwB-awT7FiB0WywXOIwAcf"/>
          <p:cNvPicPr>
            <a:picLocks noChangeAspect="1" noChangeArrowheads="1"/>
          </p:cNvPicPr>
          <p:nvPr/>
        </p:nvPicPr>
        <p:blipFill>
          <a:blip r:embed="rId2" cstate="print"/>
          <a:srcRect/>
          <a:stretch>
            <a:fillRect/>
          </a:stretch>
        </p:blipFill>
        <p:spPr bwMode="auto">
          <a:xfrm>
            <a:off x="3995936" y="188640"/>
            <a:ext cx="4680520" cy="31146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2" name="Picture 4" descr="http://t1.gstatic.com/images?q=tbn:ANd9GcQohclANU5pKKj7C3Uv_ZiG8klKQikOhjag1dXzhlKjRWn4uQBc"/>
          <p:cNvPicPr>
            <a:picLocks noChangeAspect="1" noChangeArrowheads="1"/>
          </p:cNvPicPr>
          <p:nvPr/>
        </p:nvPicPr>
        <p:blipFill>
          <a:blip r:embed="rId3" cstate="print"/>
          <a:srcRect/>
          <a:stretch>
            <a:fillRect/>
          </a:stretch>
        </p:blipFill>
        <p:spPr bwMode="auto">
          <a:xfrm rot="1335845">
            <a:off x="6066193" y="4095631"/>
            <a:ext cx="3239505" cy="2443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l_fi" descr="http://30.media.tumblr.com/uonDKZCU0mj3myfhA2XmkIlKo1_400.jpg"/>
          <p:cNvPicPr/>
          <p:nvPr/>
        </p:nvPicPr>
        <p:blipFill>
          <a:blip r:embed="rId4" cstate="print"/>
          <a:srcRect/>
          <a:stretch>
            <a:fillRect/>
          </a:stretch>
        </p:blipFill>
        <p:spPr bwMode="auto">
          <a:xfrm>
            <a:off x="3635896" y="3861048"/>
            <a:ext cx="2880320" cy="27854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4" name="Picture 6" descr="http://www.red-duster.co.uk/Images/Frobisher.jpg"/>
          <p:cNvPicPr>
            <a:picLocks noChangeAspect="1" noChangeArrowheads="1"/>
          </p:cNvPicPr>
          <p:nvPr/>
        </p:nvPicPr>
        <p:blipFill>
          <a:blip r:embed="rId5" cstate="print"/>
          <a:srcRect/>
          <a:stretch>
            <a:fillRect/>
          </a:stretch>
        </p:blipFill>
        <p:spPr bwMode="auto">
          <a:xfrm>
            <a:off x="1259632" y="5013176"/>
            <a:ext cx="1276148" cy="15395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14" name="Picture 13" descr="moray_eel.jpg"/>
          <p:cNvPicPr>
            <a:picLocks noChangeAspect="1"/>
          </p:cNvPicPr>
          <p:nvPr/>
        </p:nvPicPr>
        <p:blipFill>
          <a:blip r:embed="rId2" cstate="print"/>
          <a:stretch>
            <a:fillRect/>
          </a:stretch>
        </p:blipFill>
        <p:spPr>
          <a:xfrm rot="19834552">
            <a:off x="323528" y="3717032"/>
            <a:ext cx="3384376" cy="22644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 Placeholder 3"/>
          <p:cNvSpPr>
            <a:spLocks noGrp="1"/>
          </p:cNvSpPr>
          <p:nvPr>
            <p:ph type="body" sz="half" idx="2"/>
          </p:nvPr>
        </p:nvSpPr>
        <p:spPr>
          <a:xfrm>
            <a:off x="251520" y="260648"/>
            <a:ext cx="3528392" cy="2664296"/>
          </a:xfrm>
          <a:solidFill>
            <a:schemeClr val="bg1"/>
          </a:solidFill>
          <a:ln>
            <a:solidFill>
              <a:schemeClr val="tx1"/>
            </a:solidFill>
          </a:ln>
        </p:spPr>
        <p:txBody>
          <a:bodyPr>
            <a:normAutofit/>
          </a:bodyPr>
          <a:lstStyle/>
          <a:p>
            <a:r>
              <a:rPr lang="en-GB" sz="2000" dirty="0" smtClean="0">
                <a:latin typeface="Comic Sans MS" pitchFamily="66" charset="0"/>
              </a:rPr>
              <a:t>Other strange sea creatures were also sighted by sailors.  Many of these creatures are still around today.  Tudor sailors thought they looked so unusual that they were thought to be sea monsters.</a:t>
            </a:r>
            <a:endParaRPr lang="en-GB" sz="600" dirty="0">
              <a:latin typeface="Comic Sans MS" pitchFamily="66" charset="0"/>
            </a:endParaRPr>
          </a:p>
        </p:txBody>
      </p:sp>
      <p:pic>
        <p:nvPicPr>
          <p:cNvPr id="5" name="Content Placeholder 4" descr="gal_uglyanimals_14.jpg"/>
          <p:cNvPicPr>
            <a:picLocks noGrp="1" noChangeAspect="1"/>
          </p:cNvPicPr>
          <p:nvPr>
            <p:ph idx="1"/>
          </p:nvPr>
        </p:nvPicPr>
        <p:blipFill>
          <a:blip r:embed="rId3" cstate="print"/>
          <a:stretch>
            <a:fillRect/>
          </a:stretch>
        </p:blipFill>
        <p:spPr>
          <a:xfrm>
            <a:off x="3923928" y="260648"/>
            <a:ext cx="4781366" cy="33843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 Placeholder 3"/>
          <p:cNvSpPr txBox="1">
            <a:spLocks/>
          </p:cNvSpPr>
          <p:nvPr/>
        </p:nvSpPr>
        <p:spPr>
          <a:xfrm>
            <a:off x="3923928" y="3789040"/>
            <a:ext cx="4896544" cy="2885380"/>
          </a:xfrm>
          <a:prstGeom prst="rect">
            <a:avLst/>
          </a:prstGeom>
          <a:solidFill>
            <a:schemeClr val="bg1"/>
          </a:solidFill>
          <a:ln>
            <a:solidFill>
              <a:schemeClr val="tx1"/>
            </a:solidFill>
          </a:ln>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baseline="0" noProof="0" dirty="0" smtClean="0">
                <a:ln>
                  <a:noFill/>
                </a:ln>
                <a:solidFill>
                  <a:schemeClr val="tx1"/>
                </a:solidFill>
                <a:effectLst/>
                <a:uLnTx/>
                <a:uFillTx/>
                <a:latin typeface="Comic Sans MS" pitchFamily="66" charset="0"/>
              </a:rPr>
              <a:t>The frill shark, usually lives in waters 600 meters deep. It's body shape and it's number of gills are similar to fossils of sharks which lived 350,000,000 years ago.</a:t>
            </a:r>
            <a:br>
              <a:rPr kumimoji="0" lang="en-GB" sz="2000" b="0" i="0" u="none" strike="noStrike" kern="1200" cap="none" spc="0" normalizeH="0" baseline="0" noProof="0" dirty="0" smtClean="0">
                <a:ln>
                  <a:noFill/>
                </a:ln>
                <a:solidFill>
                  <a:schemeClr val="tx1"/>
                </a:solidFill>
                <a:effectLst/>
                <a:uLnTx/>
                <a:uFillTx/>
                <a:latin typeface="Comic Sans MS" pitchFamily="66" charset="0"/>
              </a:rPr>
            </a:br>
            <a:r>
              <a:rPr kumimoji="0" lang="en-GB" sz="2000" b="0" i="0" u="none" strike="noStrike" kern="1200" cap="none" spc="0" normalizeH="0" baseline="0" noProof="0" dirty="0" smtClean="0">
                <a:ln>
                  <a:noFill/>
                </a:ln>
                <a:solidFill>
                  <a:schemeClr val="tx1"/>
                </a:solidFill>
                <a:effectLst/>
                <a:uLnTx/>
                <a:uFillTx/>
                <a:latin typeface="Comic Sans MS" pitchFamily="66" charset="0"/>
              </a:rPr>
              <a:t/>
            </a:r>
            <a:br>
              <a:rPr kumimoji="0" lang="en-GB" sz="2000" b="0" i="0" u="none" strike="noStrike" kern="1200" cap="none" spc="0" normalizeH="0" baseline="0" noProof="0" dirty="0" smtClean="0">
                <a:ln>
                  <a:noFill/>
                </a:ln>
                <a:solidFill>
                  <a:schemeClr val="tx1"/>
                </a:solidFill>
                <a:effectLst/>
                <a:uLnTx/>
                <a:uFillTx/>
                <a:latin typeface="Comic Sans MS" pitchFamily="66" charset="0"/>
              </a:rPr>
            </a:br>
            <a:r>
              <a:rPr kumimoji="0" lang="en-GB" sz="2000" b="0" i="0" u="none" strike="noStrike" kern="1200" cap="none" spc="0" normalizeH="0" baseline="0" noProof="0" dirty="0" smtClean="0">
                <a:ln>
                  <a:noFill/>
                </a:ln>
                <a:solidFill>
                  <a:schemeClr val="tx1"/>
                </a:solidFill>
                <a:effectLst/>
                <a:uLnTx/>
                <a:uFillTx/>
                <a:latin typeface="Comic Sans MS" pitchFamily="66" charset="0"/>
              </a:rPr>
              <a:t>In relation to it's size and 300 teeth, the frill shark is usually referred to as a sea serpent or Loch Ness Monster</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0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pic>
        <p:nvPicPr>
          <p:cNvPr id="6" name="Content Placeholder 5" descr="1230588103myXDSkX.jpg"/>
          <p:cNvPicPr>
            <a:picLocks noGrp="1" noChangeAspect="1"/>
          </p:cNvPicPr>
          <p:nvPr>
            <p:ph sz="half" idx="1"/>
          </p:nvPr>
        </p:nvPicPr>
        <p:blipFill>
          <a:blip r:embed="rId2" cstate="print"/>
          <a:stretch>
            <a:fillRect/>
          </a:stretch>
        </p:blipFill>
        <p:spPr>
          <a:xfrm>
            <a:off x="4644008" y="692696"/>
            <a:ext cx="4038600" cy="3028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Content Placeholder 6" descr="medium.jpg"/>
          <p:cNvPicPr>
            <a:picLocks noGrp="1" noChangeAspect="1"/>
          </p:cNvPicPr>
          <p:nvPr>
            <p:ph sz="half" idx="2"/>
          </p:nvPr>
        </p:nvPicPr>
        <p:blipFill>
          <a:blip r:embed="rId3" cstate="print"/>
          <a:stretch>
            <a:fillRect/>
          </a:stretch>
        </p:blipFill>
        <p:spPr>
          <a:xfrm>
            <a:off x="323528" y="3861048"/>
            <a:ext cx="4038600" cy="27457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 Placeholder 3"/>
          <p:cNvSpPr txBox="1">
            <a:spLocks/>
          </p:cNvSpPr>
          <p:nvPr/>
        </p:nvSpPr>
        <p:spPr>
          <a:xfrm>
            <a:off x="251520" y="260648"/>
            <a:ext cx="3960440" cy="3384376"/>
          </a:xfrm>
          <a:prstGeom prst="rect">
            <a:avLst/>
          </a:prstGeom>
          <a:solidFill>
            <a:schemeClr val="bg1"/>
          </a:solidFill>
          <a:ln>
            <a:solidFill>
              <a:schemeClr val="tx1"/>
            </a:solidFill>
          </a:ln>
        </p:spPr>
        <p:txBody>
          <a:bodyPr vert="horz" lIns="91440" tIns="45720" rIns="91440" bIns="45720" rtlCol="0">
            <a:normAutofit/>
          </a:bodyPr>
          <a:lstStyle/>
          <a:p>
            <a:r>
              <a:rPr lang="en-GB" sz="2200" dirty="0" smtClean="0">
                <a:latin typeface="Comic Sans MS" pitchFamily="66" charset="0"/>
              </a:rPr>
              <a:t>Oarfish (Right) are one of the world's longest fish reaching 17m. </a:t>
            </a:r>
          </a:p>
          <a:p>
            <a:endParaRPr lang="en-GB" sz="2200" dirty="0" smtClean="0">
              <a:latin typeface="Comic Sans MS" pitchFamily="66" charset="0"/>
            </a:endParaRPr>
          </a:p>
          <a:p>
            <a:r>
              <a:rPr lang="en-GB" sz="2200" dirty="0" smtClean="0">
                <a:latin typeface="Comic Sans MS" pitchFamily="66" charset="0"/>
              </a:rPr>
              <a:t>Their strange appearance may have provided the basis for the sea serpent myths told by early ocean travellers.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0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
        <p:nvSpPr>
          <p:cNvPr id="8" name="Rectangle 7"/>
          <p:cNvSpPr/>
          <p:nvPr/>
        </p:nvSpPr>
        <p:spPr>
          <a:xfrm>
            <a:off x="4716016" y="4437112"/>
            <a:ext cx="4176464" cy="1723549"/>
          </a:xfrm>
          <a:prstGeom prst="rect">
            <a:avLst/>
          </a:prstGeom>
          <a:solidFill>
            <a:schemeClr val="bg1"/>
          </a:solidFill>
          <a:ln>
            <a:solidFill>
              <a:schemeClr val="tx1">
                <a:lumMod val="95000"/>
                <a:lumOff val="5000"/>
              </a:schemeClr>
            </a:solidFill>
          </a:ln>
        </p:spPr>
        <p:txBody>
          <a:bodyPr wrap="square">
            <a:spAutoFit/>
          </a:bodyPr>
          <a:lstStyle/>
          <a:p>
            <a:r>
              <a:rPr lang="en-GB" sz="2200" dirty="0" smtClean="0">
                <a:latin typeface="Comic Sans MS" pitchFamily="66" charset="0"/>
              </a:rPr>
              <a:t>Not only are they elongated, they also have a prominent dorsal fin which gives it an unusual "serpent" appearance. </a:t>
            </a:r>
          </a:p>
          <a:p>
            <a:endParaRPr lang="en-GB"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395536" y="332656"/>
            <a:ext cx="3456383" cy="1728192"/>
          </a:xfrm>
        </p:spPr>
        <p:style>
          <a:lnRef idx="2">
            <a:schemeClr val="dk1"/>
          </a:lnRef>
          <a:fillRef idx="1">
            <a:schemeClr val="lt1"/>
          </a:fillRef>
          <a:effectRef idx="0">
            <a:schemeClr val="dk1"/>
          </a:effectRef>
          <a:fontRef idx="minor">
            <a:schemeClr val="dk1"/>
          </a:fontRef>
        </p:style>
        <p:txBody>
          <a:bodyPr/>
          <a:lstStyle/>
          <a:p>
            <a:r>
              <a:rPr lang="en-GB" sz="2000" dirty="0" smtClean="0">
                <a:latin typeface="Comic Sans MS" pitchFamily="66" charset="0"/>
              </a:rPr>
              <a:t>Although the giant, colossal squid and giant octopus were probably the strangest creatures of them all!</a:t>
            </a:r>
          </a:p>
          <a:p>
            <a:endParaRPr lang="en-GB" dirty="0"/>
          </a:p>
        </p:txBody>
      </p:sp>
      <p:pic>
        <p:nvPicPr>
          <p:cNvPr id="8" name="Picture 7" descr="giant-pacific-octopus2.jpg"/>
          <p:cNvPicPr>
            <a:picLocks noChangeAspect="1"/>
          </p:cNvPicPr>
          <p:nvPr/>
        </p:nvPicPr>
        <p:blipFill>
          <a:blip r:embed="rId2" cstate="print"/>
          <a:stretch>
            <a:fillRect/>
          </a:stretch>
        </p:blipFill>
        <p:spPr>
          <a:xfrm>
            <a:off x="395536" y="2276872"/>
            <a:ext cx="4343400" cy="431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olossal_Squid.jpg"/>
          <p:cNvPicPr>
            <a:picLocks noChangeAspect="1"/>
          </p:cNvPicPr>
          <p:nvPr/>
        </p:nvPicPr>
        <p:blipFill>
          <a:blip r:embed="rId3" cstate="print"/>
          <a:stretch>
            <a:fillRect/>
          </a:stretch>
        </p:blipFill>
        <p:spPr>
          <a:xfrm>
            <a:off x="3995936" y="332656"/>
            <a:ext cx="4762500" cy="4067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 Placeholder 3"/>
          <p:cNvSpPr txBox="1">
            <a:spLocks/>
          </p:cNvSpPr>
          <p:nvPr/>
        </p:nvSpPr>
        <p:spPr>
          <a:xfrm>
            <a:off x="4860032" y="4509120"/>
            <a:ext cx="3888432" cy="208823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baseline="0" noProof="0" dirty="0" smtClean="0">
                <a:ln>
                  <a:noFill/>
                </a:ln>
                <a:solidFill>
                  <a:schemeClr val="dk1"/>
                </a:solidFill>
                <a:effectLst/>
                <a:uLnTx/>
                <a:uFillTx/>
                <a:latin typeface="Comic Sans MS" pitchFamily="66" charset="0"/>
              </a:rPr>
              <a:t>The Colossal</a:t>
            </a:r>
            <a:r>
              <a:rPr kumimoji="0" lang="en-GB" sz="2000" b="0" i="0" u="none" strike="noStrike" kern="1200" cap="none" spc="0" normalizeH="0" noProof="0" dirty="0" smtClean="0">
                <a:ln>
                  <a:noFill/>
                </a:ln>
                <a:solidFill>
                  <a:schemeClr val="dk1"/>
                </a:solidFill>
                <a:effectLst/>
                <a:uLnTx/>
                <a:uFillTx/>
                <a:latin typeface="Comic Sans MS" pitchFamily="66" charset="0"/>
              </a:rPr>
              <a:t> Squid is a larger version of the Giant Squid, reaching lengths of 12 – 14 metres.  It is extremely clever and has the biggest eyeball in the animal kingdom.</a:t>
            </a:r>
            <a:endParaRPr kumimoji="0" lang="en-GB" sz="2000" b="0" i="0" u="none" strike="noStrike" kern="1200" cap="none" spc="0" normalizeH="0" baseline="0" noProof="0" dirty="0">
              <a:ln>
                <a:noFill/>
              </a:ln>
              <a:solidFill>
                <a:schemeClr val="dk1"/>
              </a:solidFill>
              <a:effectLst/>
              <a:uLnTx/>
              <a:uFillTx/>
              <a:latin typeface="Comic Sans MS" pitchFamily="66"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35842" name="Picture 2" descr="http://www.todaystrustee.com/images/compass.jpg"/>
          <p:cNvPicPr>
            <a:picLocks noChangeAspect="1" noChangeArrowheads="1"/>
          </p:cNvPicPr>
          <p:nvPr/>
        </p:nvPicPr>
        <p:blipFill>
          <a:blip r:embed="rId2" cstate="print"/>
          <a:srcRect/>
          <a:stretch>
            <a:fillRect/>
          </a:stretch>
        </p:blipFill>
        <p:spPr bwMode="auto">
          <a:xfrm>
            <a:off x="0" y="-1"/>
            <a:ext cx="9144000" cy="7315201"/>
          </a:xfrm>
          <a:prstGeom prst="rect">
            <a:avLst/>
          </a:prstGeom>
          <a:noFill/>
        </p:spPr>
      </p:pic>
      <p:sp>
        <p:nvSpPr>
          <p:cNvPr id="5" name="Title 1"/>
          <p:cNvSpPr txBox="1">
            <a:spLocks/>
          </p:cNvSpPr>
          <p:nvPr/>
        </p:nvSpPr>
        <p:spPr>
          <a:xfrm>
            <a:off x="467544" y="188640"/>
            <a:ext cx="8229600" cy="93610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fontScale="92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600" b="1" i="0" u="none" strike="noStrike" kern="1200" cap="none" spc="0" normalizeH="0" baseline="0" noProof="0" smtClean="0">
                <a:ln>
                  <a:noFill/>
                </a:ln>
                <a:solidFill>
                  <a:schemeClr val="dk1"/>
                </a:solidFill>
                <a:effectLst/>
                <a:uLnTx/>
                <a:uFillTx/>
                <a:latin typeface="Blackadder ITC" pitchFamily="82" charset="0"/>
                <a:ea typeface="+mn-ea"/>
                <a:cs typeface="+mn-cs"/>
              </a:rPr>
              <a:t>Navigation</a:t>
            </a:r>
            <a:endParaRPr kumimoji="0" lang="en-GB" sz="4400" b="1" i="0" u="none" strike="noStrike" kern="1200" cap="none" spc="0" normalizeH="0" baseline="0" noProof="0" dirty="0">
              <a:ln>
                <a:noFill/>
              </a:ln>
              <a:solidFill>
                <a:schemeClr val="dk1"/>
              </a:solidFill>
              <a:effectLst/>
              <a:uLnTx/>
              <a:uFillTx/>
              <a:latin typeface="Blackadder ITC" pitchFamily="82" charset="0"/>
              <a:ea typeface="+mn-ea"/>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76672"/>
            <a:ext cx="8229600" cy="4525963"/>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a:buNone/>
            </a:pPr>
            <a:r>
              <a:rPr lang="en-GB" dirty="0" smtClean="0"/>
              <a:t>    Tudor seaman often sailed where few Europeans had sailed before.  On such voyages, they had little idea what they would find.  </a:t>
            </a:r>
          </a:p>
          <a:p>
            <a:pPr>
              <a:buNone/>
            </a:pPr>
            <a:endParaRPr lang="en-GB" dirty="0" smtClean="0"/>
          </a:p>
          <a:p>
            <a:pPr>
              <a:buNone/>
            </a:pPr>
            <a:r>
              <a:rPr lang="en-GB" dirty="0" smtClean="0"/>
              <a:t>    To measure the depth of the sea, for example, they used a long cable hung with lead weights.  And although there were no clocks at sea, they could keep time with a sandglass (like an egg timer).  They also tried to work out where they were by checking the positions of the sun and well-known stars.  Tools called ‘astrolabes’ and ‘cross-staffs’ let them work out how far north or south they were.</a:t>
            </a:r>
          </a:p>
          <a:p>
            <a:pPr>
              <a:buNone/>
            </a:pPr>
            <a:endParaRPr lang="en-GB" dirty="0"/>
          </a:p>
        </p:txBody>
      </p:sp>
      <p:pic>
        <p:nvPicPr>
          <p:cNvPr id="34818" name="Picture 2" descr="C:\Users\Jessie\AppData\Local\Microsoft\Windows\Temporary Internet Files\Content.IE5\AA8COH1I\MC900335583[1].wmf"/>
          <p:cNvPicPr>
            <a:picLocks noChangeAspect="1" noChangeArrowheads="1"/>
          </p:cNvPicPr>
          <p:nvPr/>
        </p:nvPicPr>
        <p:blipFill>
          <a:blip r:embed="rId2" cstate="print"/>
          <a:srcRect/>
          <a:stretch>
            <a:fillRect/>
          </a:stretch>
        </p:blipFill>
        <p:spPr bwMode="auto">
          <a:xfrm>
            <a:off x="6372200" y="4461101"/>
            <a:ext cx="1937787" cy="2396899"/>
          </a:xfrm>
          <a:prstGeom prst="rect">
            <a:avLst/>
          </a:prstGeom>
          <a:noFill/>
        </p:spPr>
      </p:pic>
      <p:pic>
        <p:nvPicPr>
          <p:cNvPr id="34819" name="Picture 3" descr="C:\Users\Jessie\AppData\Local\Microsoft\Windows\Temporary Internet Files\Content.IE5\WXBWACSD\MC900198896[1].wmf"/>
          <p:cNvPicPr>
            <a:picLocks noChangeAspect="1" noChangeArrowheads="1"/>
          </p:cNvPicPr>
          <p:nvPr/>
        </p:nvPicPr>
        <p:blipFill>
          <a:blip r:embed="rId3" cstate="print"/>
          <a:srcRect/>
          <a:stretch>
            <a:fillRect/>
          </a:stretch>
        </p:blipFill>
        <p:spPr bwMode="auto">
          <a:xfrm rot="20678518">
            <a:off x="827584" y="5085184"/>
            <a:ext cx="1764111" cy="15559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4820" name="Picture 4" descr="C:\Users\Jessie\AppData\Local\Microsoft\Windows\Temporary Internet Files\Content.IE5\WXBWACSD\MC900329243[1].wmf"/>
          <p:cNvPicPr>
            <a:picLocks noChangeAspect="1" noChangeArrowheads="1"/>
          </p:cNvPicPr>
          <p:nvPr/>
        </p:nvPicPr>
        <p:blipFill>
          <a:blip r:embed="rId4" cstate="print"/>
          <a:srcRect/>
          <a:stretch>
            <a:fillRect/>
          </a:stretch>
        </p:blipFill>
        <p:spPr bwMode="auto">
          <a:xfrm>
            <a:off x="3851920" y="5157192"/>
            <a:ext cx="1368152" cy="138582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5"/>
            <a:ext cx="8229600" cy="2664296"/>
          </a:xfrm>
        </p:spPr>
        <p:style>
          <a:lnRef idx="2">
            <a:schemeClr val="dk1"/>
          </a:lnRef>
          <a:fillRef idx="1">
            <a:schemeClr val="lt1"/>
          </a:fillRef>
          <a:effectRef idx="0">
            <a:schemeClr val="dk1"/>
          </a:effectRef>
          <a:fontRef idx="minor">
            <a:schemeClr val="dk1"/>
          </a:fontRef>
        </p:style>
        <p:txBody>
          <a:bodyPr>
            <a:normAutofit/>
          </a:bodyPr>
          <a:lstStyle/>
          <a:p>
            <a:pPr>
              <a:buNone/>
            </a:pPr>
            <a:r>
              <a:rPr lang="en-GB" sz="2000" dirty="0" smtClean="0">
                <a:latin typeface="Comic Sans MS" pitchFamily="66" charset="0"/>
              </a:rPr>
              <a:t>One of the most important improvements to ocean navigation was</a:t>
            </a:r>
          </a:p>
          <a:p>
            <a:pPr>
              <a:buNone/>
            </a:pPr>
            <a:r>
              <a:rPr lang="en-GB" sz="2000" dirty="0" smtClean="0">
                <a:latin typeface="Comic Sans MS" pitchFamily="66" charset="0"/>
              </a:rPr>
              <a:t>the invention of the compass.  There is some disagreement about</a:t>
            </a:r>
          </a:p>
          <a:p>
            <a:pPr>
              <a:buNone/>
            </a:pPr>
            <a:r>
              <a:rPr lang="en-GB" sz="2000" dirty="0" smtClean="0">
                <a:latin typeface="Comic Sans MS" pitchFamily="66" charset="0"/>
              </a:rPr>
              <a:t>who should get credit for this invention.  It’s pretty clear that the</a:t>
            </a:r>
          </a:p>
          <a:p>
            <a:pPr>
              <a:buNone/>
            </a:pPr>
            <a:r>
              <a:rPr lang="en-GB" sz="2000" dirty="0" smtClean="0">
                <a:latin typeface="Comic Sans MS" pitchFamily="66" charset="0"/>
              </a:rPr>
              <a:t>Chinese knew about magnetism as early as 2637 BC, but the first</a:t>
            </a:r>
          </a:p>
          <a:p>
            <a:pPr>
              <a:buNone/>
            </a:pPr>
            <a:r>
              <a:rPr lang="en-GB" sz="2000" dirty="0" smtClean="0">
                <a:latin typeface="Comic Sans MS" pitchFamily="66" charset="0"/>
              </a:rPr>
              <a:t>written description of a compass for navigation didn’t appear in</a:t>
            </a:r>
          </a:p>
          <a:p>
            <a:pPr>
              <a:buNone/>
            </a:pPr>
            <a:r>
              <a:rPr lang="en-GB" sz="2000" dirty="0" smtClean="0">
                <a:latin typeface="Comic Sans MS" pitchFamily="66" charset="0"/>
              </a:rPr>
              <a:t>Europe until 1190.  </a:t>
            </a:r>
            <a:endParaRPr lang="en-GB" sz="2000" dirty="0">
              <a:latin typeface="Comic Sans MS" pitchFamily="66" charset="0"/>
            </a:endParaRPr>
          </a:p>
        </p:txBody>
      </p:sp>
      <p:sp>
        <p:nvSpPr>
          <p:cNvPr id="4" name="Content Placeholder 2"/>
          <p:cNvSpPr txBox="1">
            <a:spLocks/>
          </p:cNvSpPr>
          <p:nvPr/>
        </p:nvSpPr>
        <p:spPr>
          <a:xfrm>
            <a:off x="539552" y="3645024"/>
            <a:ext cx="8229600" cy="201622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baseline="0" noProof="0" dirty="0" smtClean="0">
                <a:ln>
                  <a:noFill/>
                </a:ln>
                <a:solidFill>
                  <a:schemeClr val="dk1"/>
                </a:solidFill>
                <a:effectLst/>
                <a:uLnTx/>
                <a:uFillTx/>
                <a:latin typeface="Comic Sans MS" pitchFamily="66" charset="0"/>
                <a:ea typeface="+mn-ea"/>
                <a:cs typeface="+mn-cs"/>
              </a:rPr>
              <a:t>A compass will always point towards the North Pole.</a:t>
            </a:r>
            <a:r>
              <a:rPr kumimoji="0" lang="en-GB" sz="2000" b="0" i="0" u="none" strike="noStrike" kern="1200" cap="none" spc="0" normalizeH="0" noProof="0" dirty="0" smtClean="0">
                <a:ln>
                  <a:noFill/>
                </a:ln>
                <a:solidFill>
                  <a:schemeClr val="dk1"/>
                </a:solidFill>
                <a:effectLst/>
                <a:uLnTx/>
                <a:uFillTx/>
                <a:latin typeface="Comic Sans MS" pitchFamily="66" charset="0"/>
                <a:ea typeface="+mn-ea"/>
                <a:cs typeface="+mn-cs"/>
              </a:rPr>
              <a:t>  No matter</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noProof="0" dirty="0" smtClean="0">
                <a:ln>
                  <a:noFill/>
                </a:ln>
                <a:solidFill>
                  <a:schemeClr val="dk1"/>
                </a:solidFill>
                <a:effectLst/>
                <a:uLnTx/>
                <a:uFillTx/>
                <a:latin typeface="Comic Sans MS" pitchFamily="66" charset="0"/>
                <a:ea typeface="+mn-ea"/>
                <a:cs typeface="+mn-cs"/>
              </a:rPr>
              <a:t>where you stand on Earth, you can hold a compass  in your hand and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noProof="0" dirty="0" smtClean="0">
                <a:ln>
                  <a:noFill/>
                </a:ln>
                <a:solidFill>
                  <a:schemeClr val="dk1"/>
                </a:solidFill>
                <a:effectLst/>
                <a:uLnTx/>
                <a:uFillTx/>
                <a:latin typeface="Comic Sans MS" pitchFamily="66" charset="0"/>
                <a:ea typeface="+mn-ea"/>
                <a:cs typeface="+mn-cs"/>
              </a:rPr>
              <a:t>it will point toward the North Pole.  Long before GPS satellites and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noProof="0" dirty="0" smtClean="0">
                <a:ln>
                  <a:noFill/>
                </a:ln>
                <a:solidFill>
                  <a:schemeClr val="dk1"/>
                </a:solidFill>
                <a:effectLst/>
                <a:uLnTx/>
                <a:uFillTx/>
                <a:latin typeface="Comic Sans MS" pitchFamily="66" charset="0"/>
                <a:ea typeface="+mn-ea"/>
                <a:cs typeface="+mn-cs"/>
              </a:rPr>
              <a:t>other high-tech navigational aids, the compass gave humans an easy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0" u="none" strike="noStrike" kern="1200" cap="none" spc="0" normalizeH="0" noProof="0" dirty="0" smtClean="0">
                <a:ln>
                  <a:noFill/>
                </a:ln>
                <a:solidFill>
                  <a:schemeClr val="dk1"/>
                </a:solidFill>
                <a:effectLst/>
                <a:uLnTx/>
                <a:uFillTx/>
                <a:latin typeface="Comic Sans MS" pitchFamily="66" charset="0"/>
                <a:ea typeface="+mn-ea"/>
                <a:cs typeface="+mn-cs"/>
              </a:rPr>
              <a:t>inexpensive way to orient themselves.</a:t>
            </a:r>
            <a:endParaRPr kumimoji="0" lang="en-GB" sz="2000" b="0" i="0" u="none" strike="noStrike" kern="1200" cap="none" spc="0" normalizeH="0" baseline="0" noProof="0" dirty="0">
              <a:ln>
                <a:noFill/>
              </a:ln>
              <a:solidFill>
                <a:schemeClr val="dk1"/>
              </a:solidFill>
              <a:effectLst/>
              <a:uLnTx/>
              <a:uFillTx/>
              <a:latin typeface="Comic Sans MS" pitchFamily="66" charset="0"/>
              <a:ea typeface="+mn-ea"/>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t>How does a compass work?</a:t>
            </a:r>
            <a:endParaRPr lang="en-GB" dirty="0"/>
          </a:p>
        </p:txBody>
      </p:sp>
      <p:sp>
        <p:nvSpPr>
          <p:cNvPr id="3" name="Content Placeholder 2"/>
          <p:cNvSpPr>
            <a:spLocks noGrp="1"/>
          </p:cNvSpPr>
          <p:nvPr>
            <p:ph idx="1"/>
          </p:nvPr>
        </p:nvSpPr>
        <p:spPr>
          <a:xfrm>
            <a:off x="251520" y="1124745"/>
            <a:ext cx="8712968" cy="2808312"/>
          </a:xfrm>
        </p:spPr>
        <p:style>
          <a:lnRef idx="2">
            <a:schemeClr val="dk1"/>
          </a:lnRef>
          <a:fillRef idx="1">
            <a:schemeClr val="lt1"/>
          </a:fillRef>
          <a:effectRef idx="0">
            <a:schemeClr val="dk1"/>
          </a:effectRef>
          <a:fontRef idx="minor">
            <a:schemeClr val="dk1"/>
          </a:fontRef>
        </p:style>
        <p:txBody>
          <a:bodyPr>
            <a:normAutofit/>
          </a:bodyPr>
          <a:lstStyle/>
          <a:p>
            <a:pPr>
              <a:buNone/>
            </a:pPr>
            <a:r>
              <a:rPr lang="en-GB" sz="2400" dirty="0" smtClean="0">
                <a:latin typeface="Comic Sans MS" pitchFamily="66" charset="0"/>
              </a:rPr>
              <a:t>A compass is an extremely simple device.  A magnetic</a:t>
            </a:r>
          </a:p>
          <a:p>
            <a:pPr>
              <a:buNone/>
            </a:pPr>
            <a:r>
              <a:rPr lang="en-GB" sz="2400" dirty="0" smtClean="0">
                <a:latin typeface="Comic Sans MS" pitchFamily="66" charset="0"/>
              </a:rPr>
              <a:t>compass consists of a small, lightweight magnet balanced on</a:t>
            </a:r>
          </a:p>
          <a:p>
            <a:pPr>
              <a:buNone/>
            </a:pPr>
            <a:r>
              <a:rPr lang="en-GB" sz="2400" dirty="0" smtClean="0">
                <a:latin typeface="Comic Sans MS" pitchFamily="66" charset="0"/>
              </a:rPr>
              <a:t>a nearly frictionless pivot point.  The magnet is generally</a:t>
            </a:r>
          </a:p>
          <a:p>
            <a:pPr>
              <a:buNone/>
            </a:pPr>
            <a:r>
              <a:rPr lang="en-GB" sz="2400" dirty="0" smtClean="0">
                <a:latin typeface="Comic Sans MS" pitchFamily="66" charset="0"/>
              </a:rPr>
              <a:t>called a needle.  One end of the needle is often marked ‘N’,</a:t>
            </a:r>
          </a:p>
          <a:p>
            <a:pPr>
              <a:buNone/>
            </a:pPr>
            <a:r>
              <a:rPr lang="en-GB" sz="2400" dirty="0" smtClean="0">
                <a:latin typeface="Comic Sans MS" pitchFamily="66" charset="0"/>
              </a:rPr>
              <a:t>for the north or coloured in some way to indicate that it</a:t>
            </a:r>
          </a:p>
          <a:p>
            <a:pPr>
              <a:buNone/>
            </a:pPr>
            <a:r>
              <a:rPr lang="en-GB" sz="2400" dirty="0" smtClean="0">
                <a:latin typeface="Comic Sans MS" pitchFamily="66" charset="0"/>
              </a:rPr>
              <a:t>points north.</a:t>
            </a:r>
          </a:p>
          <a:p>
            <a:pPr>
              <a:buNone/>
            </a:pPr>
            <a:endParaRPr lang="en-GB" sz="1600" dirty="0">
              <a:latin typeface="Comic Sans MS" pitchFamily="66" charset="0"/>
            </a:endParaRPr>
          </a:p>
        </p:txBody>
      </p:sp>
      <p:pic>
        <p:nvPicPr>
          <p:cNvPr id="36866" name="Picture 2" descr="http://www.faqs.org/photo-dict/photofiles/list/387/7068compass.jpg"/>
          <p:cNvPicPr>
            <a:picLocks noChangeAspect="1" noChangeArrowheads="1"/>
          </p:cNvPicPr>
          <p:nvPr/>
        </p:nvPicPr>
        <p:blipFill>
          <a:blip r:embed="rId2" cstate="print"/>
          <a:srcRect/>
          <a:stretch>
            <a:fillRect/>
          </a:stretch>
        </p:blipFill>
        <p:spPr bwMode="auto">
          <a:xfrm rot="18993722">
            <a:off x="3561972" y="4506098"/>
            <a:ext cx="1877195" cy="18959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style>
          <a:lnRef idx="2">
            <a:schemeClr val="dk1"/>
          </a:lnRef>
          <a:fillRef idx="1">
            <a:schemeClr val="lt1"/>
          </a:fillRef>
          <a:effectRef idx="0">
            <a:schemeClr val="dk1"/>
          </a:effectRef>
          <a:fontRef idx="minor">
            <a:schemeClr val="dk1"/>
          </a:fontRef>
        </p:style>
        <p:txBody>
          <a:bodyPr>
            <a:normAutofit/>
          </a:bodyPr>
          <a:lstStyle/>
          <a:p>
            <a:r>
              <a:rPr lang="en-GB" sz="3200" dirty="0" smtClean="0">
                <a:latin typeface="Comic Sans MS" pitchFamily="66" charset="0"/>
              </a:rPr>
              <a:t>Earth’s magnetic field</a:t>
            </a:r>
            <a:endParaRPr lang="en-GB" sz="3200" dirty="0">
              <a:latin typeface="Comic Sans MS" pitchFamily="66" charset="0"/>
            </a:endParaRPr>
          </a:p>
        </p:txBody>
      </p:sp>
      <p:sp>
        <p:nvSpPr>
          <p:cNvPr id="3" name="Content Placeholder 2"/>
          <p:cNvSpPr>
            <a:spLocks noGrp="1"/>
          </p:cNvSpPr>
          <p:nvPr>
            <p:ph idx="1"/>
          </p:nvPr>
        </p:nvSpPr>
        <p:spPr>
          <a:xfrm>
            <a:off x="457200" y="1196752"/>
            <a:ext cx="8229600" cy="5328592"/>
          </a:xfrm>
        </p:spPr>
        <p:style>
          <a:lnRef idx="2">
            <a:schemeClr val="dk1"/>
          </a:lnRef>
          <a:fillRef idx="1">
            <a:schemeClr val="lt1"/>
          </a:fillRef>
          <a:effectRef idx="0">
            <a:schemeClr val="dk1"/>
          </a:effectRef>
          <a:fontRef idx="minor">
            <a:schemeClr val="dk1"/>
          </a:fontRef>
        </p:style>
        <p:txBody>
          <a:bodyPr>
            <a:normAutofit/>
          </a:bodyPr>
          <a:lstStyle/>
          <a:p>
            <a:pPr>
              <a:buNone/>
            </a:pPr>
            <a:r>
              <a:rPr lang="en-GB" sz="1600" dirty="0" smtClean="0">
                <a:latin typeface="Comic Sans MS" pitchFamily="66" charset="0"/>
              </a:rPr>
              <a:t>      It turns out that you can think of the Earth as having a gigantic bar magnet buried inside.  In order for the north end of the compass to point toward the North Pole, you have to assume that the buried bar magnet has its south end at the North Pole, as shown in the diagram at the right.  If you think the world this way , then you can see the normal “opposites attract” rule of magnets would cause the north end of the compass needle to point toward the south end of the buried bar magnet.  So the compass points towards the North Pole.</a:t>
            </a:r>
            <a:endParaRPr lang="en-GB" sz="1600" dirty="0">
              <a:latin typeface="Comic Sans MS" pitchFamily="66" charset="0"/>
            </a:endParaRPr>
          </a:p>
        </p:txBody>
      </p:sp>
      <p:pic>
        <p:nvPicPr>
          <p:cNvPr id="45060" name="Picture 4" descr="pole magnetism"/>
          <p:cNvPicPr>
            <a:picLocks noChangeAspect="1" noChangeArrowheads="1"/>
          </p:cNvPicPr>
          <p:nvPr/>
        </p:nvPicPr>
        <p:blipFill>
          <a:blip r:embed="rId2" cstate="print"/>
          <a:srcRect/>
          <a:stretch>
            <a:fillRect/>
          </a:stretch>
        </p:blipFill>
        <p:spPr bwMode="auto">
          <a:xfrm>
            <a:off x="2915816" y="3140968"/>
            <a:ext cx="3384376" cy="322361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7544" y="332656"/>
            <a:ext cx="4038600" cy="3600400"/>
          </a:xfrm>
        </p:spPr>
        <p:style>
          <a:lnRef idx="2">
            <a:schemeClr val="dk1"/>
          </a:lnRef>
          <a:fillRef idx="1">
            <a:schemeClr val="lt1"/>
          </a:fillRef>
          <a:effectRef idx="0">
            <a:schemeClr val="dk1"/>
          </a:effectRef>
          <a:fontRef idx="minor">
            <a:schemeClr val="dk1"/>
          </a:fontRef>
        </p:style>
        <p:txBody>
          <a:bodyPr>
            <a:normAutofit/>
          </a:bodyPr>
          <a:lstStyle/>
          <a:p>
            <a:pPr>
              <a:buNone/>
            </a:pPr>
            <a:r>
              <a:rPr lang="en-GB" sz="1600" dirty="0" smtClean="0">
                <a:latin typeface="Comic Sans MS" pitchFamily="66" charset="0"/>
              </a:rPr>
              <a:t>     </a:t>
            </a:r>
            <a:r>
              <a:rPr lang="en-GB" sz="1800" dirty="0" smtClean="0">
                <a:latin typeface="Comic Sans MS" pitchFamily="66" charset="0"/>
              </a:rPr>
              <a:t>The magnetic field of the Earth is fairly weak on surface.  After all, the planet Earth is almost 8,000 miles in diameter, so the magnetic field has to travel a long way to affect your compass.  That is why a compass needs to have a lightweight magnet and a frictionless bearing.  Otherwise, there just isn’t enough strength in the Earth’s magnetic field to turn the needle</a:t>
            </a:r>
            <a:endParaRPr lang="en-GB" sz="1600" dirty="0">
              <a:latin typeface="Comic Sans MS" pitchFamily="66" charset="0"/>
            </a:endParaRPr>
          </a:p>
        </p:txBody>
      </p:sp>
      <p:sp>
        <p:nvSpPr>
          <p:cNvPr id="4" name="Content Placeholder 3"/>
          <p:cNvSpPr>
            <a:spLocks noGrp="1"/>
          </p:cNvSpPr>
          <p:nvPr>
            <p:ph sz="half" idx="2"/>
          </p:nvPr>
        </p:nvSpPr>
        <p:spPr>
          <a:xfrm>
            <a:off x="323528" y="4077072"/>
            <a:ext cx="8363272" cy="2376264"/>
          </a:xfrm>
        </p:spPr>
        <p:style>
          <a:lnRef idx="2">
            <a:schemeClr val="dk1"/>
          </a:lnRef>
          <a:fillRef idx="1">
            <a:schemeClr val="lt1"/>
          </a:fillRef>
          <a:effectRef idx="0">
            <a:schemeClr val="dk1"/>
          </a:effectRef>
          <a:fontRef idx="minor">
            <a:schemeClr val="dk1"/>
          </a:fontRef>
        </p:style>
        <p:txBody>
          <a:bodyPr>
            <a:normAutofit/>
          </a:bodyPr>
          <a:lstStyle/>
          <a:p>
            <a:pPr>
              <a:buNone/>
            </a:pPr>
            <a:r>
              <a:rPr lang="en-GB" sz="1400" dirty="0" smtClean="0">
                <a:latin typeface="Comic Sans MS" pitchFamily="66" charset="0"/>
              </a:rPr>
              <a:t>      The “big bar magnet buried in the core” analogy works to explain why the Earth has a magnetic field, but obviously that is not what is really happening. So what </a:t>
            </a:r>
            <a:r>
              <a:rPr lang="en-GB" sz="1400" i="1" dirty="0" smtClean="0">
                <a:latin typeface="Comic Sans MS" pitchFamily="66" charset="0"/>
              </a:rPr>
              <a:t>is</a:t>
            </a:r>
            <a:r>
              <a:rPr lang="en-GB" sz="1400" dirty="0" smtClean="0">
                <a:latin typeface="Comic Sans MS" pitchFamily="66" charset="0"/>
              </a:rPr>
              <a:t> really happening?</a:t>
            </a:r>
          </a:p>
          <a:p>
            <a:pPr>
              <a:buNone/>
            </a:pPr>
            <a:endParaRPr lang="en-GB" sz="1400" dirty="0" smtClean="0">
              <a:latin typeface="Comic Sans MS" pitchFamily="66" charset="0"/>
            </a:endParaRPr>
          </a:p>
          <a:p>
            <a:pPr>
              <a:buNone/>
            </a:pPr>
            <a:r>
              <a:rPr lang="en-GB" sz="1400" dirty="0" smtClean="0">
                <a:latin typeface="Comic Sans MS" pitchFamily="66" charset="0"/>
              </a:rPr>
              <a:t>       One theory suggests that the Earth’s core is thought to consist largely of molten iron.  But at the very core, the pressure is so great that the superhot iron crystallizes into a solid.  Convection caused by hear radiating from the core, along with rotation of the Earth, causes the liquid iron to move in a rotational pattern.  It is believed that these rotational forces in the liquid iron layer lead to weak magnetic forces around the axis of spin.</a:t>
            </a:r>
            <a:endParaRPr lang="en-GB" sz="1400" dirty="0">
              <a:latin typeface="Comic Sans MS" pitchFamily="66" charset="0"/>
            </a:endParaRPr>
          </a:p>
        </p:txBody>
      </p:sp>
      <p:pic>
        <p:nvPicPr>
          <p:cNvPr id="46082" name="Picture 2" descr="anatomy of the earth"/>
          <p:cNvPicPr>
            <a:picLocks noChangeAspect="1" noChangeArrowheads="1"/>
          </p:cNvPicPr>
          <p:nvPr/>
        </p:nvPicPr>
        <p:blipFill>
          <a:blip r:embed="rId2" cstate="print"/>
          <a:srcRect/>
          <a:stretch>
            <a:fillRect/>
          </a:stretch>
        </p:blipFill>
        <p:spPr bwMode="auto">
          <a:xfrm>
            <a:off x="4716016" y="332657"/>
            <a:ext cx="3744416" cy="35759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143000"/>
          </a:xfrm>
        </p:spPr>
        <p:style>
          <a:lnRef idx="2">
            <a:schemeClr val="dk1"/>
          </a:lnRef>
          <a:fillRef idx="1">
            <a:schemeClr val="lt1"/>
          </a:fillRef>
          <a:effectRef idx="0">
            <a:schemeClr val="dk1"/>
          </a:effectRef>
          <a:fontRef idx="minor">
            <a:schemeClr val="dk1"/>
          </a:fontRef>
        </p:style>
        <p:txBody>
          <a:bodyPr/>
          <a:lstStyle/>
          <a:p>
            <a:r>
              <a:rPr lang="en-GB" dirty="0" smtClean="0"/>
              <a:t>Gyroscopic Compass</a:t>
            </a:r>
            <a:endParaRPr lang="en-GB"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r>
              <a:rPr lang="en-GB" sz="1800" dirty="0" smtClean="0">
                <a:latin typeface="Comic Sans MS" pitchFamily="66" charset="0"/>
              </a:rPr>
              <a:t>A magnetic compass like the one before has several problems when used on moving platforms like ships and airplanes.  It must be level, and it tends to correct itself rather slowly when the platform turns.  Because of this tendency, most ships and airplanes use gyroscopic compasses instead. </a:t>
            </a:r>
          </a:p>
          <a:p>
            <a:endParaRPr lang="en-GB" sz="1800" dirty="0" smtClean="0">
              <a:latin typeface="Comic Sans MS" pitchFamily="66" charset="0"/>
            </a:endParaRPr>
          </a:p>
          <a:p>
            <a:r>
              <a:rPr lang="en-GB" sz="1800" dirty="0" smtClean="0">
                <a:latin typeface="Comic Sans MS" pitchFamily="66" charset="0"/>
              </a:rPr>
              <a:t>A motor inside the gyrocompass keeps the gyroscope spinning, so the gyrocompass will continue pointing toward north and will adjust itself swiftly and accurately even if the boat is in rough seas or the plane hits turbulence.  </a:t>
            </a:r>
            <a:endParaRPr lang="en-GB" sz="1800" dirty="0">
              <a:latin typeface="Comic Sans MS" pitchFamily="66" charset="0"/>
            </a:endParaRPr>
          </a:p>
        </p:txBody>
      </p:sp>
      <p:pic>
        <p:nvPicPr>
          <p:cNvPr id="47106" name="Picture 2" descr="http://ts4.mm.bing.net/images/thumbnail.aspx?q=1038090641719&amp;id=37f11c736758320a8036fb0078614c43&amp;url=http%3a%2f%2fwww.fishreports.net%2ffishing-gear%2fimages%2fmarine-compass.jpg"/>
          <p:cNvPicPr>
            <a:picLocks noChangeAspect="1" noChangeArrowheads="1"/>
          </p:cNvPicPr>
          <p:nvPr/>
        </p:nvPicPr>
        <p:blipFill>
          <a:blip r:embed="rId2" cstate="print"/>
          <a:srcRect/>
          <a:stretch>
            <a:fillRect/>
          </a:stretch>
        </p:blipFill>
        <p:spPr bwMode="auto">
          <a:xfrm>
            <a:off x="3635896" y="4509120"/>
            <a:ext cx="1524000" cy="1524001"/>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5536" y="476672"/>
            <a:ext cx="8424936" cy="4248471"/>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algn="ctr">
              <a:buNone/>
            </a:pPr>
            <a:r>
              <a:rPr lang="en-GB" b="1" u="sng" dirty="0" smtClean="0">
                <a:latin typeface="Comic Sans MS" pitchFamily="66" charset="0"/>
              </a:rPr>
              <a:t>Historical Points of Interest</a:t>
            </a:r>
          </a:p>
          <a:p>
            <a:pPr algn="ctr">
              <a:buNone/>
            </a:pPr>
            <a:endParaRPr lang="en-GB" b="1" u="sng" dirty="0" smtClean="0">
              <a:latin typeface="Comic Sans MS" pitchFamily="66" charset="0"/>
            </a:endParaRPr>
          </a:p>
          <a:p>
            <a:r>
              <a:rPr lang="en-GB" b="1" dirty="0" smtClean="0">
                <a:latin typeface="Comic Sans MS" pitchFamily="66" charset="0"/>
              </a:rPr>
              <a:t>1st century</a:t>
            </a:r>
            <a:r>
              <a:rPr lang="en-GB" dirty="0" smtClean="0">
                <a:latin typeface="Comic Sans MS" pitchFamily="66" charset="0"/>
              </a:rPr>
              <a:t>: The Chinese invent the compass.</a:t>
            </a:r>
          </a:p>
          <a:p>
            <a:r>
              <a:rPr lang="en-GB" b="1" dirty="0" smtClean="0">
                <a:latin typeface="Comic Sans MS" pitchFamily="66" charset="0"/>
              </a:rPr>
              <a:t>A.D. 720</a:t>
            </a:r>
            <a:r>
              <a:rPr lang="en-GB" dirty="0" smtClean="0">
                <a:latin typeface="Comic Sans MS" pitchFamily="66" charset="0"/>
              </a:rPr>
              <a:t>: The Chinese recognize the existence of magnetic declination.</a:t>
            </a:r>
          </a:p>
          <a:p>
            <a:r>
              <a:rPr lang="en-GB" dirty="0" smtClean="0">
                <a:latin typeface="Comic Sans MS" pitchFamily="66" charset="0"/>
              </a:rPr>
              <a:t>1</a:t>
            </a:r>
            <a:r>
              <a:rPr lang="en-GB" b="1" dirty="0" smtClean="0">
                <a:latin typeface="Comic Sans MS" pitchFamily="66" charset="0"/>
              </a:rPr>
              <a:t>2th century</a:t>
            </a:r>
            <a:r>
              <a:rPr lang="en-GB" dirty="0" smtClean="0">
                <a:latin typeface="Comic Sans MS" pitchFamily="66" charset="0"/>
              </a:rPr>
              <a:t>: Compass technology reaches Europe.</a:t>
            </a:r>
          </a:p>
          <a:p>
            <a:r>
              <a:rPr lang="en-GB" b="1" dirty="0" smtClean="0">
                <a:latin typeface="Comic Sans MS" pitchFamily="66" charset="0"/>
              </a:rPr>
              <a:t>1520</a:t>
            </a:r>
            <a:r>
              <a:rPr lang="en-GB" dirty="0" smtClean="0">
                <a:latin typeface="Comic Sans MS" pitchFamily="66" charset="0"/>
              </a:rPr>
              <a:t>: George Hartman measures magnetic declination.</a:t>
            </a:r>
          </a:p>
          <a:p>
            <a:r>
              <a:rPr lang="en-GB" b="1" dirty="0" smtClean="0">
                <a:latin typeface="Comic Sans MS" pitchFamily="66" charset="0"/>
              </a:rPr>
              <a:t>1700</a:t>
            </a:r>
            <a:r>
              <a:rPr lang="en-GB" dirty="0" smtClean="0">
                <a:latin typeface="Comic Sans MS" pitchFamily="66" charset="0"/>
              </a:rPr>
              <a:t>: Edmund Halley charts the world's first known magnetic declination map.</a:t>
            </a:r>
          </a:p>
          <a:p>
            <a:r>
              <a:rPr lang="en-GB" b="1" dirty="0" smtClean="0">
                <a:latin typeface="Comic Sans MS" pitchFamily="66" charset="0"/>
              </a:rPr>
              <a:t>1851</a:t>
            </a:r>
            <a:r>
              <a:rPr lang="en-GB" dirty="0" smtClean="0">
                <a:latin typeface="Comic Sans MS" pitchFamily="66" charset="0"/>
              </a:rPr>
              <a:t>: The magnetic north pole is discovered.</a:t>
            </a:r>
            <a:endParaRPr lang="en-GB" dirty="0">
              <a:latin typeface="Comic Sans MS" pitchFamily="66" charset="0"/>
            </a:endParaRPr>
          </a:p>
        </p:txBody>
      </p:sp>
      <p:pic>
        <p:nvPicPr>
          <p:cNvPr id="32770" name="Picture 2" descr="C:\Users\Jessie\AppData\Local\Microsoft\Windows\Temporary Internet Files\Content.IE5\WXBWACSD\MC900439826[1].png"/>
          <p:cNvPicPr>
            <a:picLocks noChangeAspect="1" noChangeArrowheads="1"/>
          </p:cNvPicPr>
          <p:nvPr/>
        </p:nvPicPr>
        <p:blipFill>
          <a:blip r:embed="rId2" cstate="print"/>
          <a:srcRect/>
          <a:stretch>
            <a:fillRect/>
          </a:stretch>
        </p:blipFill>
        <p:spPr bwMode="auto">
          <a:xfrm>
            <a:off x="1115616" y="4797152"/>
            <a:ext cx="1807096" cy="1807096"/>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1986" name="Picture 2" descr="Lord Howe on the Deck of The 'Queen Charlotte', 1 June 1794 - BHC2740"/>
          <p:cNvPicPr>
            <a:picLocks noChangeAspect="1" noChangeArrowheads="1"/>
          </p:cNvPicPr>
          <p:nvPr/>
        </p:nvPicPr>
        <p:blipFill>
          <a:blip r:embed="rId3" cstate="print"/>
          <a:srcRect/>
          <a:stretch>
            <a:fillRect/>
          </a:stretch>
        </p:blipFill>
        <p:spPr bwMode="auto">
          <a:xfrm>
            <a:off x="-1" y="0"/>
            <a:ext cx="9482667" cy="6858000"/>
          </a:xfrm>
          <a:prstGeom prst="rect">
            <a:avLst/>
          </a:prstGeom>
          <a:noFill/>
        </p:spPr>
      </p:pic>
      <p:sp>
        <p:nvSpPr>
          <p:cNvPr id="5" name="Title 1"/>
          <p:cNvSpPr txBox="1">
            <a:spLocks/>
          </p:cNvSpPr>
          <p:nvPr/>
        </p:nvSpPr>
        <p:spPr>
          <a:xfrm>
            <a:off x="611560" y="404664"/>
            <a:ext cx="8229600" cy="114300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7200" b="1" i="0" u="none" strike="noStrike" kern="1200" cap="none" spc="0" normalizeH="0" baseline="0" noProof="0" dirty="0" smtClean="0">
                <a:ln>
                  <a:noFill/>
                </a:ln>
                <a:solidFill>
                  <a:schemeClr val="dk1"/>
                </a:solidFill>
                <a:effectLst/>
                <a:uLnTx/>
                <a:uFillTx/>
                <a:latin typeface="Blackadder ITC" pitchFamily="82" charset="0"/>
                <a:ea typeface="+mn-ea"/>
                <a:cs typeface="+mn-cs"/>
              </a:rPr>
              <a:t>Sailors</a:t>
            </a:r>
            <a:endParaRPr kumimoji="0" lang="en-GB" sz="7200" b="1" i="0" u="none" strike="noStrike" kern="1200" cap="none" spc="0" normalizeH="0" baseline="0" noProof="0" dirty="0">
              <a:ln>
                <a:noFill/>
              </a:ln>
              <a:solidFill>
                <a:schemeClr val="dk1"/>
              </a:solidFill>
              <a:effectLst/>
              <a:uLnTx/>
              <a:uFillTx/>
              <a:latin typeface="Blackadder ITC" pitchFamily="82" charset="0"/>
              <a:ea typeface="+mn-ea"/>
              <a:cs typeface="+mn-cs"/>
            </a:endParaRPr>
          </a:p>
        </p:txBody>
      </p:sp>
      <p:sp>
        <p:nvSpPr>
          <p:cNvPr id="6" name="Title 1"/>
          <p:cNvSpPr txBox="1">
            <a:spLocks/>
          </p:cNvSpPr>
          <p:nvPr/>
        </p:nvSpPr>
        <p:spPr>
          <a:xfrm>
            <a:off x="827584" y="6093296"/>
            <a:ext cx="7797552" cy="57606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Autofit/>
          </a:bodyPr>
          <a:lstStyle/>
          <a:p>
            <a:pPr lvl="0" algn="ctr">
              <a:spcBef>
                <a:spcPct val="0"/>
              </a:spcBef>
            </a:pPr>
            <a:r>
              <a:rPr lang="en-GB" b="1" dirty="0" smtClean="0">
                <a:latin typeface="Comic Sans MS" pitchFamily="66" charset="0"/>
              </a:rPr>
              <a:t>Lord Howe on the Deck of The 'Queen Charlotte', 1 June 1794</a:t>
            </a:r>
            <a:r>
              <a:rPr lang="en-GB" sz="1400" b="1" dirty="0" smtClean="0">
                <a:latin typeface="Comic Sans MS" pitchFamily="66" charset="0"/>
              </a:rPr>
              <a:t/>
            </a:r>
            <a:br>
              <a:rPr lang="en-GB" sz="1400" b="1" dirty="0" smtClean="0">
                <a:latin typeface="Comic Sans MS" pitchFamily="66" charset="0"/>
              </a:rPr>
            </a:br>
            <a:endParaRPr kumimoji="0" lang="en-GB" sz="1400" b="1" i="0" u="none" strike="noStrike" kern="1200" cap="none" spc="0" normalizeH="0" baseline="0" noProof="0" dirty="0">
              <a:ln>
                <a:noFill/>
              </a:ln>
              <a:solidFill>
                <a:schemeClr val="dk1"/>
              </a:solidFill>
              <a:effectLst/>
              <a:uLnTx/>
              <a:uFillTx/>
              <a:latin typeface="Comic Sans MS" pitchFamily="66"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GB" dirty="0" smtClean="0">
                <a:latin typeface="Comic Sans MS" pitchFamily="66" charset="0"/>
              </a:rPr>
              <a:t>A sailors life</a:t>
            </a:r>
            <a:endParaRPr lang="en-GB" dirty="0">
              <a:latin typeface="Comic Sans MS" pitchFamily="66" charset="0"/>
            </a:endParaRPr>
          </a:p>
        </p:txBody>
      </p:sp>
      <p:sp>
        <p:nvSpPr>
          <p:cNvPr id="3" name="Content Placeholder 2"/>
          <p:cNvSpPr>
            <a:spLocks noGrp="1"/>
          </p:cNvSpPr>
          <p:nvPr>
            <p:ph sz="half" idx="1"/>
          </p:nvPr>
        </p:nvSpPr>
        <p:spPr/>
        <p:style>
          <a:lnRef idx="2">
            <a:schemeClr val="dk1"/>
          </a:lnRef>
          <a:fillRef idx="1">
            <a:schemeClr val="lt1"/>
          </a:fillRef>
          <a:effectRef idx="0">
            <a:schemeClr val="dk1"/>
          </a:effectRef>
          <a:fontRef idx="minor">
            <a:schemeClr val="dk1"/>
          </a:fontRef>
        </p:style>
        <p:txBody>
          <a:bodyPr/>
          <a:lstStyle/>
          <a:p>
            <a:r>
              <a:rPr lang="en-GB" dirty="0" smtClean="0">
                <a:latin typeface="Comic Sans MS" pitchFamily="66" charset="0"/>
              </a:rPr>
              <a:t>In Tudor times, merchant ships were made of wood.  They had three masts with canvas sails.  Most ships carried a few cannon, to fight off attacking pirates.  </a:t>
            </a:r>
            <a:endParaRPr lang="en-GB" dirty="0">
              <a:latin typeface="Comic Sans MS" pitchFamily="66" charset="0"/>
            </a:endParaRPr>
          </a:p>
        </p:txBody>
      </p:sp>
      <p:sp>
        <p:nvSpPr>
          <p:cNvPr id="4" name="Content Placeholder 3"/>
          <p:cNvSpPr>
            <a:spLocks noGrp="1"/>
          </p:cNvSpPr>
          <p:nvPr>
            <p:ph sz="half" idx="2"/>
          </p:nvPr>
        </p:nvSpPr>
        <p:spPr/>
        <p:style>
          <a:lnRef idx="2">
            <a:schemeClr val="dk1"/>
          </a:lnRef>
          <a:fillRef idx="1">
            <a:schemeClr val="lt1"/>
          </a:fillRef>
          <a:effectRef idx="0">
            <a:schemeClr val="dk1"/>
          </a:effectRef>
          <a:fontRef idx="minor">
            <a:schemeClr val="dk1"/>
          </a:fontRef>
        </p:style>
        <p:txBody>
          <a:bodyPr/>
          <a:lstStyle/>
          <a:p>
            <a:r>
              <a:rPr lang="en-GB" dirty="0" smtClean="0">
                <a:latin typeface="Comic Sans MS" pitchFamily="66" charset="0"/>
              </a:rPr>
              <a:t>Life was hard for the ordinary seaman.  They had to sleep on the deck, where they could find a space.  They were usually wet and cold, with no fires to warm them.  </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04665"/>
            <a:ext cx="4038600" cy="3096344"/>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n-GB" dirty="0" smtClean="0">
                <a:latin typeface="Comic Sans MS" pitchFamily="66" charset="0"/>
              </a:rPr>
              <a:t>During the Tudor period people sailed around the world for the first time.  They were looking for new lands. Sailing was a very dangerous thing to do in Tudor times. They had lots of different reasons for wanting to discover new lands.</a:t>
            </a:r>
          </a:p>
          <a:p>
            <a:endParaRPr lang="en-GB" dirty="0" smtClean="0">
              <a:latin typeface="Comic Sans MS" pitchFamily="66" charset="0"/>
            </a:endParaRPr>
          </a:p>
          <a:p>
            <a:endParaRPr lang="en-GB" dirty="0">
              <a:latin typeface="Comic Sans MS" pitchFamily="66" charset="0"/>
            </a:endParaRPr>
          </a:p>
        </p:txBody>
      </p:sp>
      <p:sp>
        <p:nvSpPr>
          <p:cNvPr id="4" name="Content Placeholder 3"/>
          <p:cNvSpPr>
            <a:spLocks noGrp="1"/>
          </p:cNvSpPr>
          <p:nvPr>
            <p:ph sz="half" idx="2"/>
          </p:nvPr>
        </p:nvSpPr>
        <p:spPr>
          <a:xfrm>
            <a:off x="4788024" y="404664"/>
            <a:ext cx="4038600" cy="4525963"/>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endParaRPr lang="en-GB" dirty="0" smtClean="0"/>
          </a:p>
          <a:p>
            <a:r>
              <a:rPr lang="en-GB" dirty="0" smtClean="0">
                <a:latin typeface="Comic Sans MS" pitchFamily="66" charset="0"/>
              </a:rPr>
              <a:t>Most explorers wanted to get rich.  They were looking for gold or valuable cargoes to bring back home to sell.</a:t>
            </a:r>
          </a:p>
          <a:p>
            <a:r>
              <a:rPr lang="en-GB" dirty="0" smtClean="0">
                <a:latin typeface="Comic Sans MS" pitchFamily="66" charset="0"/>
              </a:rPr>
              <a:t>They were looking for silk, sugar and spices.</a:t>
            </a:r>
          </a:p>
          <a:p>
            <a:r>
              <a:rPr lang="en-GB" dirty="0" smtClean="0">
                <a:latin typeface="Comic Sans MS" pitchFamily="66" charset="0"/>
              </a:rPr>
              <a:t>Others went to tell people in distant lands about the Christian religion.  These people were called missionaries.  </a:t>
            </a:r>
          </a:p>
          <a:p>
            <a:endParaRPr lang="en-GB" dirty="0"/>
          </a:p>
        </p:txBody>
      </p:sp>
      <p:pic>
        <p:nvPicPr>
          <p:cNvPr id="2050" name="Picture 2" descr="C:\Users\Jessie\AppData\Local\Microsoft\Windows\Temporary Internet Files\Content.IE5\30V7REWR\MC900436368[1].png"/>
          <p:cNvPicPr>
            <a:picLocks noChangeAspect="1" noChangeArrowheads="1"/>
          </p:cNvPicPr>
          <p:nvPr/>
        </p:nvPicPr>
        <p:blipFill>
          <a:blip r:embed="rId2" cstate="print"/>
          <a:srcRect/>
          <a:stretch>
            <a:fillRect/>
          </a:stretch>
        </p:blipFill>
        <p:spPr bwMode="auto">
          <a:xfrm>
            <a:off x="827584" y="4077072"/>
            <a:ext cx="1714500" cy="1714500"/>
          </a:xfrm>
          <a:prstGeom prst="rect">
            <a:avLst/>
          </a:prstGeom>
          <a:solidFill>
            <a:schemeClr val="bg1"/>
          </a:solidFill>
          <a:ln w="38100" cap="sq">
            <a:solidFill>
              <a:srgbClr val="000000"/>
            </a:solidFill>
            <a:prstDash val="solid"/>
            <a:miter lim="800000"/>
          </a:ln>
          <a:effectLst>
            <a:outerShdw blurRad="50800" dist="38100" dir="2700000" algn="tl" rotWithShape="0">
              <a:srgbClr val="000000">
                <a:alpha val="43000"/>
              </a:srgbClr>
            </a:outerShdw>
          </a:effectLst>
        </p:spPr>
      </p:pic>
      <p:pic>
        <p:nvPicPr>
          <p:cNvPr id="2051" name="Picture 3" descr="C:\Users\Jessie\AppData\Local\Microsoft\Windows\Temporary Internet Files\Content.IE5\873WDYKP\MC900234384[1].wmf"/>
          <p:cNvPicPr>
            <a:picLocks noChangeAspect="1" noChangeArrowheads="1"/>
          </p:cNvPicPr>
          <p:nvPr/>
        </p:nvPicPr>
        <p:blipFill>
          <a:blip r:embed="rId3" cstate="print"/>
          <a:srcRect/>
          <a:stretch>
            <a:fillRect/>
          </a:stretch>
        </p:blipFill>
        <p:spPr bwMode="auto">
          <a:xfrm rot="20098031">
            <a:off x="3537201" y="4598077"/>
            <a:ext cx="1804678" cy="16358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2" name="Picture 4" descr="C:\Users\Jessie\AppData\Local\Microsoft\Windows\Temporary Internet Files\Content.IE5\30V7REWR\MC900057245[1].wmf"/>
          <p:cNvPicPr>
            <a:picLocks noChangeAspect="1" noChangeArrowheads="1"/>
          </p:cNvPicPr>
          <p:nvPr/>
        </p:nvPicPr>
        <p:blipFill>
          <a:blip r:embed="rId4" cstate="print"/>
          <a:srcRect/>
          <a:stretch>
            <a:fillRect/>
          </a:stretch>
        </p:blipFill>
        <p:spPr bwMode="auto">
          <a:xfrm rot="1594801">
            <a:off x="6699404" y="4544179"/>
            <a:ext cx="1554480" cy="1829714"/>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latin typeface="Comic Sans MS" pitchFamily="66" charset="0"/>
              </a:rPr>
              <a:t>Sleeping</a:t>
            </a:r>
            <a:endParaRPr lang="en-GB" dirty="0">
              <a:latin typeface="Comic Sans MS" pitchFamily="66" charset="0"/>
            </a:endParaRPr>
          </a:p>
        </p:txBody>
      </p:sp>
      <p:sp>
        <p:nvSpPr>
          <p:cNvPr id="3" name="Content Placeholder 2"/>
          <p:cNvSpPr>
            <a:spLocks noGrp="1"/>
          </p:cNvSpPr>
          <p:nvPr>
            <p:ph idx="1"/>
          </p:nvPr>
        </p:nvSpPr>
        <p:spPr>
          <a:xfrm>
            <a:off x="457200" y="1268761"/>
            <a:ext cx="8229600" cy="3888431"/>
          </a:xfrm>
        </p:spPr>
        <p:style>
          <a:lnRef idx="2">
            <a:schemeClr val="dk1"/>
          </a:lnRef>
          <a:fillRef idx="1">
            <a:schemeClr val="lt1"/>
          </a:fillRef>
          <a:effectRef idx="0">
            <a:schemeClr val="dk1"/>
          </a:effectRef>
          <a:fontRef idx="minor">
            <a:schemeClr val="dk1"/>
          </a:fontRef>
        </p:style>
        <p:txBody>
          <a:bodyPr>
            <a:normAutofit lnSpcReduction="10000"/>
          </a:bodyPr>
          <a:lstStyle/>
          <a:p>
            <a:r>
              <a:rPr lang="cy-GB" dirty="0" smtClean="0">
                <a:latin typeface="Comic Sans MS" pitchFamily="66" charset="0"/>
              </a:rPr>
              <a:t>Where you slept depended on your rank.  A captain or an officer would have their own cabins to sleep in.  An ordinary seaman would have to share one room.  This room was very small and there would hardly be enough room to lie down.  There were no windows and it got very hot and smelly.</a:t>
            </a:r>
            <a:endParaRPr lang="en-GB" dirty="0" smtClean="0">
              <a:latin typeface="Comic Sans MS" pitchFamily="66" charset="0"/>
            </a:endParaRPr>
          </a:p>
          <a:p>
            <a:endParaRPr lang="en-GB" dirty="0">
              <a:latin typeface="Comic Sans MS" pitchFamily="66" charset="0"/>
            </a:endParaRPr>
          </a:p>
        </p:txBody>
      </p:sp>
      <p:pic>
        <p:nvPicPr>
          <p:cNvPr id="3074" name="Picture 2" descr="C:\Users\Jessie\AppData\Local\Microsoft\Windows\Temporary Internet Files\Content.IE5\Z7OYYN0Y\MC900229885[1].wmf"/>
          <p:cNvPicPr>
            <a:picLocks noChangeAspect="1" noChangeArrowheads="1"/>
          </p:cNvPicPr>
          <p:nvPr/>
        </p:nvPicPr>
        <p:blipFill>
          <a:blip r:embed="rId2" cstate="print"/>
          <a:srcRect/>
          <a:stretch>
            <a:fillRect/>
          </a:stretch>
        </p:blipFill>
        <p:spPr bwMode="auto">
          <a:xfrm>
            <a:off x="3563888" y="5301208"/>
            <a:ext cx="1819656" cy="1416406"/>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style>
          <a:lnRef idx="2">
            <a:schemeClr val="dk1"/>
          </a:lnRef>
          <a:fillRef idx="1">
            <a:schemeClr val="lt1"/>
          </a:fillRef>
          <a:effectRef idx="0">
            <a:schemeClr val="dk1"/>
          </a:effectRef>
          <a:fontRef idx="minor">
            <a:schemeClr val="dk1"/>
          </a:fontRef>
        </p:style>
        <p:txBody>
          <a:bodyPr/>
          <a:lstStyle/>
          <a:p>
            <a:r>
              <a:rPr lang="en-GB" dirty="0" smtClean="0">
                <a:latin typeface="Comic Sans MS" pitchFamily="66" charset="0"/>
              </a:rPr>
              <a:t>Pirates &amp; Privateers</a:t>
            </a:r>
            <a:endParaRPr lang="en-GB" dirty="0">
              <a:latin typeface="Comic Sans MS" pitchFamily="66" charset="0"/>
            </a:endParaRPr>
          </a:p>
        </p:txBody>
      </p:sp>
      <p:sp>
        <p:nvSpPr>
          <p:cNvPr id="3" name="Content Placeholder 2"/>
          <p:cNvSpPr>
            <a:spLocks noGrp="1"/>
          </p:cNvSpPr>
          <p:nvPr>
            <p:ph sz="half" idx="1"/>
          </p:nvPr>
        </p:nvSpPr>
        <p:spPr>
          <a:xfrm>
            <a:off x="457200" y="1340769"/>
            <a:ext cx="4038600" cy="2808312"/>
          </a:xfrm>
        </p:spPr>
        <p:style>
          <a:lnRef idx="2">
            <a:schemeClr val="dk1"/>
          </a:lnRef>
          <a:fillRef idx="1">
            <a:schemeClr val="lt1"/>
          </a:fillRef>
          <a:effectRef idx="0">
            <a:schemeClr val="dk1"/>
          </a:effectRef>
          <a:fontRef idx="minor">
            <a:schemeClr val="dk1"/>
          </a:fontRef>
        </p:style>
        <p:txBody>
          <a:bodyPr>
            <a:normAutofit lnSpcReduction="10000"/>
          </a:bodyPr>
          <a:lstStyle/>
          <a:p>
            <a:r>
              <a:rPr lang="en-GB" sz="1800" dirty="0" smtClean="0">
                <a:latin typeface="Comic Sans MS" pitchFamily="66" charset="0"/>
              </a:rPr>
              <a:t>Trading ships were often attacked by well-armed pirates and privateers who stole their cargo.  Spanish and Portuguese ships were frequent victims because of the valuable cargoes.  English privateers sailed down the coasts of Spain and Portugal searching for treasure ships to attack and plunder.</a:t>
            </a:r>
            <a:endParaRPr lang="en-GB" sz="1800" dirty="0">
              <a:latin typeface="Comic Sans MS" pitchFamily="66" charset="0"/>
            </a:endParaRPr>
          </a:p>
        </p:txBody>
      </p:sp>
      <p:sp>
        <p:nvSpPr>
          <p:cNvPr id="4" name="Content Placeholder 3"/>
          <p:cNvSpPr>
            <a:spLocks noGrp="1"/>
          </p:cNvSpPr>
          <p:nvPr>
            <p:ph sz="half" idx="2"/>
          </p:nvPr>
        </p:nvSpPr>
        <p:spPr>
          <a:xfrm>
            <a:off x="467544" y="4365104"/>
            <a:ext cx="8219256" cy="1761059"/>
          </a:xfrm>
        </p:spPr>
        <p:style>
          <a:lnRef idx="2">
            <a:schemeClr val="dk1"/>
          </a:lnRef>
          <a:fillRef idx="1">
            <a:schemeClr val="lt1"/>
          </a:fillRef>
          <a:effectRef idx="0">
            <a:schemeClr val="dk1"/>
          </a:effectRef>
          <a:fontRef idx="minor">
            <a:schemeClr val="dk1"/>
          </a:fontRef>
        </p:style>
        <p:txBody>
          <a:bodyPr>
            <a:normAutofit lnSpcReduction="10000"/>
          </a:bodyPr>
          <a:lstStyle/>
          <a:p>
            <a:r>
              <a:rPr lang="en-GB" dirty="0" smtClean="0">
                <a:latin typeface="Comic Sans MS" pitchFamily="66" charset="0"/>
              </a:rPr>
              <a:t>The most feared privateer of all was Francis Drake.  He attacked many treasure ships and even a Spanish town in South America.  </a:t>
            </a:r>
            <a:endParaRPr lang="en-GB" dirty="0">
              <a:latin typeface="Comic Sans MS" pitchFamily="66" charset="0"/>
            </a:endParaRPr>
          </a:p>
        </p:txBody>
      </p:sp>
      <p:pic>
        <p:nvPicPr>
          <p:cNvPr id="4098" name="Picture 2" descr="C:\Users\Jessie\AppData\Local\Microsoft\Windows\Temporary Internet Files\Content.IE5\9H4Z1WNF\MC900232987[1].wmf"/>
          <p:cNvPicPr>
            <a:picLocks noChangeAspect="1" noChangeArrowheads="1"/>
          </p:cNvPicPr>
          <p:nvPr/>
        </p:nvPicPr>
        <p:blipFill>
          <a:blip r:embed="rId2" cstate="print"/>
          <a:srcRect/>
          <a:stretch>
            <a:fillRect/>
          </a:stretch>
        </p:blipFill>
        <p:spPr bwMode="auto">
          <a:xfrm>
            <a:off x="4860032" y="1412776"/>
            <a:ext cx="1512168" cy="2565472"/>
          </a:xfrm>
          <a:prstGeom prst="rect">
            <a:avLst/>
          </a:prstGeom>
          <a:noFill/>
        </p:spPr>
      </p:pic>
      <p:pic>
        <p:nvPicPr>
          <p:cNvPr id="8" name="Picture 4" descr="http://ts4.mm.bing.net/images/thumbnail.aspx?q=984344833419&amp;id=913aa3c8b452f8ea95e9b7c5b4710ed6&amp;url=http%3a%2f%2fupload.wikimedia.org%2fwikipedia%2fcommons%2f1%2f1f%2fSir_Francis_Drake_by_Jodocus_Hondius.jpg"/>
          <p:cNvPicPr>
            <a:picLocks noChangeAspect="1" noChangeArrowheads="1"/>
          </p:cNvPicPr>
          <p:nvPr/>
        </p:nvPicPr>
        <p:blipFill>
          <a:blip r:embed="rId3" cstate="print"/>
          <a:srcRect/>
          <a:stretch>
            <a:fillRect/>
          </a:stretch>
        </p:blipFill>
        <p:spPr bwMode="auto">
          <a:xfrm>
            <a:off x="6948264" y="1916832"/>
            <a:ext cx="1800200" cy="17881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sp>
        <p:nvSpPr>
          <p:cNvPr id="7171" name="Text Box 3"/>
          <p:cNvSpPr txBox="1">
            <a:spLocks noChangeArrowheads="1"/>
          </p:cNvSpPr>
          <p:nvPr/>
        </p:nvSpPr>
        <p:spPr bwMode="auto">
          <a:xfrm>
            <a:off x="323528" y="188640"/>
            <a:ext cx="4824536" cy="2677656"/>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r>
              <a:rPr lang="cy-GB" sz="2400" b="1" u="sng" dirty="0">
                <a:latin typeface="Comic Sans MS" pitchFamily="66" charset="0"/>
              </a:rPr>
              <a:t>Health</a:t>
            </a:r>
          </a:p>
          <a:p>
            <a:r>
              <a:rPr lang="cy-GB" sz="2400" dirty="0">
                <a:latin typeface="Comic Sans MS" pitchFamily="66" charset="0"/>
              </a:rPr>
              <a:t>Many sailors suffered ilnesses and some even died.  The poor food that they ate had no Vitamin C in it and led to illnesses such as anaemia and scurvy.</a:t>
            </a:r>
            <a:endParaRPr lang="en-GB" sz="2400" dirty="0">
              <a:latin typeface="Comic Sans MS" pitchFamily="66" charset="0"/>
            </a:endParaRPr>
          </a:p>
        </p:txBody>
      </p:sp>
      <p:sp>
        <p:nvSpPr>
          <p:cNvPr id="7172" name="Text Box 4"/>
          <p:cNvSpPr txBox="1">
            <a:spLocks noChangeArrowheads="1"/>
          </p:cNvSpPr>
          <p:nvPr/>
        </p:nvSpPr>
        <p:spPr bwMode="auto">
          <a:xfrm>
            <a:off x="3779912" y="3645024"/>
            <a:ext cx="5040337" cy="3108543"/>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r>
              <a:rPr lang="cy-GB" sz="2800" b="1" u="sng" dirty="0">
                <a:latin typeface="Comic Sans MS" pitchFamily="66" charset="0"/>
              </a:rPr>
              <a:t>Discipline</a:t>
            </a:r>
          </a:p>
          <a:p>
            <a:r>
              <a:rPr lang="cy-GB" sz="2800" dirty="0">
                <a:latin typeface="Comic Sans MS" pitchFamily="66" charset="0"/>
              </a:rPr>
              <a:t>Discipline was strict and punishment was severe.  The sailor were often flogged.  Some sailors were even dragged by a rope under the boat!</a:t>
            </a:r>
            <a:endParaRPr lang="en-GB" sz="2800" dirty="0">
              <a:latin typeface="Comic Sans MS" pitchFamily="66" charset="0"/>
            </a:endParaRPr>
          </a:p>
        </p:txBody>
      </p:sp>
      <p:pic>
        <p:nvPicPr>
          <p:cNvPr id="7174" name="Picture 6" descr="ondeck_sickness"/>
          <p:cNvPicPr>
            <a:picLocks noChangeAspect="1" noChangeArrowheads="1"/>
          </p:cNvPicPr>
          <p:nvPr/>
        </p:nvPicPr>
        <p:blipFill>
          <a:blip r:embed="rId2" cstate="print"/>
          <a:srcRect/>
          <a:stretch>
            <a:fillRect/>
          </a:stretch>
        </p:blipFill>
        <p:spPr bwMode="auto">
          <a:xfrm>
            <a:off x="5543315" y="332656"/>
            <a:ext cx="3377889" cy="2952328"/>
          </a:xfrm>
          <a:prstGeom prst="rect">
            <a:avLst/>
          </a:prstGeom>
          <a:noFill/>
        </p:spPr>
      </p:pic>
      <p:pic>
        <p:nvPicPr>
          <p:cNvPr id="7175" name="Picture 7" descr="belowdeck_prisoner"/>
          <p:cNvPicPr>
            <a:picLocks noChangeAspect="1" noChangeArrowheads="1"/>
          </p:cNvPicPr>
          <p:nvPr/>
        </p:nvPicPr>
        <p:blipFill>
          <a:blip r:embed="rId3" cstate="print"/>
          <a:srcRect/>
          <a:stretch>
            <a:fillRect/>
          </a:stretch>
        </p:blipFill>
        <p:spPr bwMode="auto">
          <a:xfrm>
            <a:off x="251519" y="3501008"/>
            <a:ext cx="3425425" cy="2993876"/>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sciencephoto.com/image/14849/large/B2550107-Mouldy_foods,_cheese,_bread_and_fruit-SPL.jpg"/>
          <p:cNvPicPr>
            <a:picLocks noChangeAspect="1" noChangeArrowheads="1"/>
          </p:cNvPicPr>
          <p:nvPr/>
        </p:nvPicPr>
        <p:blipFill>
          <a:blip r:embed="rId2" cstate="print"/>
          <a:srcRect/>
          <a:stretch>
            <a:fillRect/>
          </a:stretch>
        </p:blipFill>
        <p:spPr bwMode="auto">
          <a:xfrm>
            <a:off x="0" y="0"/>
            <a:ext cx="9144000" cy="7487728"/>
          </a:xfrm>
          <a:prstGeom prst="rect">
            <a:avLst/>
          </a:prstGeom>
          <a:noFill/>
        </p:spPr>
      </p:pic>
      <p:sp>
        <p:nvSpPr>
          <p:cNvPr id="2"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noAutofit/>
          </a:bodyPr>
          <a:lstStyle/>
          <a:p>
            <a:r>
              <a:rPr lang="en-GB" sz="7200" b="1" dirty="0" smtClean="0">
                <a:latin typeface="Blackadder ITC" pitchFamily="82" charset="0"/>
              </a:rPr>
              <a:t>Food and Disease</a:t>
            </a:r>
            <a:endParaRPr lang="en-GB" sz="7200" b="1" dirty="0">
              <a:latin typeface="Blackadder ITC" pitchFamily="82"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t>Diseases</a:t>
            </a:r>
            <a:endParaRPr lang="en-GB" dirty="0"/>
          </a:p>
        </p:txBody>
      </p:sp>
      <p:sp>
        <p:nvSpPr>
          <p:cNvPr id="3" name="Content Placeholder 2"/>
          <p:cNvSpPr>
            <a:spLocks noGrp="1"/>
          </p:cNvSpPr>
          <p:nvPr>
            <p:ph idx="1"/>
          </p:nvPr>
        </p:nvSpPr>
        <p:spPr>
          <a:xfrm>
            <a:off x="457200" y="1268760"/>
            <a:ext cx="8229600" cy="4857403"/>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n-GB" dirty="0" smtClean="0"/>
              <a:t>Two of the most famous diseases found on board ships were scurvy and typhus.</a:t>
            </a:r>
          </a:p>
          <a:p>
            <a:r>
              <a:rPr lang="en-GB" dirty="0" smtClean="0"/>
              <a:t>Scurvy is caused by a lack of vitamin C. This vitamin is found in fresh fruit and vegetables.</a:t>
            </a:r>
          </a:p>
          <a:p>
            <a:r>
              <a:rPr lang="en-GB" dirty="0" smtClean="0"/>
              <a:t>On long sea voyages, the supply of fruit and vegetables soon ran out, and after about thirty weeks the crew would start to show signs of scurvy.</a:t>
            </a:r>
          </a:p>
          <a:p>
            <a:r>
              <a:rPr lang="en-GB" dirty="0" smtClean="0"/>
              <a:t>Their gums would start to go spongy and bleed, and their teeth would fall out. </a:t>
            </a:r>
          </a:p>
          <a:p>
            <a:r>
              <a:rPr lang="en-GB" dirty="0" smtClean="0"/>
              <a:t>If the disease went on long enough, old wounds would open up and eventually the sailor would die. </a:t>
            </a:r>
          </a:p>
          <a:p>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04664"/>
            <a:ext cx="3960440" cy="6192688"/>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n-GB" dirty="0" smtClean="0"/>
              <a:t>Scurvy was a real problem on the long voyages of discovery and trade to Asia, killing nearly the whole crew of some ships.</a:t>
            </a:r>
          </a:p>
          <a:p>
            <a:r>
              <a:rPr lang="en-GB" dirty="0" smtClean="0"/>
              <a:t>Typhus was a fever, spread by mites, lice and fleas. It was very common in crowded places like ships and prisons. It was even known as ship fever and </a:t>
            </a:r>
            <a:r>
              <a:rPr lang="en-GB" dirty="0" smtClean="0"/>
              <a:t>gaol </a:t>
            </a:r>
            <a:r>
              <a:rPr lang="en-GB" dirty="0" smtClean="0"/>
              <a:t>fever.</a:t>
            </a:r>
          </a:p>
          <a:p>
            <a:r>
              <a:rPr lang="en-GB" dirty="0" smtClean="0"/>
              <a:t>Epidemics of typhus could destroy whole armies. One French army attacking the Italian city of Naples lost 30,000 men to the disease and had to retreat.</a:t>
            </a:r>
          </a:p>
          <a:p>
            <a:endParaRPr lang="en-GB" dirty="0"/>
          </a:p>
        </p:txBody>
      </p:sp>
      <p:pic>
        <p:nvPicPr>
          <p:cNvPr id="95234" name="Picture 2" descr="http://annieharm.files.wordpress.com/2010/04/scurvy1.jpg"/>
          <p:cNvPicPr>
            <a:picLocks noChangeAspect="1" noChangeArrowheads="1"/>
          </p:cNvPicPr>
          <p:nvPr/>
        </p:nvPicPr>
        <p:blipFill>
          <a:blip r:embed="rId2" cstate="print"/>
          <a:srcRect/>
          <a:stretch>
            <a:fillRect/>
          </a:stretch>
        </p:blipFill>
        <p:spPr bwMode="auto">
          <a:xfrm>
            <a:off x="4427984" y="1340768"/>
            <a:ext cx="4529119" cy="39604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b="1" dirty="0" smtClean="0"/>
          </a:p>
          <a:p>
            <a:endParaRPr lang="en-GB" dirty="0"/>
          </a:p>
        </p:txBody>
      </p:sp>
      <p:pic>
        <p:nvPicPr>
          <p:cNvPr id="98306" name="Picture 2" descr="http://education.vetmed.vt.edu/Curriculum/VM8054/Labs/Lab5/IMAGES/CURING%20SCURVY.JPG"/>
          <p:cNvPicPr>
            <a:picLocks noChangeAspect="1" noChangeArrowheads="1"/>
          </p:cNvPicPr>
          <p:nvPr/>
        </p:nvPicPr>
        <p:blipFill>
          <a:blip r:embed="rId2" cstate="print"/>
          <a:srcRect/>
          <a:stretch>
            <a:fillRect/>
          </a:stretch>
        </p:blipFill>
        <p:spPr bwMode="auto">
          <a:xfrm>
            <a:off x="1259632" y="204803"/>
            <a:ext cx="6408712" cy="64719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04665"/>
            <a:ext cx="3970784" cy="4176464"/>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n-GB" b="1" dirty="0" smtClean="0">
                <a:latin typeface="Comic Sans MS" pitchFamily="66" charset="0"/>
              </a:rPr>
              <a:t>It was finally discovered in the early 18th Century that drinking the juice of citrus fruits—which is high in vitamin C—would prevent scurvy, and the work of James Lind (above) proved the curative and preventative powers of citrus fruits, especially limes, in treating this condition. </a:t>
            </a:r>
            <a:endParaRPr lang="en-GB" dirty="0">
              <a:latin typeface="Comic Sans MS" pitchFamily="66" charset="0"/>
            </a:endParaRPr>
          </a:p>
        </p:txBody>
      </p:sp>
      <p:sp>
        <p:nvSpPr>
          <p:cNvPr id="4" name="Content Placeholder 3"/>
          <p:cNvSpPr>
            <a:spLocks noGrp="1"/>
          </p:cNvSpPr>
          <p:nvPr>
            <p:ph sz="half" idx="2"/>
          </p:nvPr>
        </p:nvSpPr>
        <p:spPr>
          <a:xfrm>
            <a:off x="4644008" y="404665"/>
            <a:ext cx="4176464" cy="4176464"/>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n-GB" b="1" dirty="0" smtClean="0">
                <a:latin typeface="Comic Sans MS" pitchFamily="66" charset="0"/>
              </a:rPr>
              <a:t>The Royal Navy promptly adopted a regulation that required all its men to drink a weekly ration of lime juice. This practice was so rigorously enforced, and became so strongly associated with British sailors, that to this day Englishmen are still known by the nickname given to them by other Navies: "Limeys."</a:t>
            </a:r>
            <a:endParaRPr lang="en-GB" dirty="0">
              <a:latin typeface="Comic Sans MS" pitchFamily="66" charset="0"/>
            </a:endParaRPr>
          </a:p>
        </p:txBody>
      </p:sp>
      <p:pic>
        <p:nvPicPr>
          <p:cNvPr id="99329" name="Picture 1" descr="C:\Users\Jessie\AppData\Local\Microsoft\Windows\Temporary Internet Files\Content.IE5\9H4Z1WNF\MC900264532[1].wmf"/>
          <p:cNvPicPr>
            <a:picLocks noChangeAspect="1" noChangeArrowheads="1"/>
          </p:cNvPicPr>
          <p:nvPr/>
        </p:nvPicPr>
        <p:blipFill>
          <a:blip r:embed="rId2" cstate="print"/>
          <a:srcRect/>
          <a:stretch>
            <a:fillRect/>
          </a:stretch>
        </p:blipFill>
        <p:spPr bwMode="auto">
          <a:xfrm>
            <a:off x="395536" y="4869160"/>
            <a:ext cx="2952328" cy="1680736"/>
          </a:xfrm>
          <a:prstGeom prst="rect">
            <a:avLst/>
          </a:prstGeom>
          <a:noFill/>
        </p:spPr>
      </p:pic>
      <p:pic>
        <p:nvPicPr>
          <p:cNvPr id="99330" name="Picture 2" descr="C:\Users\Jessie\AppData\Local\Microsoft\Windows\Temporary Internet Files\Content.IE5\873WDYKP\MC900023776[1].wmf"/>
          <p:cNvPicPr>
            <a:picLocks noChangeAspect="1" noChangeArrowheads="1"/>
          </p:cNvPicPr>
          <p:nvPr/>
        </p:nvPicPr>
        <p:blipFill>
          <a:blip r:embed="rId3" cstate="print"/>
          <a:srcRect/>
          <a:stretch>
            <a:fillRect/>
          </a:stretch>
        </p:blipFill>
        <p:spPr bwMode="auto">
          <a:xfrm>
            <a:off x="5580112" y="4573425"/>
            <a:ext cx="2232248" cy="2050694"/>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51520" y="4221088"/>
            <a:ext cx="8640960" cy="1440160"/>
          </a:xfrm>
        </p:spPr>
        <p:style>
          <a:lnRef idx="2">
            <a:schemeClr val="dk1"/>
          </a:lnRef>
          <a:fillRef idx="1">
            <a:schemeClr val="lt1"/>
          </a:fillRef>
          <a:effectRef idx="0">
            <a:schemeClr val="dk1"/>
          </a:effectRef>
          <a:fontRef idx="minor">
            <a:schemeClr val="dk1"/>
          </a:fontRef>
        </p:style>
        <p:txBody>
          <a:bodyPr>
            <a:noAutofit/>
          </a:bodyPr>
          <a:lstStyle/>
          <a:p>
            <a:pPr>
              <a:buNone/>
            </a:pPr>
            <a:r>
              <a:rPr lang="en-GB" dirty="0" smtClean="0"/>
              <a:t>   </a:t>
            </a:r>
            <a:r>
              <a:rPr lang="en-GB" dirty="0" smtClean="0">
                <a:latin typeface="Comic Sans MS" pitchFamily="66" charset="0"/>
              </a:rPr>
              <a:t>Their food was stored in the hold below decks, along with the cargo.  This was the dirtiest part of the ship.  It was infested with rats and mice!</a:t>
            </a:r>
            <a:endParaRPr lang="en-GB" dirty="0">
              <a:latin typeface="Comic Sans MS" pitchFamily="66" charset="0"/>
            </a:endParaRPr>
          </a:p>
        </p:txBody>
      </p:sp>
      <p:sp>
        <p:nvSpPr>
          <p:cNvPr id="4" name="Content Placeholder 3"/>
          <p:cNvSpPr>
            <a:spLocks noGrp="1"/>
          </p:cNvSpPr>
          <p:nvPr>
            <p:ph sz="half" idx="2"/>
          </p:nvPr>
        </p:nvSpPr>
        <p:spPr>
          <a:xfrm>
            <a:off x="4932040" y="260648"/>
            <a:ext cx="4038600" cy="3744417"/>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a:buNone/>
            </a:pPr>
            <a:r>
              <a:rPr lang="en-GB" dirty="0" smtClean="0">
                <a:latin typeface="Comic Sans MS" pitchFamily="66" charset="0"/>
              </a:rPr>
              <a:t>    On long voyages meat often went rotten, the ship’s biscuits became full of worms, and the drinking water turned green.  There was no fresh food.  Many sailors died of diseases due to poor diet, or food poisoning.</a:t>
            </a:r>
            <a:endParaRPr lang="en-GB" dirty="0">
              <a:latin typeface="Comic Sans MS" pitchFamily="66" charset="0"/>
            </a:endParaRPr>
          </a:p>
        </p:txBody>
      </p:sp>
      <p:pic>
        <p:nvPicPr>
          <p:cNvPr id="1026" name="Picture 2" descr="C:\Users\Jessie\AppData\Local\Microsoft\Windows\Temporary Internet Files\Content.IE5\9H4Z1WNF\MC900052955[1].wmf"/>
          <p:cNvPicPr>
            <a:picLocks noChangeAspect="1" noChangeArrowheads="1"/>
          </p:cNvPicPr>
          <p:nvPr/>
        </p:nvPicPr>
        <p:blipFill>
          <a:blip r:embed="rId2" cstate="print"/>
          <a:srcRect/>
          <a:stretch>
            <a:fillRect/>
          </a:stretch>
        </p:blipFill>
        <p:spPr bwMode="auto">
          <a:xfrm>
            <a:off x="899592" y="5822504"/>
            <a:ext cx="1348584" cy="1035496"/>
          </a:xfrm>
          <a:prstGeom prst="rect">
            <a:avLst/>
          </a:prstGeom>
          <a:noFill/>
        </p:spPr>
      </p:pic>
      <p:sp>
        <p:nvSpPr>
          <p:cNvPr id="7" name="Text Box 2"/>
          <p:cNvSpPr txBox="1">
            <a:spLocks noChangeArrowheads="1"/>
          </p:cNvSpPr>
          <p:nvPr/>
        </p:nvSpPr>
        <p:spPr bwMode="auto">
          <a:xfrm>
            <a:off x="323528" y="260648"/>
            <a:ext cx="4320480" cy="3785652"/>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r>
              <a:rPr lang="cy-GB" sz="2000" b="1" u="sng" dirty="0">
                <a:latin typeface="Comic Sans MS" pitchFamily="66" charset="0"/>
              </a:rPr>
              <a:t>Food</a:t>
            </a:r>
          </a:p>
          <a:p>
            <a:r>
              <a:rPr lang="cy-GB" sz="2000" dirty="0">
                <a:latin typeface="Comic Sans MS" pitchFamily="66" charset="0"/>
              </a:rPr>
              <a:t>It was hard to keep food fresh on long journeys.  They had no refrigerators or freezers.  They ate dried or salted meat or fish.  They also ate dried biscuits, butter or cheese.  They didn’t eat any fresh fruit or vegetables.  Maggots would be crawling in the food.  They drank beer because it was easier to keep fresh than water.</a:t>
            </a:r>
            <a:endParaRPr lang="en-GB" sz="2000" dirty="0">
              <a:latin typeface="Comic Sans MS" pitchFamily="66" charset="0"/>
            </a:endParaRPr>
          </a:p>
        </p:txBody>
      </p:sp>
      <p:pic>
        <p:nvPicPr>
          <p:cNvPr id="8" name="Picture 2" descr="C:\Users\Jessie\AppData\Local\Microsoft\Windows\Temporary Internet Files\Content.IE5\9H4Z1WNF\MC900052955[1].wmf"/>
          <p:cNvPicPr>
            <a:picLocks noChangeAspect="1" noChangeArrowheads="1"/>
          </p:cNvPicPr>
          <p:nvPr/>
        </p:nvPicPr>
        <p:blipFill>
          <a:blip r:embed="rId2" cstate="print"/>
          <a:srcRect/>
          <a:stretch>
            <a:fillRect/>
          </a:stretch>
        </p:blipFill>
        <p:spPr bwMode="auto">
          <a:xfrm>
            <a:off x="3275856" y="5822504"/>
            <a:ext cx="1348584" cy="1035496"/>
          </a:xfrm>
          <a:prstGeom prst="rect">
            <a:avLst/>
          </a:prstGeom>
          <a:noFill/>
        </p:spPr>
      </p:pic>
      <p:pic>
        <p:nvPicPr>
          <p:cNvPr id="9" name="Picture 2" descr="C:\Users\Jessie\AppData\Local\Microsoft\Windows\Temporary Internet Files\Content.IE5\9H4Z1WNF\MC900052955[1].wmf"/>
          <p:cNvPicPr>
            <a:picLocks noChangeAspect="1" noChangeArrowheads="1"/>
          </p:cNvPicPr>
          <p:nvPr/>
        </p:nvPicPr>
        <p:blipFill>
          <a:blip r:embed="rId2" cstate="print"/>
          <a:srcRect/>
          <a:stretch>
            <a:fillRect/>
          </a:stretch>
        </p:blipFill>
        <p:spPr bwMode="auto">
          <a:xfrm>
            <a:off x="5364088" y="5822504"/>
            <a:ext cx="1348584" cy="1035496"/>
          </a:xfrm>
          <a:prstGeom prst="rect">
            <a:avLst/>
          </a:prstGeom>
          <a:noFill/>
        </p:spPr>
      </p:pic>
      <p:pic>
        <p:nvPicPr>
          <p:cNvPr id="10" name="Picture 2" descr="C:\Users\Jessie\AppData\Local\Microsoft\Windows\Temporary Internet Files\Content.IE5\9H4Z1WNF\MC900052955[1].wmf"/>
          <p:cNvPicPr>
            <a:picLocks noChangeAspect="1" noChangeArrowheads="1"/>
          </p:cNvPicPr>
          <p:nvPr/>
        </p:nvPicPr>
        <p:blipFill>
          <a:blip r:embed="rId2" cstate="print"/>
          <a:srcRect/>
          <a:stretch>
            <a:fillRect/>
          </a:stretch>
        </p:blipFill>
        <p:spPr bwMode="auto">
          <a:xfrm>
            <a:off x="7524328" y="5822504"/>
            <a:ext cx="1348584" cy="1035496"/>
          </a:xfrm>
          <a:prstGeom prst="rect">
            <a:avLst/>
          </a:prstGeom>
          <a:noFill/>
        </p:spPr>
      </p:pic>
      <p:pic>
        <p:nvPicPr>
          <p:cNvPr id="1027" name="Picture 3" descr="C:\Users\Jessie\AppData\Local\Microsoft\Windows\Temporary Internet Files\Content.IE5\873WDYKP\MC900140517[1].wmf"/>
          <p:cNvPicPr>
            <a:picLocks noChangeAspect="1" noChangeArrowheads="1"/>
          </p:cNvPicPr>
          <p:nvPr/>
        </p:nvPicPr>
        <p:blipFill>
          <a:blip r:embed="rId3" cstate="print"/>
          <a:srcRect/>
          <a:stretch>
            <a:fillRect/>
          </a:stretch>
        </p:blipFill>
        <p:spPr bwMode="auto">
          <a:xfrm>
            <a:off x="4139952" y="3592964"/>
            <a:ext cx="936104" cy="59772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smtClean="0">
                <a:latin typeface="Comic Sans MS" pitchFamily="66" charset="0"/>
              </a:rPr>
              <a:t>Food</a:t>
            </a:r>
            <a:endParaRPr lang="en-GB" dirty="0">
              <a:latin typeface="Comic Sans MS" pitchFamily="66" charset="0"/>
            </a:endParaRPr>
          </a:p>
        </p:txBody>
      </p:sp>
      <p:sp>
        <p:nvSpPr>
          <p:cNvPr id="4" name="Content Placeholder 3"/>
          <p:cNvSpPr>
            <a:spLocks noGrp="1"/>
          </p:cNvSpPr>
          <p:nvPr>
            <p:ph sz="half" idx="2"/>
          </p:nvPr>
        </p:nvSpPr>
        <p:spPr>
          <a:xfrm>
            <a:off x="4572000" y="1196752"/>
            <a:ext cx="4038600" cy="4525963"/>
          </a:xfrm>
        </p:spPr>
        <p:style>
          <a:lnRef idx="2">
            <a:schemeClr val="dk1"/>
          </a:lnRef>
          <a:fillRef idx="1">
            <a:schemeClr val="lt1"/>
          </a:fillRef>
          <a:effectRef idx="0">
            <a:schemeClr val="dk1"/>
          </a:effectRef>
          <a:fontRef idx="minor">
            <a:schemeClr val="dk1"/>
          </a:fontRef>
        </p:style>
        <p:txBody>
          <a:bodyPr>
            <a:normAutofit fontScale="47500" lnSpcReduction="20000"/>
          </a:bodyPr>
          <a:lstStyle/>
          <a:p>
            <a:pPr algn="ctr">
              <a:buNone/>
            </a:pPr>
            <a:r>
              <a:rPr lang="en-GB" sz="3800" b="1" dirty="0" smtClean="0">
                <a:latin typeface="Comic Sans MS" pitchFamily="66" charset="0"/>
              </a:rPr>
              <a:t>Beef</a:t>
            </a:r>
          </a:p>
          <a:p>
            <a:pPr>
              <a:buNone/>
            </a:pPr>
            <a:r>
              <a:rPr lang="en-GB" sz="3800" b="1" dirty="0" smtClean="0">
                <a:latin typeface="Comic Sans MS" pitchFamily="66" charset="0"/>
              </a:rPr>
              <a:t>    T</a:t>
            </a:r>
            <a:r>
              <a:rPr lang="en-GB" sz="3800" dirty="0" smtClean="0">
                <a:latin typeface="Comic Sans MS" pitchFamily="66" charset="0"/>
              </a:rPr>
              <a:t>he English were famous for their love of beef.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It formed one of the main parts of the men's' diet on the Mary Rose.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Each man got about a kilo of meat every day.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The meat was salted and packed in barrels so it would last a long time.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Barrels full of cattle bones where found on the </a:t>
            </a:r>
            <a:r>
              <a:rPr lang="en-GB" sz="3800" dirty="0" err="1" smtClean="0">
                <a:latin typeface="Comic Sans MS" pitchFamily="66" charset="0"/>
              </a:rPr>
              <a:t>orlop</a:t>
            </a:r>
            <a:r>
              <a:rPr lang="en-GB" sz="3800" dirty="0" smtClean="0">
                <a:latin typeface="Comic Sans MS" pitchFamily="66" charset="0"/>
              </a:rPr>
              <a:t> deck of the Mary Rose.</a:t>
            </a:r>
          </a:p>
          <a:p>
            <a:pPr>
              <a:buNone/>
            </a:pPr>
            <a:r>
              <a:rPr lang="en-GB" dirty="0" smtClean="0">
                <a:latin typeface="Comic Sans MS" pitchFamily="66" charset="0"/>
              </a:rPr>
              <a:t>co</a:t>
            </a:r>
            <a:endParaRPr lang="en-GB" dirty="0">
              <a:latin typeface="Comic Sans MS" pitchFamily="66" charset="0"/>
            </a:endParaRPr>
          </a:p>
        </p:txBody>
      </p:sp>
      <p:sp>
        <p:nvSpPr>
          <p:cNvPr id="6" name="Content Placeholder 5"/>
          <p:cNvSpPr>
            <a:spLocks noGrp="1"/>
          </p:cNvSpPr>
          <p:nvPr>
            <p:ph sz="half" idx="1"/>
          </p:nvPr>
        </p:nvSpPr>
        <p:spPr>
          <a:xfrm>
            <a:off x="395536" y="1196752"/>
            <a:ext cx="4038600" cy="3816424"/>
          </a:xfrm>
        </p:spPr>
        <p:style>
          <a:lnRef idx="2">
            <a:schemeClr val="dk1"/>
          </a:lnRef>
          <a:fillRef idx="1">
            <a:schemeClr val="lt1"/>
          </a:fillRef>
          <a:effectRef idx="0">
            <a:schemeClr val="dk1"/>
          </a:effectRef>
          <a:fontRef idx="minor">
            <a:schemeClr val="dk1"/>
          </a:fontRef>
        </p:style>
        <p:txBody>
          <a:bodyPr>
            <a:normAutofit fontScale="47500" lnSpcReduction="20000"/>
          </a:bodyPr>
          <a:lstStyle/>
          <a:p>
            <a:r>
              <a:rPr lang="en-GB" sz="3800" b="1" dirty="0" smtClean="0">
                <a:latin typeface="Comic Sans MS" pitchFamily="66" charset="0"/>
              </a:rPr>
              <a:t>T</a:t>
            </a:r>
            <a:r>
              <a:rPr lang="en-GB" sz="3800" dirty="0" smtClean="0">
                <a:latin typeface="Comic Sans MS" pitchFamily="66" charset="0"/>
              </a:rPr>
              <a:t>he sailors in the Tudor navy lived mostly on salted beef, salted fish and ship's biscuits.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They were given meat on four days a week and fish on the other three. </a:t>
            </a:r>
            <a:br>
              <a:rPr lang="en-GB" sz="3800" dirty="0" smtClean="0">
                <a:latin typeface="Comic Sans MS" pitchFamily="66" charset="0"/>
              </a:rPr>
            </a:br>
            <a:r>
              <a:rPr lang="en-GB" sz="3800" dirty="0" smtClean="0">
                <a:latin typeface="Comic Sans MS" pitchFamily="66" charset="0"/>
              </a:rPr>
              <a:t/>
            </a:r>
            <a:br>
              <a:rPr lang="en-GB" sz="3800" dirty="0" smtClean="0">
                <a:latin typeface="Comic Sans MS" pitchFamily="66" charset="0"/>
              </a:rPr>
            </a:br>
            <a:r>
              <a:rPr lang="en-GB" sz="3800" dirty="0" smtClean="0">
                <a:latin typeface="Comic Sans MS" pitchFamily="66" charset="0"/>
              </a:rPr>
              <a:t>Other foods like cheese and butter would have been eaten by the crew, but no evidence of these survived on the wreck of the ship. </a:t>
            </a:r>
            <a:r>
              <a:rPr lang="en-GB" dirty="0" smtClean="0"/>
              <a:t/>
            </a:r>
            <a:br>
              <a:rPr lang="en-GB" dirty="0" smtClean="0"/>
            </a:br>
            <a:endParaRPr lang="en-GB" dirty="0"/>
          </a:p>
        </p:txBody>
      </p:sp>
      <p:pic>
        <p:nvPicPr>
          <p:cNvPr id="62466" name="Picture 2" descr="C:\Users\Jessie\AppData\Local\Microsoft\Windows\Temporary Internet Files\Content.IE5\30V7REWR\MC900192161[1].wmf"/>
          <p:cNvPicPr>
            <a:picLocks noChangeAspect="1" noChangeArrowheads="1"/>
          </p:cNvPicPr>
          <p:nvPr/>
        </p:nvPicPr>
        <p:blipFill>
          <a:blip r:embed="rId2" cstate="print"/>
          <a:srcRect/>
          <a:stretch>
            <a:fillRect/>
          </a:stretch>
        </p:blipFill>
        <p:spPr bwMode="auto">
          <a:xfrm flipH="1">
            <a:off x="1763688" y="5085184"/>
            <a:ext cx="1552638" cy="1509187"/>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6600"/>
        </a:solidFill>
        <a:effectLst/>
      </p:bgPr>
    </p:bg>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7544" y="188640"/>
            <a:ext cx="4608512" cy="6192688"/>
          </a:xfrm>
        </p:spPr>
        <p:style>
          <a:lnRef idx="2">
            <a:schemeClr val="dk1"/>
          </a:lnRef>
          <a:fillRef idx="1">
            <a:schemeClr val="lt1"/>
          </a:fillRef>
          <a:effectRef idx="0">
            <a:schemeClr val="dk1"/>
          </a:effectRef>
          <a:fontRef idx="minor">
            <a:schemeClr val="dk1"/>
          </a:fontRef>
        </p:style>
        <p:txBody>
          <a:bodyPr>
            <a:normAutofit lnSpcReduction="10000"/>
          </a:bodyPr>
          <a:lstStyle/>
          <a:p>
            <a:pPr algn="ctr">
              <a:buNone/>
            </a:pPr>
            <a:r>
              <a:rPr lang="en-GB" b="1" dirty="0" smtClean="0">
                <a:latin typeface="Comic Sans MS" pitchFamily="66" charset="0"/>
              </a:rPr>
              <a:t>Bread</a:t>
            </a:r>
          </a:p>
          <a:p>
            <a:pPr>
              <a:buNone/>
            </a:pPr>
            <a:r>
              <a:rPr lang="en-GB" b="1" dirty="0" smtClean="0">
                <a:latin typeface="Comic Sans MS" pitchFamily="66" charset="0"/>
              </a:rPr>
              <a:t>   O</a:t>
            </a:r>
            <a:r>
              <a:rPr lang="en-GB" dirty="0" smtClean="0">
                <a:latin typeface="Comic Sans MS" pitchFamily="66" charset="0"/>
              </a:rPr>
              <a:t>rdinary bread wouldn't keep very well on board ship, so the navy had special bread made for it.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Ship's biscuits are made of flour and water. They are baked twice to make them as dry and hard as possible.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The crew of the Mary Rose would be given half a kilo a day each. They probably put them in their plates or bowls and put the meat and fish on top.</a:t>
            </a:r>
            <a:endParaRPr lang="en-GB" dirty="0">
              <a:latin typeface="Comic Sans MS" pitchFamily="66" charset="0"/>
            </a:endParaRPr>
          </a:p>
        </p:txBody>
      </p:sp>
      <p:pic>
        <p:nvPicPr>
          <p:cNvPr id="63490" name="Picture 2" descr="Ship's Biscuit"/>
          <p:cNvPicPr>
            <a:picLocks noChangeAspect="1" noChangeArrowheads="1"/>
          </p:cNvPicPr>
          <p:nvPr/>
        </p:nvPicPr>
        <p:blipFill>
          <a:blip r:embed="rId2" cstate="print"/>
          <a:srcRect/>
          <a:stretch>
            <a:fillRect/>
          </a:stretch>
        </p:blipFill>
        <p:spPr bwMode="auto">
          <a:xfrm>
            <a:off x="5580112" y="1052736"/>
            <a:ext cx="3104412" cy="2518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260648"/>
            <a:ext cx="4038600" cy="5865515"/>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algn="ctr">
              <a:buNone/>
            </a:pPr>
            <a:r>
              <a:rPr lang="en-GB" b="1" u="sng" dirty="0" smtClean="0">
                <a:latin typeface="Comic Sans MS" pitchFamily="66" charset="0"/>
              </a:rPr>
              <a:t>Fish</a:t>
            </a:r>
          </a:p>
          <a:p>
            <a:pPr>
              <a:buNone/>
            </a:pPr>
            <a:r>
              <a:rPr lang="en-GB" dirty="0" smtClean="0">
                <a:latin typeface="Comic Sans MS" pitchFamily="66" charset="0"/>
              </a:rPr>
              <a:t>    In 1522 the Navy said that the sailors should have one fish between 4 men on the three fish days in a week (Wednesday, Friday and Saturday). </a:t>
            </a:r>
            <a:br>
              <a:rPr lang="en-GB" dirty="0" smtClean="0">
                <a:latin typeface="Comic Sans MS" pitchFamily="66" charset="0"/>
              </a:rPr>
            </a:br>
            <a:r>
              <a:rPr lang="en-GB" b="1" dirty="0" smtClean="0">
                <a:latin typeface="Comic Sans MS" pitchFamily="66" charset="0"/>
              </a:rPr>
              <a:t>Royal MS. 7. C. xvi. f.127. BM </a:t>
            </a: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These fish were big salted cod, which would have been cut up and boiled to make a sort of fish stew. </a:t>
            </a:r>
            <a:r>
              <a:rPr lang="en-GB" dirty="0" smtClean="0"/>
              <a:t/>
            </a:r>
            <a:br>
              <a:rPr lang="en-GB" dirty="0" smtClean="0"/>
            </a:br>
            <a:endParaRPr lang="en-GB" dirty="0"/>
          </a:p>
        </p:txBody>
      </p:sp>
      <p:sp>
        <p:nvSpPr>
          <p:cNvPr id="4" name="Content Placeholder 3"/>
          <p:cNvSpPr>
            <a:spLocks noGrp="1"/>
          </p:cNvSpPr>
          <p:nvPr>
            <p:ph sz="half" idx="2"/>
          </p:nvPr>
        </p:nvSpPr>
        <p:spPr>
          <a:xfrm>
            <a:off x="4716016" y="260648"/>
            <a:ext cx="4038600" cy="4525963"/>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n-GB" b="1" dirty="0" smtClean="0"/>
              <a:t>O</a:t>
            </a:r>
            <a:r>
              <a:rPr lang="en-GB" dirty="0" smtClean="0"/>
              <a:t>ne man on the Mary Rose caught his own fresh fish. In one of the wooden chests on board we found his fishing gear. </a:t>
            </a:r>
            <a:br>
              <a:rPr lang="en-GB" dirty="0" smtClean="0"/>
            </a:br>
            <a:r>
              <a:rPr lang="en-GB" dirty="0" smtClean="0"/>
              <a:t/>
            </a:r>
            <a:br>
              <a:rPr lang="en-GB" dirty="0" smtClean="0"/>
            </a:br>
            <a:r>
              <a:rPr lang="en-GB" dirty="0" smtClean="0"/>
              <a:t>There were wooden </a:t>
            </a:r>
            <a:r>
              <a:rPr lang="en-GB" dirty="0" err="1" smtClean="0"/>
              <a:t>handlines</a:t>
            </a:r>
            <a:r>
              <a:rPr lang="en-GB" dirty="0" smtClean="0"/>
              <a:t> and floats made from cork and willow. There was also a disgorger (a thing for getting the hook out of the fish) in the same chest.</a:t>
            </a:r>
            <a:endParaRPr lang="en-GB" dirty="0"/>
          </a:p>
        </p:txBody>
      </p:sp>
      <p:pic>
        <p:nvPicPr>
          <p:cNvPr id="64514" name="Picture 2" descr="Fishing Gear"/>
          <p:cNvPicPr>
            <a:picLocks noChangeAspect="1" noChangeArrowheads="1"/>
          </p:cNvPicPr>
          <p:nvPr/>
        </p:nvPicPr>
        <p:blipFill>
          <a:blip r:embed="rId2" cstate="print"/>
          <a:srcRect/>
          <a:stretch>
            <a:fillRect/>
          </a:stretch>
        </p:blipFill>
        <p:spPr bwMode="auto">
          <a:xfrm>
            <a:off x="5292080" y="4991099"/>
            <a:ext cx="3238500" cy="1866901"/>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332656"/>
            <a:ext cx="4038600" cy="5793507"/>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n-GB" b="1" dirty="0" smtClean="0">
                <a:latin typeface="Comic Sans MS" pitchFamily="66" charset="0"/>
              </a:rPr>
              <a:t>I</a:t>
            </a:r>
            <a:r>
              <a:rPr lang="en-GB" dirty="0" smtClean="0">
                <a:latin typeface="Comic Sans MS" pitchFamily="66" charset="0"/>
              </a:rPr>
              <a:t>n Tudor times water often wasn't safe to drink. Milk was usually made into butter or cheese and fruit juice wouldn't keep for long.</a:t>
            </a:r>
          </a:p>
          <a:p>
            <a:r>
              <a:rPr lang="en-GB" dirty="0" smtClean="0">
                <a:latin typeface="Comic Sans MS" pitchFamily="66" charset="0"/>
              </a:rPr>
              <a:t>The English hadn't discovered tea and coffee yet, so everybody drank beer.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Even children drank beer at breakfast!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The sailors on the Mary Rose had a ration of a gallon of beer a day, that's nearly four litres.</a:t>
            </a:r>
            <a:r>
              <a:rPr lang="en-GB" dirty="0" smtClean="0"/>
              <a:t/>
            </a:r>
            <a:br>
              <a:rPr lang="en-GB" dirty="0" smtClean="0"/>
            </a:br>
            <a:endParaRPr lang="en-GB" dirty="0" smtClean="0"/>
          </a:p>
          <a:p>
            <a:endParaRPr lang="en-GB" dirty="0"/>
          </a:p>
        </p:txBody>
      </p:sp>
      <p:pic>
        <p:nvPicPr>
          <p:cNvPr id="93186" name="Picture 2" descr="What shall we do with the drunken sailor?"/>
          <p:cNvPicPr>
            <a:picLocks noChangeAspect="1" noChangeArrowheads="1"/>
          </p:cNvPicPr>
          <p:nvPr/>
        </p:nvPicPr>
        <p:blipFill>
          <a:blip r:embed="rId2" cstate="print"/>
          <a:srcRect/>
          <a:stretch>
            <a:fillRect/>
          </a:stretch>
        </p:blipFill>
        <p:spPr bwMode="auto">
          <a:xfrm>
            <a:off x="1763688" y="188640"/>
            <a:ext cx="1584176" cy="34961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p:cNvSpPr/>
          <p:nvPr/>
        </p:nvSpPr>
        <p:spPr>
          <a:xfrm>
            <a:off x="251520" y="3933056"/>
            <a:ext cx="4176464"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b="1" dirty="0" smtClean="0">
                <a:latin typeface="Comic Sans MS" pitchFamily="66" charset="0"/>
              </a:rPr>
              <a:t>B</a:t>
            </a:r>
            <a:r>
              <a:rPr lang="en-GB" dirty="0" smtClean="0">
                <a:latin typeface="Comic Sans MS" pitchFamily="66" charset="0"/>
              </a:rPr>
              <a:t>eer was a very important part of the sailors diet. It contains lots of calories and is a good source of vitamin B.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The navy needed to buy huge amounts of beer to keep the ships' crews happy. A lot of the navy's beer was made in royal breweries. </a:t>
            </a:r>
            <a:r>
              <a:rPr lang="en-GB" dirty="0" smtClean="0"/>
              <a:t/>
            </a:r>
            <a:br>
              <a:rPr lang="en-GB" dirty="0" smtClean="0"/>
            </a:br>
            <a:endParaRPr lang="en-GB"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7"/>
            <a:ext cx="8229600" cy="2448272"/>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r>
              <a:rPr lang="en-GB" b="1" dirty="0" smtClean="0">
                <a:latin typeface="Comic Sans MS" pitchFamily="66" charset="0"/>
              </a:rPr>
              <a:t>T</a:t>
            </a:r>
            <a:r>
              <a:rPr lang="en-GB" dirty="0" smtClean="0">
                <a:latin typeface="Comic Sans MS" pitchFamily="66" charset="0"/>
              </a:rPr>
              <a:t>his is what we think the galley looked like when it was in use.</a:t>
            </a:r>
          </a:p>
          <a:p>
            <a:r>
              <a:rPr lang="en-GB" dirty="0" smtClean="0">
                <a:latin typeface="Comic Sans MS" pitchFamily="66" charset="0"/>
              </a:rPr>
              <a:t>The walls and floors of the ovens are made of brick.</a:t>
            </a:r>
          </a:p>
          <a:p>
            <a:r>
              <a:rPr lang="en-GB" dirty="0" smtClean="0">
                <a:latin typeface="Comic Sans MS" pitchFamily="66" charset="0"/>
              </a:rPr>
              <a:t>They sit on the gravel ballast that was put in the hold of the ship to help keep her stable.</a:t>
            </a:r>
          </a:p>
          <a:p>
            <a:r>
              <a:rPr lang="en-GB" dirty="0" smtClean="0">
                <a:latin typeface="Comic Sans MS" pitchFamily="66" charset="0"/>
              </a:rPr>
              <a:t>The sides and back of the ovens were supported by strong wooden walls.</a:t>
            </a:r>
          </a:p>
          <a:p>
            <a:endParaRPr lang="en-GB" dirty="0">
              <a:latin typeface="Comic Sans MS" pitchFamily="66" charset="0"/>
            </a:endParaRPr>
          </a:p>
        </p:txBody>
      </p:sp>
      <p:pic>
        <p:nvPicPr>
          <p:cNvPr id="94210" name="Picture 2" descr="http://www.maryrose.org/lcity/cook/images/galley1.jpg"/>
          <p:cNvPicPr>
            <a:picLocks noChangeAspect="1" noChangeArrowheads="1"/>
          </p:cNvPicPr>
          <p:nvPr/>
        </p:nvPicPr>
        <p:blipFill>
          <a:blip r:embed="rId2" cstate="print"/>
          <a:srcRect/>
          <a:stretch>
            <a:fillRect/>
          </a:stretch>
        </p:blipFill>
        <p:spPr bwMode="auto">
          <a:xfrm>
            <a:off x="2483768" y="2924944"/>
            <a:ext cx="4248472" cy="3731031"/>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837</TotalTime>
  <Words>3887</Words>
  <Application>Microsoft Office PowerPoint</Application>
  <PresentationFormat>On-screen Show (4:3)</PresentationFormat>
  <Paragraphs>195</Paragraphs>
  <Slides>45</Slides>
  <Notes>1</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45</vt:i4>
      </vt:variant>
    </vt:vector>
  </HeadingPairs>
  <TitlesOfParts>
    <vt:vector size="54" baseType="lpstr">
      <vt:lpstr>Arial</vt:lpstr>
      <vt:lpstr>Blackadder ITC</vt:lpstr>
      <vt:lpstr>Calibri</vt:lpstr>
      <vt:lpstr>Comic Sans MS</vt:lpstr>
      <vt:lpstr>Gisha</vt:lpstr>
      <vt:lpstr>Office Theme</vt:lpstr>
      <vt:lpstr>1_Office Theme</vt:lpstr>
      <vt:lpstr>2_Office Theme</vt:lpstr>
      <vt:lpstr>3_Office Theme</vt:lpstr>
      <vt:lpstr>PowerPoint Presentation</vt:lpstr>
      <vt:lpstr>PowerPoint Presentation</vt:lpstr>
      <vt:lpstr>PowerPoint Presentation</vt:lpstr>
      <vt:lpstr>            Dividing up the world</vt:lpstr>
      <vt:lpstr>PowerPoint Presentation</vt:lpstr>
      <vt:lpstr>PowerPoint Presentation</vt:lpstr>
      <vt:lpstr>PowerPoint Presentation</vt:lpstr>
      <vt:lpstr>PowerPoint Presentation</vt:lpstr>
      <vt:lpstr>The Mary Rose</vt:lpstr>
      <vt:lpstr>The Great Harry</vt:lpstr>
      <vt:lpstr>The Golden Hind</vt:lpstr>
      <vt:lpstr>Did you know?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does a compass work?</vt:lpstr>
      <vt:lpstr>Earth’s magnetic field</vt:lpstr>
      <vt:lpstr>PowerPoint Presentation</vt:lpstr>
      <vt:lpstr>Gyroscopic Compass</vt:lpstr>
      <vt:lpstr>PowerPoint Presentation</vt:lpstr>
      <vt:lpstr>PowerPoint Presentation</vt:lpstr>
      <vt:lpstr>A sailors life</vt:lpstr>
      <vt:lpstr>PowerPoint Presentation</vt:lpstr>
      <vt:lpstr>Sleeping</vt:lpstr>
      <vt:lpstr>Pirates &amp; Privateers</vt:lpstr>
      <vt:lpstr>PowerPoint Presentation</vt:lpstr>
      <vt:lpstr>Food and Disease</vt:lpstr>
      <vt:lpstr>Diseases</vt:lpstr>
      <vt:lpstr>PowerPoint Presentation</vt:lpstr>
      <vt:lpstr>PowerPoint Presentation</vt:lpstr>
      <vt:lpstr>PowerPoint Presentation</vt:lpstr>
      <vt:lpstr>PowerPoint Presentation</vt:lpstr>
      <vt:lpstr>Food</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Jessie</dc:creator>
  <cp:lastModifiedBy>Pat Haisman</cp:lastModifiedBy>
  <cp:revision>102</cp:revision>
  <dcterms:created xsi:type="dcterms:W3CDTF">2011-06-29T19:14:03Z</dcterms:created>
  <dcterms:modified xsi:type="dcterms:W3CDTF">2021-02-26T08:03:30Z</dcterms:modified>
</cp:coreProperties>
</file>