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432" r:id="rId2"/>
    <p:sldId id="503" r:id="rId3"/>
    <p:sldId id="521" r:id="rId4"/>
    <p:sldId id="522" r:id="rId5"/>
    <p:sldId id="504" r:id="rId6"/>
    <p:sldId id="523" r:id="rId7"/>
    <p:sldId id="524" r:id="rId8"/>
    <p:sldId id="500" r:id="rId9"/>
    <p:sldId id="502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00"/>
    <a:srgbClr val="66FFFF"/>
    <a:srgbClr val="FFCDCD"/>
    <a:srgbClr val="FFAFFF"/>
    <a:srgbClr val="FF9900"/>
    <a:srgbClr val="EDF1F9"/>
    <a:srgbClr val="85B9E1"/>
    <a:srgbClr val="85BAE1"/>
    <a:srgbClr val="87BCE4"/>
    <a:srgbClr val="86BA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>
    <p:restoredLeft sz="0" autoAdjust="0"/>
    <p:restoredTop sz="78803" autoAdjust="0"/>
  </p:normalViewPr>
  <p:slideViewPr>
    <p:cSldViewPr snapToGrid="0">
      <p:cViewPr varScale="1">
        <p:scale>
          <a:sx n="58" d="100"/>
          <a:sy n="58" d="100"/>
        </p:scale>
        <p:origin x="163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8C3808-2524-4AD8-852C-544220036A44}" type="datetimeFigureOut">
              <a:rPr lang="en-GB" smtClean="0"/>
              <a:t>20/02/2021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FB0004-C0C3-417A-B892-C0421AE8029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87259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95812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09491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643676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517310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730966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115248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24870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141761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97793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AFF928-20CF-4D82-A9A4-AAA17C4670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4D6E63-82DB-4075-BF7A-920F3F0BF5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291660-1E72-4E51-B10A-00D1D3F616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20/02/2021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E156E7-EFC2-415E-821F-88D6CF0BF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09F91B-0B56-4EEA-A26D-F2C6825ABF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413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77837-CC74-4C94-A911-EC6E2EE09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5BE1AF-0C58-4C7A-9562-CB849D7A06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21DC36-4EAD-479B-8DFB-0C446B88DF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20/02/2021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C771BE-6B80-4FE0-BA25-E768F46EA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ED9E2A-58D5-4B6F-A54D-85327E927D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344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62E900-CD6E-4E7E-BF4E-C7B94B8BE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918C6C-AC41-4B61-9FB3-CE0CECC08A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6B35F-FB0C-43B7-BF26-53E4E365FD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20/02/2021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5E8ED4-013B-4F62-B6D7-CBB145C533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05092D-42D0-4414-8E18-65F946015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5942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089B3-082D-415E-999F-85D1EBEEC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F76136-613F-431C-95EB-D7826EDBE8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324164-BF6F-4898-B6F5-457C0C9D1C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01DA34-3ED2-467F-B31B-AFC50FBB5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20/02/2021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EB4433-59D8-4980-A4BF-61D8E3581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3375BD-9081-4EF1-8BF2-D3E70AA95D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6927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5B5EBB-CF66-4897-97E8-204A233E1C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FE7AC3-1C33-494A-ABBD-C1C0964AD4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C1CA56-61A2-46C9-B951-34AF4D7C0F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D5976D-329B-47D0-ADEC-DB33EEC77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3B5D662-A082-4C72-9115-D59E844B10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32C8F08-889E-45BF-B2B9-A6FB18A1E1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20/02/2021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64C17A0-A5C6-41A7-8377-95C8229217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3E98536-684A-4B34-898A-05FFECF9E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4135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6DF97D-AFB2-4FC9-A89D-27DEF8C38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3AFF3C8-740D-491D-8472-6146BFBEA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20/02/2021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9552725-1B22-4598-B11D-C694395FAA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C80A26-5E68-4951-9718-2C87F678E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1896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6CD47E-C912-483E-A5B9-01EF3BFD22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20/02/2021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F42E0BA-F27A-4AA0-9D3B-01C3EC4DF9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48FEE6-AFB6-48C5-8229-BAA7AFBB3B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53809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901F59-DCA9-459C-A4D1-4BB7EACA23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E40162-D431-4D70-B067-9B9E95C5C8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DE4A55-4463-44D5-B9FE-1FE6301190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81996F-C3B4-4FC2-9149-BFC8C7E84B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20/02/2021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A3DCFC-9EAD-4BD4-931E-8719AED2F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24FBCB-85E0-4FA9-90BE-1A2652A7E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5038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80897-EAEE-4EC8-811E-8E60E46DD1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03A58C9-627F-4CD9-899E-3464EBFA55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02ABC2-BB1F-447E-9E37-4EC9034264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F74E5E-88CF-4369-927F-B5B8C3330F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20/02/2021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CD8479-45F5-47D7-875B-AF4FB5063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C445A1-B939-4373-89FC-686B545661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69277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7B36A6-C5A4-4C58-9792-ACA3617B3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972F64-6FAC-4216-AFA5-1AA4ADF4BB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1495B4-6735-409D-8881-FD508A940E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20/02/2021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F705C4-D641-457C-A00F-6694444FBC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C68D46-BEE3-40A5-ADE4-84875972AF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1188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DF42E17-DCCF-4A92-9A76-94DB87A3F3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A0EFDD-F8D4-4773-AB8B-026DEC68AC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B22601-1C23-4AFF-B3EA-1D8FD821C1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20/02/2021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94A5E9-37ED-488B-8EB5-43B108B55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231C0F-BBBD-42A8-B71F-7D311ACE1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34173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1F31F7F-D1E8-4D4C-8BA0-678A4D05E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4F3A87-B4A4-4C5C-9ED7-5CEE6DCFFB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2638B4-81E2-4F9B-87DD-DE1776CA81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4E2181-1FFF-4F27-A05B-1BCC0A338C54}" type="datetimeFigureOut">
              <a:rPr lang="en-GB" smtClean="0"/>
              <a:t>20/02/2021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9A6E54-8871-4F77-9E4A-5AC694137A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A17602-F27F-42A3-81C6-51E9A26ABB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5322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13.png"/><Relationship Id="rId5" Type="http://schemas.openxmlformats.org/officeDocument/2006/relationships/image" Target="../media/image3.png"/><Relationship Id="rId10" Type="http://schemas.openxmlformats.org/officeDocument/2006/relationships/image" Target="../media/image12.png"/><Relationship Id="rId4" Type="http://schemas.openxmlformats.org/officeDocument/2006/relationships/image" Target="../media/image24.png"/><Relationship Id="rId9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31.png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12" Type="http://schemas.openxmlformats.org/officeDocument/2006/relationships/image" Target="../media/image3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29.png"/><Relationship Id="rId5" Type="http://schemas.openxmlformats.org/officeDocument/2006/relationships/image" Target="../media/image26.png"/><Relationship Id="rId10" Type="http://schemas.openxmlformats.org/officeDocument/2006/relationships/image" Target="../media/image28.png"/><Relationship Id="rId4" Type="http://schemas.openxmlformats.org/officeDocument/2006/relationships/image" Target="../media/image25.png"/><Relationship Id="rId9" Type="http://schemas.openxmlformats.org/officeDocument/2006/relationships/image" Target="../media/image2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2.jpg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Relationship Id="rId9" Type="http://schemas.openxmlformats.org/officeDocument/2006/relationships/image" Target="../media/image3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7" Type="http://schemas.openxmlformats.org/officeDocument/2006/relationships/image" Target="../media/image4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2A04D30-AED9-4FCE-937F-B50799E582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CBD8AF0-6CBF-4231-A01C-E94E6629E590}"/>
              </a:ext>
            </a:extLst>
          </p:cNvPr>
          <p:cNvSpPr txBox="1"/>
          <p:nvPr/>
        </p:nvSpPr>
        <p:spPr>
          <a:xfrm>
            <a:off x="206476" y="3173095"/>
            <a:ext cx="117495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Step: Make tally charts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D9B7228-DCD2-4E4F-92B3-6837A4E43213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4144" y="334056"/>
            <a:ext cx="1211287" cy="121128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9CDA12D-16B9-41D8-87A6-51C2D40401C8}"/>
              </a:ext>
            </a:extLst>
          </p:cNvPr>
          <p:cNvSpPr/>
          <p:nvPr/>
        </p:nvSpPr>
        <p:spPr>
          <a:xfrm>
            <a:off x="3913800" y="1929009"/>
            <a:ext cx="4334899" cy="1030081"/>
          </a:xfrm>
          <a:prstGeom prst="rect">
            <a:avLst/>
          </a:prstGeom>
          <a:solidFill>
            <a:schemeClr val="accent1">
              <a:lumMod val="20000"/>
              <a:lumOff val="80000"/>
              <a:alpha val="16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 smtClean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Tuesday</a:t>
            </a:r>
            <a:endParaRPr lang="en-GB" sz="6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766044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258502" y="255867"/>
            <a:ext cx="476444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 the tally chart:</a:t>
            </a:r>
          </a:p>
        </p:txBody>
      </p:sp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EDCF7886-1B7B-4C1B-8222-212E6CF2A4F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7255525"/>
              </p:ext>
            </p:extLst>
          </p:nvPr>
        </p:nvGraphicFramePr>
        <p:xfrm>
          <a:off x="1601503" y="1892515"/>
          <a:ext cx="8466626" cy="30729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02012">
                  <a:extLst>
                    <a:ext uri="{9D8B030D-6E8A-4147-A177-3AD203B41FA5}">
                      <a16:colId xmlns:a16="http://schemas.microsoft.com/office/drawing/2014/main" val="1657918937"/>
                    </a:ext>
                  </a:extLst>
                </a:gridCol>
                <a:gridCol w="3287949">
                  <a:extLst>
                    <a:ext uri="{9D8B030D-6E8A-4147-A177-3AD203B41FA5}">
                      <a16:colId xmlns:a16="http://schemas.microsoft.com/office/drawing/2014/main" val="2147247396"/>
                    </a:ext>
                  </a:extLst>
                </a:gridCol>
                <a:gridCol w="2976665">
                  <a:extLst>
                    <a:ext uri="{9D8B030D-6E8A-4147-A177-3AD203B41FA5}">
                      <a16:colId xmlns:a16="http://schemas.microsoft.com/office/drawing/2014/main" val="3872951701"/>
                    </a:ext>
                  </a:extLst>
                </a:gridCol>
              </a:tblGrid>
              <a:tr h="51662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Colour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Tally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Total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028777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Red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6882006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Blue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2162734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Green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3775750"/>
                  </a:ext>
                </a:extLst>
              </a:tr>
            </a:tbl>
          </a:graphicData>
        </a:graphic>
      </p:graphicFrame>
      <p:sp>
        <p:nvSpPr>
          <p:cNvPr id="6" name="Oval 5">
            <a:extLst>
              <a:ext uri="{FF2B5EF4-FFF2-40B4-BE49-F238E27FC236}">
                <a16:creationId xmlns:a16="http://schemas.microsoft.com/office/drawing/2014/main" id="{A70B95C1-1D51-4F7D-9923-7721722D8137}"/>
              </a:ext>
            </a:extLst>
          </p:cNvPr>
          <p:cNvSpPr/>
          <p:nvPr/>
        </p:nvSpPr>
        <p:spPr>
          <a:xfrm>
            <a:off x="3047473" y="2675943"/>
            <a:ext cx="494588" cy="476792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73986CD4-F6C8-431F-82EA-DF603ECCE822}"/>
              </a:ext>
            </a:extLst>
          </p:cNvPr>
          <p:cNvSpPr/>
          <p:nvPr/>
        </p:nvSpPr>
        <p:spPr>
          <a:xfrm>
            <a:off x="3047473" y="3509248"/>
            <a:ext cx="494588" cy="476792"/>
          </a:xfrm>
          <a:prstGeom prst="ellipse">
            <a:avLst/>
          </a:prstGeom>
          <a:solidFill>
            <a:srgbClr val="00B0F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A018F6E8-A138-4CB2-8811-B5112F95F925}"/>
              </a:ext>
            </a:extLst>
          </p:cNvPr>
          <p:cNvSpPr/>
          <p:nvPr/>
        </p:nvSpPr>
        <p:spPr>
          <a:xfrm>
            <a:off x="3047473" y="4342554"/>
            <a:ext cx="494588" cy="476792"/>
          </a:xfrm>
          <a:prstGeom prst="ellipse">
            <a:avLst/>
          </a:prstGeom>
          <a:solidFill>
            <a:srgbClr val="00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AC457EDE-ADFA-4041-8FCC-44AC7B2D34A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3622" y="2556161"/>
            <a:ext cx="439860" cy="64633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0A652608-8D3A-4860-8B89-EC650686886B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1613" y="3382206"/>
            <a:ext cx="604973" cy="64633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C1EFE157-343B-4490-882A-D3F3272F7601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6641" y="2556161"/>
            <a:ext cx="604973" cy="646332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41ECCA6A-3FE2-4262-8C0E-CC21EA558CD8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6640" y="3388183"/>
            <a:ext cx="604973" cy="646332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7F40A38B-FBDA-478D-811C-D57921F95C98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6639" y="4220205"/>
            <a:ext cx="604973" cy="646332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8682216D-4494-4E27-8812-B22AEEC798B5}"/>
              </a:ext>
            </a:extLst>
          </p:cNvPr>
          <p:cNvSpPr txBox="1"/>
          <p:nvPr/>
        </p:nvSpPr>
        <p:spPr>
          <a:xfrm>
            <a:off x="7676044" y="2556322"/>
            <a:ext cx="18740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26FFB36-6758-4EB8-9C85-C5C2B39A2255}"/>
              </a:ext>
            </a:extLst>
          </p:cNvPr>
          <p:cNvSpPr txBox="1"/>
          <p:nvPr/>
        </p:nvSpPr>
        <p:spPr>
          <a:xfrm>
            <a:off x="7676044" y="3382858"/>
            <a:ext cx="18740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9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C19AB208-4688-4299-838C-8BFB94022DF5}"/>
              </a:ext>
            </a:extLst>
          </p:cNvPr>
          <p:cNvSpPr txBox="1"/>
          <p:nvPr/>
        </p:nvSpPr>
        <p:spPr>
          <a:xfrm>
            <a:off x="7676044" y="4213789"/>
            <a:ext cx="18740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2436209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258502" y="255867"/>
            <a:ext cx="476444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 the tally chart:</a:t>
            </a:r>
          </a:p>
        </p:txBody>
      </p:sp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8160D4E7-2115-48CF-96C9-60F0189910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848809"/>
              </p:ext>
            </p:extLst>
          </p:nvPr>
        </p:nvGraphicFramePr>
        <p:xfrm>
          <a:off x="2031999" y="1547088"/>
          <a:ext cx="8128001" cy="39042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7550">
                  <a:extLst>
                    <a:ext uri="{9D8B030D-6E8A-4147-A177-3AD203B41FA5}">
                      <a16:colId xmlns:a16="http://schemas.microsoft.com/office/drawing/2014/main" val="1657918937"/>
                    </a:ext>
                  </a:extLst>
                </a:gridCol>
                <a:gridCol w="3725694">
                  <a:extLst>
                    <a:ext uri="{9D8B030D-6E8A-4147-A177-3AD203B41FA5}">
                      <a16:colId xmlns:a16="http://schemas.microsoft.com/office/drawing/2014/main" val="2147247396"/>
                    </a:ext>
                  </a:extLst>
                </a:gridCol>
                <a:gridCol w="1774757">
                  <a:extLst>
                    <a:ext uri="{9D8B030D-6E8A-4147-A177-3AD203B41FA5}">
                      <a16:colId xmlns:a16="http://schemas.microsoft.com/office/drawing/2014/main" val="2187121211"/>
                    </a:ext>
                  </a:extLst>
                </a:gridCol>
              </a:tblGrid>
              <a:tr h="51662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Animal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Tally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Total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028777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Dog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6882006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Cat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2162734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Rabbit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3775750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Hamster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4232403"/>
                  </a:ext>
                </a:extLst>
              </a:tr>
            </a:tbl>
          </a:graphicData>
        </a:graphic>
      </p:graphicFrame>
      <p:pic>
        <p:nvPicPr>
          <p:cNvPr id="8" name="Picture 7">
            <a:extLst>
              <a:ext uri="{FF2B5EF4-FFF2-40B4-BE49-F238E27FC236}">
                <a16:creationId xmlns:a16="http://schemas.microsoft.com/office/drawing/2014/main" id="{B2EEA394-CFD7-4163-8942-A2664EC38CAE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0797" y="3927294"/>
            <a:ext cx="219269" cy="55961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770D819-1EE1-4B1A-8B9F-E11625C934A6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3976" y="3112511"/>
            <a:ext cx="439860" cy="55961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65D8F76-F31F-48F4-B2E7-9EBD514A5915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8714" y="2277515"/>
            <a:ext cx="604973" cy="55961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907C342-7102-4A0C-B63D-D64E7FB934B6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3741" y="2257062"/>
            <a:ext cx="604973" cy="55961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505B7E4-B43F-42EE-9227-F49E64FEEC13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3741" y="3113605"/>
            <a:ext cx="604973" cy="55961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09B8E076-1925-441E-9AF3-5F1B62F80FCF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3739" y="4761547"/>
            <a:ext cx="604973" cy="55961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866D15F7-FE4D-4214-8059-AFDE16CBE87B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3740" y="3933928"/>
            <a:ext cx="604973" cy="55961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55197B2-534F-48EA-B97C-59528F67D079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1314" y="4707644"/>
            <a:ext cx="534324" cy="66530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4D6691F-F9C1-46ED-9401-806CE96E2065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8562" y="3034210"/>
            <a:ext cx="820723" cy="67196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EDE6FFFC-F86B-411D-B754-516E004F641B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9654" y="2223463"/>
            <a:ext cx="491401" cy="667721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275B60D6-4CDE-474B-862D-899D2EDE72DD}"/>
              </a:ext>
            </a:extLst>
          </p:cNvPr>
          <p:cNvPicPr>
            <a:picLocks noChangeAspect="1"/>
          </p:cNvPicPr>
          <p:nvPr/>
        </p:nvPicPr>
        <p:blipFill>
          <a:blip r:embed="rId1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2775" y="3859782"/>
            <a:ext cx="562737" cy="699324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321B3F48-BF41-4228-B569-064B2BC19A98}"/>
              </a:ext>
            </a:extLst>
          </p:cNvPr>
          <p:cNvSpPr txBox="1"/>
          <p:nvPr/>
        </p:nvSpPr>
        <p:spPr>
          <a:xfrm>
            <a:off x="8326646" y="2218857"/>
            <a:ext cx="18740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9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2BEA9B18-1701-4B8F-88D4-579D2089951B}"/>
              </a:ext>
            </a:extLst>
          </p:cNvPr>
          <p:cNvSpPr txBox="1"/>
          <p:nvPr/>
        </p:nvSpPr>
        <p:spPr>
          <a:xfrm>
            <a:off x="8326646" y="3045393"/>
            <a:ext cx="18740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634421C-A51C-453C-841B-34B05A153CF3}"/>
              </a:ext>
            </a:extLst>
          </p:cNvPr>
          <p:cNvSpPr txBox="1"/>
          <p:nvPr/>
        </p:nvSpPr>
        <p:spPr>
          <a:xfrm>
            <a:off x="8326646" y="3871929"/>
            <a:ext cx="18740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BA4283AE-9A74-4E93-90E2-5641CD1E62CD}"/>
              </a:ext>
            </a:extLst>
          </p:cNvPr>
          <p:cNvSpPr txBox="1"/>
          <p:nvPr/>
        </p:nvSpPr>
        <p:spPr>
          <a:xfrm>
            <a:off x="8326646" y="4693133"/>
            <a:ext cx="18740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690311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258502" y="255867"/>
            <a:ext cx="476444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 the tally chart:</a:t>
            </a:r>
          </a:p>
        </p:txBody>
      </p:sp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6532DD6D-1F5B-4018-8D8F-E114438870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026697"/>
              </p:ext>
            </p:extLst>
          </p:nvPr>
        </p:nvGraphicFramePr>
        <p:xfrm>
          <a:off x="995423" y="1131446"/>
          <a:ext cx="10197297" cy="47355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97843">
                  <a:extLst>
                    <a:ext uri="{9D8B030D-6E8A-4147-A177-3AD203B41FA5}">
                      <a16:colId xmlns:a16="http://schemas.microsoft.com/office/drawing/2014/main" val="1657918937"/>
                    </a:ext>
                  </a:extLst>
                </a:gridCol>
                <a:gridCol w="5139159">
                  <a:extLst>
                    <a:ext uri="{9D8B030D-6E8A-4147-A177-3AD203B41FA5}">
                      <a16:colId xmlns:a16="http://schemas.microsoft.com/office/drawing/2014/main" val="2147247396"/>
                    </a:ext>
                  </a:extLst>
                </a:gridCol>
                <a:gridCol w="2060295">
                  <a:extLst>
                    <a:ext uri="{9D8B030D-6E8A-4147-A177-3AD203B41FA5}">
                      <a16:colId xmlns:a16="http://schemas.microsoft.com/office/drawing/2014/main" val="274229777"/>
                    </a:ext>
                  </a:extLst>
                </a:gridCol>
              </a:tblGrid>
              <a:tr h="51662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Fruit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Tally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Total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028777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Apple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6882006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Banana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2162734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Orange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3775750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Grapes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4232403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Pear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34626034"/>
                  </a:ext>
                </a:extLst>
              </a:tr>
            </a:tbl>
          </a:graphicData>
        </a:graphic>
      </p:graphicFrame>
      <p:pic>
        <p:nvPicPr>
          <p:cNvPr id="8" name="Picture 7">
            <a:extLst>
              <a:ext uri="{FF2B5EF4-FFF2-40B4-BE49-F238E27FC236}">
                <a16:creationId xmlns:a16="http://schemas.microsoft.com/office/drawing/2014/main" id="{87931FCF-6599-41F5-9128-5C0813C0391A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7554" y="2649473"/>
            <a:ext cx="219269" cy="62926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55410DA-910B-4337-8071-543A45320308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0445" y="1811669"/>
            <a:ext cx="328905" cy="62926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6CAA24B-272C-4E08-A39D-F84F392359BE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4665" y="3487866"/>
            <a:ext cx="439860" cy="62926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E4E7FB2-0DCA-48BE-A737-4FD04CAB49EF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7554" y="4318712"/>
            <a:ext cx="604973" cy="62926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9029094-C1F3-4ACD-93FF-F090ADC81D86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4665" y="1811669"/>
            <a:ext cx="604973" cy="62926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A67463A3-E50E-47C0-AF66-7E4A1979AE89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0870" y="2649473"/>
            <a:ext cx="604973" cy="62926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F0E75DD-3FE6-4727-917B-C71C0CF9486B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7555" y="1811669"/>
            <a:ext cx="604973" cy="62926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70F90167-0183-4DBD-A317-39A2B9956C58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0869" y="4314541"/>
            <a:ext cx="604973" cy="62926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3A9C549E-FFDA-4C6A-B1DE-0553E38D3A5E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9752" y="5152345"/>
            <a:ext cx="328905" cy="629264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EB866F8E-75B8-46D4-825B-5DE456B3003F}"/>
              </a:ext>
            </a:extLst>
          </p:cNvPr>
          <p:cNvSpPr txBox="1"/>
          <p:nvPr/>
        </p:nvSpPr>
        <p:spPr>
          <a:xfrm>
            <a:off x="9126663" y="1790597"/>
            <a:ext cx="2066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12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FFB19BB1-AC26-4F0C-9BF8-73BA57C873FD}"/>
              </a:ext>
            </a:extLst>
          </p:cNvPr>
          <p:cNvSpPr txBox="1"/>
          <p:nvPr/>
        </p:nvSpPr>
        <p:spPr>
          <a:xfrm>
            <a:off x="9126663" y="2641085"/>
            <a:ext cx="2066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20EEFF75-DC42-4876-8B0A-2B71837DCED3}"/>
              </a:ext>
            </a:extLst>
          </p:cNvPr>
          <p:cNvSpPr txBox="1"/>
          <p:nvPr/>
        </p:nvSpPr>
        <p:spPr>
          <a:xfrm>
            <a:off x="9126663" y="3467621"/>
            <a:ext cx="2066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02AC301D-D526-4CBF-984F-EB1907BA1BF9}"/>
              </a:ext>
            </a:extLst>
          </p:cNvPr>
          <p:cNvSpPr txBox="1"/>
          <p:nvPr/>
        </p:nvSpPr>
        <p:spPr>
          <a:xfrm>
            <a:off x="9126662" y="4294157"/>
            <a:ext cx="20777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9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5D0C305-2590-4E0A-8B84-AB162753BC77}"/>
              </a:ext>
            </a:extLst>
          </p:cNvPr>
          <p:cNvSpPr txBox="1"/>
          <p:nvPr/>
        </p:nvSpPr>
        <p:spPr>
          <a:xfrm>
            <a:off x="9126662" y="5115361"/>
            <a:ext cx="20660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A7DB6F-F33A-4455-AF02-5A3B2850631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5783" y="1811669"/>
            <a:ext cx="804742" cy="4041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9547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31" grpId="0"/>
      <p:bldP spid="32" grpId="0"/>
      <p:bldP spid="3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258502" y="255867"/>
            <a:ext cx="476444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 the tally chart:</a:t>
            </a:r>
          </a:p>
        </p:txBody>
      </p:sp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F59E4983-E467-4227-ABDB-E134E1548D5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4701793"/>
              </p:ext>
            </p:extLst>
          </p:nvPr>
        </p:nvGraphicFramePr>
        <p:xfrm>
          <a:off x="1250191" y="1892515"/>
          <a:ext cx="9691616" cy="30729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55482">
                  <a:extLst>
                    <a:ext uri="{9D8B030D-6E8A-4147-A177-3AD203B41FA5}">
                      <a16:colId xmlns:a16="http://schemas.microsoft.com/office/drawing/2014/main" val="1657918937"/>
                    </a:ext>
                  </a:extLst>
                </a:gridCol>
                <a:gridCol w="5651003">
                  <a:extLst>
                    <a:ext uri="{9D8B030D-6E8A-4147-A177-3AD203B41FA5}">
                      <a16:colId xmlns:a16="http://schemas.microsoft.com/office/drawing/2014/main" val="2147247396"/>
                    </a:ext>
                  </a:extLst>
                </a:gridCol>
                <a:gridCol w="1885131">
                  <a:extLst>
                    <a:ext uri="{9D8B030D-6E8A-4147-A177-3AD203B41FA5}">
                      <a16:colId xmlns:a16="http://schemas.microsoft.com/office/drawing/2014/main" val="4086962853"/>
                    </a:ext>
                  </a:extLst>
                </a:gridCol>
              </a:tblGrid>
              <a:tr h="51662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Colour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Tally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Total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028777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Red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6882006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Blue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2162734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Green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3775750"/>
                  </a:ext>
                </a:extLst>
              </a:tr>
            </a:tbl>
          </a:graphicData>
        </a:graphic>
      </p:graphicFrame>
      <p:pic>
        <p:nvPicPr>
          <p:cNvPr id="8" name="Picture 7">
            <a:extLst>
              <a:ext uri="{FF2B5EF4-FFF2-40B4-BE49-F238E27FC236}">
                <a16:creationId xmlns:a16="http://schemas.microsoft.com/office/drawing/2014/main" id="{E3F67811-6333-494E-AD95-EAB67A65D132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9549" y="3393145"/>
            <a:ext cx="219269" cy="6480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C0DDA41-D873-4A5F-A09F-0CA4D482ECA4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9549" y="2563019"/>
            <a:ext cx="439860" cy="6480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412F615-F14B-4BD0-9DFB-35F84CEDB370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1954" y="4232746"/>
            <a:ext cx="604973" cy="648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C80921E-E2E8-46E6-A1DF-212014C9E7BC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1193" y="2563019"/>
            <a:ext cx="604973" cy="6480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9EF12A8D-C2CB-48D4-B88E-34CE1610CF80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4576" y="2563019"/>
            <a:ext cx="604973" cy="6480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0AC9FFE3-1EF3-4B31-9A07-F514782B8CD1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1193" y="3400823"/>
            <a:ext cx="604973" cy="6480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D34B76A7-FD83-4279-8E60-A391011C84A0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6811" y="3400823"/>
            <a:ext cx="604973" cy="6480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0D832F91-326E-462D-9366-1059A0308219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9603" y="4238627"/>
            <a:ext cx="604973" cy="64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D704A3C4-974A-406F-8EB0-8A0D434EEC90}"/>
              </a:ext>
            </a:extLst>
          </p:cNvPr>
          <p:cNvSpPr/>
          <p:nvPr/>
        </p:nvSpPr>
        <p:spPr>
          <a:xfrm>
            <a:off x="2608103" y="2564349"/>
            <a:ext cx="648000" cy="648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C438B409-0B6E-4F01-BABF-2DBBB8624430}"/>
              </a:ext>
            </a:extLst>
          </p:cNvPr>
          <p:cNvSpPr/>
          <p:nvPr/>
        </p:nvSpPr>
        <p:spPr>
          <a:xfrm>
            <a:off x="2608103" y="3397654"/>
            <a:ext cx="648000" cy="648000"/>
          </a:xfrm>
          <a:prstGeom prst="ellipse">
            <a:avLst/>
          </a:prstGeom>
          <a:solidFill>
            <a:srgbClr val="00B0F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E14904E6-6E7F-435B-9EDE-F2F11A524821}"/>
              </a:ext>
            </a:extLst>
          </p:cNvPr>
          <p:cNvSpPr/>
          <p:nvPr/>
        </p:nvSpPr>
        <p:spPr>
          <a:xfrm>
            <a:off x="2608103" y="4230960"/>
            <a:ext cx="648000" cy="648000"/>
          </a:xfrm>
          <a:prstGeom prst="ellipse">
            <a:avLst/>
          </a:prstGeom>
          <a:solidFill>
            <a:srgbClr val="00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16F87D8-D669-43E6-845C-D3404DD962B8}"/>
              </a:ext>
            </a:extLst>
          </p:cNvPr>
          <p:cNvSpPr txBox="1"/>
          <p:nvPr/>
        </p:nvSpPr>
        <p:spPr>
          <a:xfrm>
            <a:off x="9071266" y="2564103"/>
            <a:ext cx="18740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13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D23F71C-B547-4952-8B67-30080D19EF68}"/>
              </a:ext>
            </a:extLst>
          </p:cNvPr>
          <p:cNvSpPr txBox="1"/>
          <p:nvPr/>
        </p:nvSpPr>
        <p:spPr>
          <a:xfrm>
            <a:off x="9071266" y="3390639"/>
            <a:ext cx="18740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11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1F4AA3F-4363-460E-8592-634D4454BC62}"/>
              </a:ext>
            </a:extLst>
          </p:cNvPr>
          <p:cNvSpPr txBox="1"/>
          <p:nvPr/>
        </p:nvSpPr>
        <p:spPr>
          <a:xfrm>
            <a:off x="9071266" y="4211843"/>
            <a:ext cx="18740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9</a:t>
            </a:r>
          </a:p>
        </p:txBody>
      </p:sp>
    </p:spTree>
    <p:extLst>
      <p:ext uri="{BB962C8B-B14F-4D97-AF65-F5344CB8AC3E}">
        <p14:creationId xmlns:p14="http://schemas.microsoft.com/office/powerpoint/2010/main" val="2955767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258502" y="255867"/>
            <a:ext cx="476444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 the tally chart:</a:t>
            </a:r>
          </a:p>
        </p:txBody>
      </p:sp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CDE65D9E-0282-4FEF-A4FC-FC747771B4E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5509199"/>
              </p:ext>
            </p:extLst>
          </p:nvPr>
        </p:nvGraphicFramePr>
        <p:xfrm>
          <a:off x="1250191" y="1547088"/>
          <a:ext cx="9691616" cy="39042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81580">
                  <a:extLst>
                    <a:ext uri="{9D8B030D-6E8A-4147-A177-3AD203B41FA5}">
                      <a16:colId xmlns:a16="http://schemas.microsoft.com/office/drawing/2014/main" val="1657918937"/>
                    </a:ext>
                  </a:extLst>
                </a:gridCol>
                <a:gridCol w="5224905">
                  <a:extLst>
                    <a:ext uri="{9D8B030D-6E8A-4147-A177-3AD203B41FA5}">
                      <a16:colId xmlns:a16="http://schemas.microsoft.com/office/drawing/2014/main" val="2147247396"/>
                    </a:ext>
                  </a:extLst>
                </a:gridCol>
                <a:gridCol w="1885131">
                  <a:extLst>
                    <a:ext uri="{9D8B030D-6E8A-4147-A177-3AD203B41FA5}">
                      <a16:colId xmlns:a16="http://schemas.microsoft.com/office/drawing/2014/main" val="4086962853"/>
                    </a:ext>
                  </a:extLst>
                </a:gridCol>
              </a:tblGrid>
              <a:tr h="51662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Animal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Tally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Total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028777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Dog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6882006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Cat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2162734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Rabbit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3775750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Hamster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03591780"/>
                  </a:ext>
                </a:extLst>
              </a:tr>
            </a:tbl>
          </a:graphicData>
        </a:graphic>
      </p:graphicFrame>
      <p:pic>
        <p:nvPicPr>
          <p:cNvPr id="8" name="Picture 7">
            <a:extLst>
              <a:ext uri="{FF2B5EF4-FFF2-40B4-BE49-F238E27FC236}">
                <a16:creationId xmlns:a16="http://schemas.microsoft.com/office/drawing/2014/main" id="{BD86575D-B345-410A-B630-BFC4855400D8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9725" y="3890920"/>
            <a:ext cx="219269" cy="63841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CB5F95A-52AE-4EA1-8CF6-90AC2AE36BEA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4752" y="4711086"/>
            <a:ext cx="439860" cy="64633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FBD1D48-1EB6-4E98-9ECB-51056B0DB2C3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0694" y="2219368"/>
            <a:ext cx="604973" cy="64633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35AA60BB-4BAB-41E6-B7FC-BB728EF90B0A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0626" y="2219368"/>
            <a:ext cx="604973" cy="64633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F4FBFDB9-CBA5-4697-9101-39E43B5D6231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599" y="2219368"/>
            <a:ext cx="604973" cy="64633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DF84492-98FD-4538-9FE6-05F0187210E0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9779" y="3053051"/>
            <a:ext cx="604973" cy="64633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6DC04E86-01DF-407E-99DB-D419981F074A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4752" y="3053051"/>
            <a:ext cx="604973" cy="646331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5165898D-A56F-4FB6-8DBE-247A6B9211AA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0694" y="3055182"/>
            <a:ext cx="604973" cy="646331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51D8AF99-AB54-40C1-9BD8-121C6E78FED0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9779" y="3896065"/>
            <a:ext cx="604973" cy="64633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09DE82A-D4C9-4A2F-AE93-B00564E943E6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4752" y="3896065"/>
            <a:ext cx="604973" cy="646331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B66E4889-DF84-4CB4-B8D8-1B4E5F5B5D3C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9779" y="4711086"/>
            <a:ext cx="604973" cy="646331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36DF0B41-7D8E-4412-979F-0DE7C04929FE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3505" y="4693264"/>
            <a:ext cx="534324" cy="665306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F3DA5B9F-77EF-4FE5-B2D0-91AC88BDB4E2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0753" y="3019830"/>
            <a:ext cx="820723" cy="671967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428E6381-2107-4BC6-861E-9E7E186C496E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0793" y="2238313"/>
            <a:ext cx="491401" cy="667721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D62A6D58-3934-4353-B948-3B6CAAFD9CF8}"/>
              </a:ext>
            </a:extLst>
          </p:cNvPr>
          <p:cNvPicPr>
            <a:picLocks noChangeAspect="1"/>
          </p:cNvPicPr>
          <p:nvPr/>
        </p:nvPicPr>
        <p:blipFill>
          <a:blip r:embed="rId1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4966" y="3845402"/>
            <a:ext cx="562737" cy="699324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B9A4D037-303C-40F0-B9B2-E4DFA9673BC9}"/>
              </a:ext>
            </a:extLst>
          </p:cNvPr>
          <p:cNvSpPr txBox="1"/>
          <p:nvPr/>
        </p:nvSpPr>
        <p:spPr>
          <a:xfrm>
            <a:off x="9071266" y="2238313"/>
            <a:ext cx="18740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14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17D8A4B-3759-4F9E-BC1F-D863601260DB}"/>
              </a:ext>
            </a:extLst>
          </p:cNvPr>
          <p:cNvSpPr txBox="1"/>
          <p:nvPr/>
        </p:nvSpPr>
        <p:spPr>
          <a:xfrm>
            <a:off x="9071266" y="3064849"/>
            <a:ext cx="18740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15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B4700041-E789-4332-96F0-9C7C3D605C4A}"/>
              </a:ext>
            </a:extLst>
          </p:cNvPr>
          <p:cNvSpPr txBox="1"/>
          <p:nvPr/>
        </p:nvSpPr>
        <p:spPr>
          <a:xfrm>
            <a:off x="9071266" y="3891385"/>
            <a:ext cx="18740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11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D858760-366E-4A00-8D3F-AF19E89BB9D2}"/>
              </a:ext>
            </a:extLst>
          </p:cNvPr>
          <p:cNvSpPr txBox="1"/>
          <p:nvPr/>
        </p:nvSpPr>
        <p:spPr>
          <a:xfrm>
            <a:off x="9071266" y="4712589"/>
            <a:ext cx="18740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3050730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258502" y="255867"/>
            <a:ext cx="476444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 the tally chart:</a:t>
            </a:r>
          </a:p>
        </p:txBody>
      </p:sp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605F48FE-E5B9-4596-AD09-6258AA959FF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7480510"/>
              </p:ext>
            </p:extLst>
          </p:nvPr>
        </p:nvGraphicFramePr>
        <p:xfrm>
          <a:off x="1250191" y="1131446"/>
          <a:ext cx="9691616" cy="47355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61838">
                  <a:extLst>
                    <a:ext uri="{9D8B030D-6E8A-4147-A177-3AD203B41FA5}">
                      <a16:colId xmlns:a16="http://schemas.microsoft.com/office/drawing/2014/main" val="1657918937"/>
                    </a:ext>
                  </a:extLst>
                </a:gridCol>
                <a:gridCol w="5344647">
                  <a:extLst>
                    <a:ext uri="{9D8B030D-6E8A-4147-A177-3AD203B41FA5}">
                      <a16:colId xmlns:a16="http://schemas.microsoft.com/office/drawing/2014/main" val="2147247396"/>
                    </a:ext>
                  </a:extLst>
                </a:gridCol>
                <a:gridCol w="1885131">
                  <a:extLst>
                    <a:ext uri="{9D8B030D-6E8A-4147-A177-3AD203B41FA5}">
                      <a16:colId xmlns:a16="http://schemas.microsoft.com/office/drawing/2014/main" val="4086962853"/>
                    </a:ext>
                  </a:extLst>
                </a:gridCol>
              </a:tblGrid>
              <a:tr h="51662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Fruit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Tally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Total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028777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Apple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6882006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Banana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2162734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Orange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3775750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Grapes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03591780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Pear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4634665"/>
                  </a:ext>
                </a:extLst>
              </a:tr>
            </a:tbl>
          </a:graphicData>
        </a:graphic>
      </p:graphicFrame>
      <p:pic>
        <p:nvPicPr>
          <p:cNvPr id="8" name="Picture 7">
            <a:extLst>
              <a:ext uri="{FF2B5EF4-FFF2-40B4-BE49-F238E27FC236}">
                <a16:creationId xmlns:a16="http://schemas.microsoft.com/office/drawing/2014/main" id="{10E88F7D-CA1D-497F-BBEA-6800278F0D4E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1134" y="5107790"/>
            <a:ext cx="219269" cy="64633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ECC3C73-F4D0-4348-B3C7-C5B1C4E76BBB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1325" y="4286586"/>
            <a:ext cx="328905" cy="64633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27EC2EC-7D38-4092-91C1-E138CECE8A7E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4267" y="3459180"/>
            <a:ext cx="439860" cy="64633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EFFF61B-3127-4AC2-BDF5-2DF3BB86A8E7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1011" y="2636211"/>
            <a:ext cx="604973" cy="64633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8EC967A-E598-48A5-A3EB-384A29104E81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6039" y="1787504"/>
            <a:ext cx="604973" cy="64633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F988361-3989-420A-942D-3BE1CEA06E0D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1134" y="1787504"/>
            <a:ext cx="604973" cy="64633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26B419E1-DCD6-4338-B562-BA74197868C6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6230" y="1792569"/>
            <a:ext cx="604973" cy="64633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42D7734D-B0C1-47AE-BE06-9D42930E2BC4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4186" y="1776291"/>
            <a:ext cx="604973" cy="64633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C3FA3A07-D524-4EC5-9CB8-31936B5BF45A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6039" y="4286586"/>
            <a:ext cx="604973" cy="64633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3FA84E61-44B5-40C0-B720-D435CA37BC49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1134" y="4286586"/>
            <a:ext cx="604973" cy="646332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5B524760-2FC6-46E1-A81E-A5D427376B58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6230" y="4291651"/>
            <a:ext cx="604973" cy="646332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9DDE2DEA-FF1A-4F73-903B-86960BF9EAA3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6039" y="5111574"/>
            <a:ext cx="604973" cy="646332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33EA7531-B8D9-4DDE-B0C1-0C952E6CB238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6039" y="3461598"/>
            <a:ext cx="604973" cy="646332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64AAA940-9722-4058-B8EC-6628B38483A1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6038" y="2633514"/>
            <a:ext cx="604973" cy="646332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98A485CC-3BE2-4C6C-B81C-414FF858AA65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1203" y="5080450"/>
            <a:ext cx="458001" cy="74798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6456BFFF-B497-4FB9-9B63-BF547FD2C351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3164" y="1799132"/>
            <a:ext cx="604973" cy="629263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26FA8AD0-9C7F-44F2-BF45-7A7794BCD502}"/>
              </a:ext>
            </a:extLst>
          </p:cNvPr>
          <p:cNvPicPr>
            <a:picLocks noChangeAspect="1"/>
          </p:cNvPicPr>
          <p:nvPr/>
        </p:nvPicPr>
        <p:blipFill>
          <a:blip r:embed="rId1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90718">
            <a:off x="3019453" y="2587693"/>
            <a:ext cx="347318" cy="828149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124A56E9-B170-47A0-B31C-4EE08C3F1049}"/>
              </a:ext>
            </a:extLst>
          </p:cNvPr>
          <p:cNvPicPr>
            <a:picLocks noChangeAspect="1"/>
          </p:cNvPicPr>
          <p:nvPr/>
        </p:nvPicPr>
        <p:blipFill>
          <a:blip r:embed="rId1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86575">
            <a:off x="2962450" y="4210915"/>
            <a:ext cx="401527" cy="744800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255F4CAD-5542-4B50-B1A9-F9719662E405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9804" y="3475655"/>
            <a:ext cx="631694" cy="63169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0B98926-8CE5-47BA-8EB0-67CA9AD0D467}"/>
              </a:ext>
            </a:extLst>
          </p:cNvPr>
          <p:cNvSpPr txBox="1"/>
          <p:nvPr/>
        </p:nvSpPr>
        <p:spPr>
          <a:xfrm>
            <a:off x="9071266" y="1790597"/>
            <a:ext cx="18740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20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008B1761-CE6B-436B-AC80-AFDEC9ED7542}"/>
              </a:ext>
            </a:extLst>
          </p:cNvPr>
          <p:cNvSpPr txBox="1"/>
          <p:nvPr/>
        </p:nvSpPr>
        <p:spPr>
          <a:xfrm>
            <a:off x="9071266" y="2641085"/>
            <a:ext cx="18740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9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5C4746BF-1875-41E3-AE78-7C6D041E74E2}"/>
              </a:ext>
            </a:extLst>
          </p:cNvPr>
          <p:cNvSpPr txBox="1"/>
          <p:nvPr/>
        </p:nvSpPr>
        <p:spPr>
          <a:xfrm>
            <a:off x="9071266" y="3467621"/>
            <a:ext cx="18740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065FC9B-2D9D-46EE-86EF-BB5258B26E0D}"/>
              </a:ext>
            </a:extLst>
          </p:cNvPr>
          <p:cNvSpPr txBox="1"/>
          <p:nvPr/>
        </p:nvSpPr>
        <p:spPr>
          <a:xfrm>
            <a:off x="9071266" y="4294157"/>
            <a:ext cx="18740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17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130A9B3E-0D27-4029-881E-6CF5C47FAFDE}"/>
              </a:ext>
            </a:extLst>
          </p:cNvPr>
          <p:cNvSpPr txBox="1"/>
          <p:nvPr/>
        </p:nvSpPr>
        <p:spPr>
          <a:xfrm>
            <a:off x="9071266" y="5115361"/>
            <a:ext cx="18740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2886394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0" grpId="0"/>
      <p:bldP spid="31" grpId="0"/>
      <p:bldP spid="3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69EA99A-B42D-41BC-B814-4E5DA86FD8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232AC2D0-E088-4EDA-A688-F17BD457BAB1}"/>
              </a:ext>
            </a:extLst>
          </p:cNvPr>
          <p:cNvSpPr/>
          <p:nvPr/>
        </p:nvSpPr>
        <p:spPr>
          <a:xfrm>
            <a:off x="410744" y="5072918"/>
            <a:ext cx="727484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Is Matt correct? Explain your answer. </a:t>
            </a:r>
          </a:p>
        </p:txBody>
      </p:sp>
      <p:sp>
        <p:nvSpPr>
          <p:cNvPr id="11" name="Speech Bubble: Rectangle with Corners Rounded 10">
            <a:extLst>
              <a:ext uri="{FF2B5EF4-FFF2-40B4-BE49-F238E27FC236}">
                <a16:creationId xmlns:a16="http://schemas.microsoft.com/office/drawing/2014/main" id="{12406A69-65C3-4F2E-B729-29362198E2CC}"/>
              </a:ext>
            </a:extLst>
          </p:cNvPr>
          <p:cNvSpPr/>
          <p:nvPr/>
        </p:nvSpPr>
        <p:spPr>
          <a:xfrm>
            <a:off x="2884302" y="562212"/>
            <a:ext cx="5335465" cy="1146316"/>
          </a:xfrm>
          <a:prstGeom prst="wedgeRoundRectCallout">
            <a:avLst>
              <a:gd name="adj1" fmla="val -59885"/>
              <a:gd name="adj2" fmla="val 34101"/>
              <a:gd name="adj3" fmla="val 16667"/>
            </a:avLst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The tally chart I have created is correct.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7E18C6E-3E17-4B86-AF1A-F2DA61E80BFF}"/>
              </a:ext>
            </a:extLst>
          </p:cNvPr>
          <p:cNvSpPr/>
          <p:nvPr/>
        </p:nvSpPr>
        <p:spPr>
          <a:xfrm>
            <a:off x="410744" y="5812737"/>
            <a:ext cx="1016015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No. The total for the dog row is wrong it should be 9.</a:t>
            </a: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CF14A59E-B102-40A9-B3A7-2B5B2B6EE66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5191024"/>
              </p:ext>
            </p:extLst>
          </p:nvPr>
        </p:nvGraphicFramePr>
        <p:xfrm>
          <a:off x="1813182" y="2268876"/>
          <a:ext cx="8133251" cy="24468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49218">
                  <a:extLst>
                    <a:ext uri="{9D8B030D-6E8A-4147-A177-3AD203B41FA5}">
                      <a16:colId xmlns:a16="http://schemas.microsoft.com/office/drawing/2014/main" val="1657918937"/>
                    </a:ext>
                  </a:extLst>
                </a:gridCol>
                <a:gridCol w="4402022">
                  <a:extLst>
                    <a:ext uri="{9D8B030D-6E8A-4147-A177-3AD203B41FA5}">
                      <a16:colId xmlns:a16="http://schemas.microsoft.com/office/drawing/2014/main" val="2147247396"/>
                    </a:ext>
                  </a:extLst>
                </a:gridCol>
                <a:gridCol w="1582011">
                  <a:extLst>
                    <a:ext uri="{9D8B030D-6E8A-4147-A177-3AD203B41FA5}">
                      <a16:colId xmlns:a16="http://schemas.microsoft.com/office/drawing/2014/main" val="4086962853"/>
                    </a:ext>
                  </a:extLst>
                </a:gridCol>
              </a:tblGrid>
              <a:tr h="546392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Animal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Tally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Total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028777"/>
                  </a:ext>
                </a:extLst>
              </a:tr>
              <a:tr h="622586">
                <a:tc>
                  <a:txBody>
                    <a:bodyPr/>
                    <a:lstStyle/>
                    <a:p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Dog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10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6882006"/>
                  </a:ext>
                </a:extLst>
              </a:tr>
              <a:tr h="622586">
                <a:tc>
                  <a:txBody>
                    <a:bodyPr/>
                    <a:lstStyle/>
                    <a:p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Cat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9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2162734"/>
                  </a:ext>
                </a:extLst>
              </a:tr>
              <a:tr h="622586">
                <a:tc>
                  <a:txBody>
                    <a:bodyPr/>
                    <a:lstStyle/>
                    <a:p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Rabbit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6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3775750"/>
                  </a:ext>
                </a:extLst>
              </a:tr>
            </a:tbl>
          </a:graphicData>
        </a:graphic>
      </p:graphicFrame>
      <p:pic>
        <p:nvPicPr>
          <p:cNvPr id="14" name="Picture 13">
            <a:extLst>
              <a:ext uri="{FF2B5EF4-FFF2-40B4-BE49-F238E27FC236}">
                <a16:creationId xmlns:a16="http://schemas.microsoft.com/office/drawing/2014/main" id="{417B092F-F9AB-45A0-8237-DC1E27AAF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6155" y="3509336"/>
            <a:ext cx="651608" cy="53350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4FE18BF-50EE-44C8-891B-D5C5E5DA8C9C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4541" y="2918428"/>
            <a:ext cx="390145" cy="53013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0295D98C-984A-4220-9403-723BC1D81352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2742" y="4115868"/>
            <a:ext cx="446782" cy="55522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97ED7A1D-DE96-4060-BB9A-54A33CD6CF50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4739" y="4173243"/>
            <a:ext cx="168015" cy="465404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B4B8632F-2B27-40A2-9C7D-EEF1E0BB441A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5339" y="2934398"/>
            <a:ext cx="463561" cy="465404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95A5C190-96C0-42B7-B445-3B029AF147D5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4878" y="3551329"/>
            <a:ext cx="463561" cy="465404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CAFEF9ED-93AE-4C89-AEE5-2092AFF04A98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8611" y="2934399"/>
            <a:ext cx="463561" cy="465404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1184A6D5-91A0-4F5A-A55B-AA34E2BDA999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8611" y="4177650"/>
            <a:ext cx="463561" cy="465404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22926E8F-19E3-4941-8B66-7C5F44CB68EE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6583" y="3559930"/>
            <a:ext cx="463561" cy="465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913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EC3DC735-31D5-4184-B647-DCDBDDDE1F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343155" y="229306"/>
            <a:ext cx="897072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Tick (</a:t>
            </a:r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</a:t>
            </a:r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) the box that represents the tally chart. 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0D8F3843-5C16-4CB8-AF76-1C4C594F35A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5069439"/>
              </p:ext>
            </p:extLst>
          </p:nvPr>
        </p:nvGraphicFramePr>
        <p:xfrm>
          <a:off x="3212867" y="1091137"/>
          <a:ext cx="5766263" cy="24569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23031">
                  <a:extLst>
                    <a:ext uri="{9D8B030D-6E8A-4147-A177-3AD203B41FA5}">
                      <a16:colId xmlns:a16="http://schemas.microsoft.com/office/drawing/2014/main" val="2311234698"/>
                    </a:ext>
                  </a:extLst>
                </a:gridCol>
                <a:gridCol w="3243232">
                  <a:extLst>
                    <a:ext uri="{9D8B030D-6E8A-4147-A177-3AD203B41FA5}">
                      <a16:colId xmlns:a16="http://schemas.microsoft.com/office/drawing/2014/main" val="1549723588"/>
                    </a:ext>
                  </a:extLst>
                </a:gridCol>
              </a:tblGrid>
              <a:tr h="516034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Fruit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Tally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68063103"/>
                  </a:ext>
                </a:extLst>
              </a:tr>
              <a:tr h="625929">
                <a:tc>
                  <a:txBody>
                    <a:bodyPr/>
                    <a:lstStyle/>
                    <a:p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Apple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148357"/>
                  </a:ext>
                </a:extLst>
              </a:tr>
              <a:tr h="625929">
                <a:tc>
                  <a:txBody>
                    <a:bodyPr/>
                    <a:lstStyle/>
                    <a:p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Banana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9804043"/>
                  </a:ext>
                </a:extLst>
              </a:tr>
              <a:tr h="625929">
                <a:tc>
                  <a:txBody>
                    <a:bodyPr/>
                    <a:lstStyle/>
                    <a:p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Orange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107881"/>
                  </a:ext>
                </a:extLst>
              </a:tr>
            </a:tbl>
          </a:graphicData>
        </a:graphic>
      </p:graphicFrame>
      <p:pic>
        <p:nvPicPr>
          <p:cNvPr id="11" name="Picture 10">
            <a:extLst>
              <a:ext uri="{FF2B5EF4-FFF2-40B4-BE49-F238E27FC236}">
                <a16:creationId xmlns:a16="http://schemas.microsoft.com/office/drawing/2014/main" id="{09443407-CB5F-44B6-8F68-ADC1038190B1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6572" y="1716695"/>
            <a:ext cx="406656" cy="52354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4380B22-F9A0-46EF-B684-1364657510B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1340" y="2981317"/>
            <a:ext cx="559305" cy="52354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FA6C7C3-2757-445A-A544-54C49B529E44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2961" y="1723701"/>
            <a:ext cx="559305" cy="52354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87F6E3A-4CE1-4BEF-AA69-8407A7ACEB2F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2961" y="2346113"/>
            <a:ext cx="559305" cy="523549"/>
          </a:xfrm>
          <a:prstGeom prst="rect">
            <a:avLst/>
          </a:prstGeom>
        </p:spPr>
      </p:pic>
      <p:sp>
        <p:nvSpPr>
          <p:cNvPr id="82" name="Rectangle 81">
            <a:extLst>
              <a:ext uri="{FF2B5EF4-FFF2-40B4-BE49-F238E27FC236}">
                <a16:creationId xmlns:a16="http://schemas.microsoft.com/office/drawing/2014/main" id="{24FE397C-BC52-44BA-8491-D2CAEA214F6F}"/>
              </a:ext>
            </a:extLst>
          </p:cNvPr>
          <p:cNvSpPr/>
          <p:nvPr/>
        </p:nvSpPr>
        <p:spPr>
          <a:xfrm>
            <a:off x="1773807" y="3834973"/>
            <a:ext cx="697271" cy="629441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60AF9908-830C-45B5-9797-EB53B5FADF3D}"/>
              </a:ext>
            </a:extLst>
          </p:cNvPr>
          <p:cNvSpPr/>
          <p:nvPr/>
        </p:nvSpPr>
        <p:spPr>
          <a:xfrm>
            <a:off x="5750673" y="3834973"/>
            <a:ext cx="697271" cy="629441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2432EC0A-2C56-4E36-99AA-61E6A5153A12}"/>
              </a:ext>
            </a:extLst>
          </p:cNvPr>
          <p:cNvSpPr/>
          <p:nvPr/>
        </p:nvSpPr>
        <p:spPr>
          <a:xfrm>
            <a:off x="9628327" y="3834973"/>
            <a:ext cx="697271" cy="629441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D6DFA91D-38ED-4FF1-BDA7-2FAB55711376}"/>
              </a:ext>
            </a:extLst>
          </p:cNvPr>
          <p:cNvSpPr txBox="1"/>
          <p:nvPr/>
        </p:nvSpPr>
        <p:spPr>
          <a:xfrm>
            <a:off x="5729349" y="3858885"/>
            <a:ext cx="733298" cy="646331"/>
          </a:xfrm>
          <a:prstGeom prst="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</a:t>
            </a:r>
            <a:endParaRPr lang="en-GB" sz="36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4B070D4-98DB-46C4-B854-79604999071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6227" y="1748276"/>
            <a:ext cx="591363" cy="1719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715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10221</TotalTime>
  <Words>176</Words>
  <Application>Microsoft Office PowerPoint</Application>
  <PresentationFormat>Widescreen</PresentationFormat>
  <Paragraphs>108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Yu Gothic UI</vt:lpstr>
      <vt:lpstr>Arial</vt:lpstr>
      <vt:lpstr>Calibri</vt:lpstr>
      <vt:lpstr>Calibri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2 - PRESENTATION - Statistics - Week 5</dc:title>
  <dc:creator>PRIMARY STARS EDUCATION</dc:creator>
  <cp:lastModifiedBy>V.Malpass</cp:lastModifiedBy>
  <cp:revision>470</cp:revision>
  <dcterms:created xsi:type="dcterms:W3CDTF">2018-08-10T10:44:35Z</dcterms:created>
  <dcterms:modified xsi:type="dcterms:W3CDTF">2021-02-20T18:34:33Z</dcterms:modified>
</cp:coreProperties>
</file>