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D34D-34AF-48BD-B83B-21E1FE27F52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8F525-2431-4FD0-A11D-718E55156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623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D34D-34AF-48BD-B83B-21E1FE27F52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8F525-2431-4FD0-A11D-718E55156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46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D34D-34AF-48BD-B83B-21E1FE27F52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8F525-2431-4FD0-A11D-718E55156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612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D34D-34AF-48BD-B83B-21E1FE27F52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8F525-2431-4FD0-A11D-718E55156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013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D34D-34AF-48BD-B83B-21E1FE27F52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8F525-2431-4FD0-A11D-718E55156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075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D34D-34AF-48BD-B83B-21E1FE27F52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8F525-2431-4FD0-A11D-718E55156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189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D34D-34AF-48BD-B83B-21E1FE27F52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8F525-2431-4FD0-A11D-718E55156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088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D34D-34AF-48BD-B83B-21E1FE27F52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8F525-2431-4FD0-A11D-718E55156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44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D34D-34AF-48BD-B83B-21E1FE27F52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8F525-2431-4FD0-A11D-718E55156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109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D34D-34AF-48BD-B83B-21E1FE27F52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8F525-2431-4FD0-A11D-718E55156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992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D34D-34AF-48BD-B83B-21E1FE27F52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8F525-2431-4FD0-A11D-718E55156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004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AD34D-34AF-48BD-B83B-21E1FE27F52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8F525-2431-4FD0-A11D-718E55156A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89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Multiplying 2 digit numbers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491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9127" y="541372"/>
            <a:ext cx="6799812" cy="5268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82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6574" y="997527"/>
            <a:ext cx="6824750" cy="5005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469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1" y="524153"/>
            <a:ext cx="4056610" cy="36737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0449" y="715500"/>
            <a:ext cx="3447703" cy="21106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540" y="3476538"/>
            <a:ext cx="2990850" cy="18002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64061" y="3216592"/>
            <a:ext cx="2952750" cy="261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077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344" y="1070177"/>
            <a:ext cx="3874448" cy="257911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2164" y="3649287"/>
            <a:ext cx="3143250" cy="237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613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949" y="959555"/>
            <a:ext cx="6151418" cy="44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677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447" y="1152472"/>
            <a:ext cx="6217920" cy="4099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231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0660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4</Words>
  <Application>Microsoft Office PowerPoint</Application>
  <PresentationFormat>Widescreen</PresentationFormat>
  <Paragraphs>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Multiplying 2 digit numbers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Multiplying 2 digit numbers</dc:title>
  <dc:creator>Pat Haisman</dc:creator>
  <cp:lastModifiedBy>Pat Haisman</cp:lastModifiedBy>
  <cp:revision>2</cp:revision>
  <dcterms:created xsi:type="dcterms:W3CDTF">2021-02-22T16:09:22Z</dcterms:created>
  <dcterms:modified xsi:type="dcterms:W3CDTF">2021-02-22T16:16:56Z</dcterms:modified>
</cp:coreProperties>
</file>