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86" d="100"/>
          <a:sy n="86" d="100"/>
        </p:scale>
        <p:origin x="1794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6/18/2020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6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88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Y5_SP_B1_PP6_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5224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0</Words>
  <Application>Microsoft Office PowerPoint</Application>
  <PresentationFormat>On-screen Show (4:3)</PresentationFormat>
  <Paragraphs>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r.knox</cp:lastModifiedBy>
  <cp:revision>24</cp:revision>
  <dcterms:created xsi:type="dcterms:W3CDTF">2019-07-05T11:02:13Z</dcterms:created>
  <dcterms:modified xsi:type="dcterms:W3CDTF">2020-06-18T10:21:40Z</dcterms:modified>
</cp:coreProperties>
</file>