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E4DD8-EB76-4676-AD45-F29BF783AA67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33132-A96B-4CF0-9F7B-83343E41E2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829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E4DD8-EB76-4676-AD45-F29BF783AA67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33132-A96B-4CF0-9F7B-83343E41E2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733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E4DD8-EB76-4676-AD45-F29BF783AA67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33132-A96B-4CF0-9F7B-83343E41E2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475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E4DD8-EB76-4676-AD45-F29BF783AA67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33132-A96B-4CF0-9F7B-83343E41E2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40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E4DD8-EB76-4676-AD45-F29BF783AA67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33132-A96B-4CF0-9F7B-83343E41E2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83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E4DD8-EB76-4676-AD45-F29BF783AA67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33132-A96B-4CF0-9F7B-83343E41E2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958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E4DD8-EB76-4676-AD45-F29BF783AA67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33132-A96B-4CF0-9F7B-83343E41E2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511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E4DD8-EB76-4676-AD45-F29BF783AA67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33132-A96B-4CF0-9F7B-83343E41E2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920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E4DD8-EB76-4676-AD45-F29BF783AA67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33132-A96B-4CF0-9F7B-83343E41E2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987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E4DD8-EB76-4676-AD45-F29BF783AA67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33132-A96B-4CF0-9F7B-83343E41E2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818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E4DD8-EB76-4676-AD45-F29BF783AA67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33132-A96B-4CF0-9F7B-83343E41E2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551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E4DD8-EB76-4676-AD45-F29BF783AA67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33132-A96B-4CF0-9F7B-83343E41E2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22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audio" Target="../media/media1.m4a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19" Type="http://schemas.openxmlformats.org/officeDocument/2006/relationships/image" Target="../media/image16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1296" y="-61586"/>
            <a:ext cx="6057900" cy="12096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7078" y="853289"/>
            <a:ext cx="7440209" cy="21399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3425" y="2190757"/>
            <a:ext cx="1595952" cy="13316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12146" y="2170652"/>
            <a:ext cx="6117038" cy="12915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25732" y="4513011"/>
            <a:ext cx="1685925" cy="9239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75735" y="4297608"/>
            <a:ext cx="2873760" cy="12205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81738" y="3362404"/>
            <a:ext cx="1104900" cy="12763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32647" y="3402609"/>
            <a:ext cx="3970295" cy="116152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55160" y="4564131"/>
            <a:ext cx="1143000" cy="13144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69030" y="4688061"/>
            <a:ext cx="3838456" cy="143575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77820" y="5471772"/>
            <a:ext cx="1133475" cy="13049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252431" y="5479029"/>
            <a:ext cx="3045378" cy="119214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461821" y="5697665"/>
            <a:ext cx="1052542" cy="11742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457950" y="5813839"/>
            <a:ext cx="5734050" cy="10477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203070" y="3131473"/>
            <a:ext cx="1162050" cy="13239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068694" y="3270976"/>
            <a:ext cx="5048250" cy="1047750"/>
          </a:xfrm>
          <a:prstGeom prst="rect">
            <a:avLst/>
          </a:prstGeom>
        </p:spPr>
      </p:pic>
      <p:pic>
        <p:nvPicPr>
          <p:cNvPr id="2" name="Mi Estuch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1692760" y="26488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510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8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7463" y="0"/>
            <a:ext cx="8998948" cy="58036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6128" y="5641112"/>
            <a:ext cx="2886075" cy="111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2408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3466" y="1547948"/>
            <a:ext cx="8860511" cy="49097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6436" y="206964"/>
            <a:ext cx="4583304" cy="163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6841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808" y="140698"/>
            <a:ext cx="9701224" cy="40655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597" y="3931920"/>
            <a:ext cx="2826341" cy="262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707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1712" y="119335"/>
            <a:ext cx="7647292" cy="60202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1001" y="0"/>
            <a:ext cx="1439228" cy="1439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096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3517" y="420732"/>
            <a:ext cx="7447054" cy="60941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7197" y="3565888"/>
            <a:ext cx="216217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8277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Widescreen</PresentationFormat>
  <Paragraphs>0</Paragraphs>
  <Slides>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c.taylor</dc:creator>
  <cp:lastModifiedBy>c.taylor</cp:lastModifiedBy>
  <cp:revision>5</cp:revision>
  <dcterms:created xsi:type="dcterms:W3CDTF">2021-01-27T13:51:37Z</dcterms:created>
  <dcterms:modified xsi:type="dcterms:W3CDTF">2021-01-27T14:44:28Z</dcterms:modified>
</cp:coreProperties>
</file>