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6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460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73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97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542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2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899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338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2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0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10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9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582" y="55292"/>
            <a:ext cx="9058003" cy="680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534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2072639" y="1033191"/>
            <a:ext cx="7772400" cy="8125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bIns="9144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u="sng" dirty="0" smtClean="0">
                <a:latin typeface="Ink Free" panose="03080402000500000000" pitchFamily="66" charset="0"/>
              </a:rPr>
              <a:t>Read:</a:t>
            </a:r>
            <a:br>
              <a:rPr lang="en-GB" sz="2400" b="1" u="sng" dirty="0" smtClean="0">
                <a:latin typeface="Ink Free" panose="03080402000500000000" pitchFamily="66" charset="0"/>
              </a:rPr>
            </a:br>
            <a:r>
              <a:rPr lang="en-GB" sz="2400" b="1" u="sng" dirty="0" smtClean="0">
                <a:latin typeface="Ink Free" panose="03080402000500000000" pitchFamily="66" charset="0"/>
              </a:rPr>
              <a:t>Letters, Emails, Facebook, Texts </a:t>
            </a:r>
            <a:endParaRPr lang="en-GB" sz="2400" b="1" u="sng" dirty="0" smtClean="0">
              <a:latin typeface="Ink Free" panose="030804020005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65324" y="2119135"/>
            <a:ext cx="87623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u="sng" dirty="0" smtClean="0">
                <a:latin typeface="Ink Free" panose="03080402000500000000" pitchFamily="66" charset="0"/>
              </a:rPr>
              <a:t>LG: To </a:t>
            </a:r>
            <a:r>
              <a:rPr lang="en-GB" sz="3600" b="1" u="sng" dirty="0" smtClean="0">
                <a:latin typeface="Ink Free" panose="03080402000500000000" pitchFamily="66" charset="0"/>
              </a:rPr>
              <a:t>retrieve information from the text. 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617920" y="2765466"/>
            <a:ext cx="10681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Ink Free" panose="03080402000500000000" pitchFamily="66" charset="0"/>
              </a:rPr>
              <a:t>Who says what? </a:t>
            </a:r>
            <a:endParaRPr lang="en-GB" sz="2400" dirty="0" smtClean="0">
              <a:latin typeface="Ink Free" panose="03080402000500000000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869377"/>
              </p:ext>
            </p:extLst>
          </p:nvPr>
        </p:nvGraphicFramePr>
        <p:xfrm>
          <a:off x="525417" y="3411797"/>
          <a:ext cx="11109235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1847">
                  <a:extLst>
                    <a:ext uri="{9D8B030D-6E8A-4147-A177-3AD203B41FA5}">
                      <a16:colId xmlns:a16="http://schemas.microsoft.com/office/drawing/2014/main" val="730801871"/>
                    </a:ext>
                  </a:extLst>
                </a:gridCol>
                <a:gridCol w="2221847">
                  <a:extLst>
                    <a:ext uri="{9D8B030D-6E8A-4147-A177-3AD203B41FA5}">
                      <a16:colId xmlns:a16="http://schemas.microsoft.com/office/drawing/2014/main" val="1698332792"/>
                    </a:ext>
                  </a:extLst>
                </a:gridCol>
                <a:gridCol w="2221847">
                  <a:extLst>
                    <a:ext uri="{9D8B030D-6E8A-4147-A177-3AD203B41FA5}">
                      <a16:colId xmlns:a16="http://schemas.microsoft.com/office/drawing/2014/main" val="3038190151"/>
                    </a:ext>
                  </a:extLst>
                </a:gridCol>
                <a:gridCol w="2221847">
                  <a:extLst>
                    <a:ext uri="{9D8B030D-6E8A-4147-A177-3AD203B41FA5}">
                      <a16:colId xmlns:a16="http://schemas.microsoft.com/office/drawing/2014/main" val="1451693196"/>
                    </a:ext>
                  </a:extLst>
                </a:gridCol>
                <a:gridCol w="2221847">
                  <a:extLst>
                    <a:ext uri="{9D8B030D-6E8A-4147-A177-3AD203B41FA5}">
                      <a16:colId xmlns:a16="http://schemas.microsoft.com/office/drawing/2014/main" val="1253818104"/>
                    </a:ext>
                  </a:extLst>
                </a:gridCol>
              </a:tblGrid>
              <a:tr h="559312">
                <a:tc>
                  <a:txBody>
                    <a:bodyPr/>
                    <a:lstStyle/>
                    <a:p>
                      <a:pPr algn="ctr"/>
                      <a:r>
                        <a:rPr lang="en-GB" sz="3600" b="1" u="none" kern="1200" dirty="0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Mr </a:t>
                      </a:r>
                      <a:r>
                        <a:rPr lang="en-GB" sz="3600" b="1" u="none" kern="1200" dirty="0" err="1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Tushman</a:t>
                      </a:r>
                      <a:endParaRPr lang="en-GB" sz="3600" b="1" u="none" kern="1200" dirty="0">
                        <a:solidFill>
                          <a:schemeClr val="tx1"/>
                        </a:solidFill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u="none" kern="1200" dirty="0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Julian’s mom</a:t>
                      </a:r>
                      <a:endParaRPr lang="en-GB" sz="3600" b="1" u="none" kern="1200" dirty="0">
                        <a:solidFill>
                          <a:schemeClr val="tx1"/>
                        </a:solidFill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u="none" kern="1200" dirty="0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Jack Will’s mom</a:t>
                      </a:r>
                      <a:endParaRPr lang="en-GB" sz="3600" b="1" u="none" kern="1200" dirty="0">
                        <a:solidFill>
                          <a:schemeClr val="tx1"/>
                        </a:solidFill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u="none" kern="1200" dirty="0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Jack Will</a:t>
                      </a:r>
                      <a:endParaRPr lang="en-GB" sz="3600" b="1" u="none" kern="1200" dirty="0">
                        <a:solidFill>
                          <a:schemeClr val="tx1"/>
                        </a:solidFill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u="none" kern="1200" dirty="0" smtClean="0">
                          <a:solidFill>
                            <a:schemeClr val="tx1"/>
                          </a:solidFill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August </a:t>
                      </a:r>
                      <a:endParaRPr lang="en-GB" sz="3600" b="1" u="none" kern="1200" dirty="0">
                        <a:solidFill>
                          <a:schemeClr val="tx1"/>
                        </a:solidFill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4650828"/>
                  </a:ext>
                </a:extLst>
              </a:tr>
              <a:tr h="1032577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639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3859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25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Ink Free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r.knox</dc:creator>
  <cp:lastModifiedBy>r.knox</cp:lastModifiedBy>
  <cp:revision>12</cp:revision>
  <dcterms:created xsi:type="dcterms:W3CDTF">2021-01-25T10:03:51Z</dcterms:created>
  <dcterms:modified xsi:type="dcterms:W3CDTF">2021-01-27T10:19:02Z</dcterms:modified>
</cp:coreProperties>
</file>