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34" r:id="rId2"/>
    <p:sldId id="490" r:id="rId3"/>
    <p:sldId id="491" r:id="rId4"/>
    <p:sldId id="492" r:id="rId5"/>
    <p:sldId id="493" r:id="rId6"/>
    <p:sldId id="494" r:id="rId7"/>
    <p:sldId id="496" r:id="rId8"/>
    <p:sldId id="49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638" autoAdjust="0"/>
  </p:normalViewPr>
  <p:slideViewPr>
    <p:cSldViewPr snapToGrid="0">
      <p:cViewPr varScale="1">
        <p:scale>
          <a:sx n="69" d="100"/>
          <a:sy n="69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3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252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307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371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279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232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6684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75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Divide by 10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</a:t>
            </a:r>
            <a:r>
              <a:rPr lang="en-GB" sz="6000" b="1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onday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03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30?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6100846" y="17387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6665217" y="174271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097508" y="165154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7419401" y="1738025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09254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30.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571199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461760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05329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145085" y="1744794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6406AB5-D557-4B17-BFA4-BC7C80820F66}"/>
              </a:ext>
            </a:extLst>
          </p:cNvPr>
          <p:cNvGrpSpPr/>
          <p:nvPr/>
        </p:nvGrpSpPr>
        <p:grpSpPr>
          <a:xfrm>
            <a:off x="2988994" y="1714689"/>
            <a:ext cx="1058543" cy="900000"/>
            <a:chOff x="2988994" y="1694824"/>
            <a:chExt cx="1058543" cy="90000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9A02D1BE-3AF6-412D-B13C-5827B2DF0820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60">
              <a:extLst>
                <a:ext uri="{FF2B5EF4-FFF2-40B4-BE49-F238E27FC236}">
                  <a16:creationId xmlns:a16="http://schemas.microsoft.com/office/drawing/2014/main" id="{7EC8A069-848B-49CC-862C-D9FCC2D8F865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399290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082215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7F039CF-B107-4C3A-B22F-B8AB8C2EF09A}"/>
              </a:ext>
            </a:extLst>
          </p:cNvPr>
          <p:cNvGrpSpPr/>
          <p:nvPr/>
        </p:nvGrpSpPr>
        <p:grpSpPr>
          <a:xfrm>
            <a:off x="4048887" y="1714689"/>
            <a:ext cx="1058543" cy="900000"/>
            <a:chOff x="2988994" y="1694824"/>
            <a:chExt cx="1058543" cy="9000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DD680DC-7B09-4038-9A0B-333D576B383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60">
              <a:extLst>
                <a:ext uri="{FF2B5EF4-FFF2-40B4-BE49-F238E27FC236}">
                  <a16:creationId xmlns:a16="http://schemas.microsoft.com/office/drawing/2014/main" id="{0FAF767A-2713-4952-A489-2D48199D378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C6EAFBF-1A70-44CD-86A5-3C2612A2059F}"/>
              </a:ext>
            </a:extLst>
          </p:cNvPr>
          <p:cNvGrpSpPr/>
          <p:nvPr/>
        </p:nvGrpSpPr>
        <p:grpSpPr>
          <a:xfrm>
            <a:off x="5108779" y="1714689"/>
            <a:ext cx="1058543" cy="900000"/>
            <a:chOff x="2988994" y="1694824"/>
            <a:chExt cx="1058543" cy="900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414214C-AA03-4B69-BE42-1A7A0ED8659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60">
              <a:extLst>
                <a:ext uri="{FF2B5EF4-FFF2-40B4-BE49-F238E27FC236}">
                  <a16:creationId xmlns:a16="http://schemas.microsoft.com/office/drawing/2014/main" id="{397B722E-3802-49D0-BBEE-7E2B29C4EAE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426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1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60?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7581569" y="1770319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8145940" y="177428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9578231" y="1683112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8900124" y="17695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774726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60.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836671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727232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970801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9625808" y="177636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664762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347687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5CF44E91-182E-4C52-B600-9225B15DFB4F}"/>
              </a:ext>
            </a:extLst>
          </p:cNvPr>
          <p:cNvGrpSpPr/>
          <p:nvPr/>
        </p:nvGrpSpPr>
        <p:grpSpPr>
          <a:xfrm>
            <a:off x="1371788" y="1728893"/>
            <a:ext cx="1058543" cy="900000"/>
            <a:chOff x="2988994" y="1694824"/>
            <a:chExt cx="1058543" cy="900000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ED67359-FC59-486D-AB57-71C7FC4CD6C7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8" name="TextBox 60">
              <a:extLst>
                <a:ext uri="{FF2B5EF4-FFF2-40B4-BE49-F238E27FC236}">
                  <a16:creationId xmlns:a16="http://schemas.microsoft.com/office/drawing/2014/main" id="{A0198340-D20A-49BF-ABDF-4D94031E65A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8A7F1A4-71DA-45B6-BACA-8255D2E91DD0}"/>
              </a:ext>
            </a:extLst>
          </p:cNvPr>
          <p:cNvGrpSpPr/>
          <p:nvPr/>
        </p:nvGrpSpPr>
        <p:grpSpPr>
          <a:xfrm>
            <a:off x="3376154" y="1728893"/>
            <a:ext cx="1058543" cy="900000"/>
            <a:chOff x="2988994" y="1694824"/>
            <a:chExt cx="1058543" cy="900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3852CC1D-EBB2-4EFA-A828-30BC2F360CBE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D64F573-908C-4B2C-92E0-9340D25B0569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F9AC1E05-294E-494D-8D76-C0887FCFA857}"/>
              </a:ext>
            </a:extLst>
          </p:cNvPr>
          <p:cNvGrpSpPr/>
          <p:nvPr/>
        </p:nvGrpSpPr>
        <p:grpSpPr>
          <a:xfrm>
            <a:off x="5380520" y="1728893"/>
            <a:ext cx="1058543" cy="900000"/>
            <a:chOff x="2988994" y="1694824"/>
            <a:chExt cx="1058543" cy="900000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5BA233A8-3A40-4B36-9B0B-1294CBB3155A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TextBox 60">
              <a:extLst>
                <a:ext uri="{FF2B5EF4-FFF2-40B4-BE49-F238E27FC236}">
                  <a16:creationId xmlns:a16="http://schemas.microsoft.com/office/drawing/2014/main" id="{7F3C3E6D-77B8-4E66-AC46-BDEC14858DF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13042AD-AF55-48CC-94CF-2F7975157DB0}"/>
              </a:ext>
            </a:extLst>
          </p:cNvPr>
          <p:cNvGrpSpPr/>
          <p:nvPr/>
        </p:nvGrpSpPr>
        <p:grpSpPr>
          <a:xfrm>
            <a:off x="2373971" y="1728893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2C6F7AF4-A595-447E-8932-73974AFA5EC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0">
              <a:extLst>
                <a:ext uri="{FF2B5EF4-FFF2-40B4-BE49-F238E27FC236}">
                  <a16:creationId xmlns:a16="http://schemas.microsoft.com/office/drawing/2014/main" id="{684E3674-F253-4D7C-9824-5721BA2DCF02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2A5ACF81-9184-4363-8C8F-CDCFDEB6B9F9}"/>
              </a:ext>
            </a:extLst>
          </p:cNvPr>
          <p:cNvGrpSpPr/>
          <p:nvPr/>
        </p:nvGrpSpPr>
        <p:grpSpPr>
          <a:xfrm>
            <a:off x="4378337" y="1728893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2517782C-CA48-4CC0-A480-B348364D8E5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0">
              <a:extLst>
                <a:ext uri="{FF2B5EF4-FFF2-40B4-BE49-F238E27FC236}">
                  <a16:creationId xmlns:a16="http://schemas.microsoft.com/office/drawing/2014/main" id="{BADE3040-DCF7-4F94-9E9A-10BF5EE8A7E4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AAA8ACA-8AD4-4F21-AB0F-C3CD6B595A83}"/>
              </a:ext>
            </a:extLst>
          </p:cNvPr>
          <p:cNvGrpSpPr/>
          <p:nvPr/>
        </p:nvGrpSpPr>
        <p:grpSpPr>
          <a:xfrm>
            <a:off x="6382703" y="1728893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8F15ABD6-9B0D-4EAA-A440-FDE4AA03AAD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EC17D08A-0D07-4D16-ACB7-F95AE874CC0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507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623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70?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8049705" y="173965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8614076" y="17436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10046367" y="165245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9368260" y="1738935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87912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70.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649857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540418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83987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10093944" y="1745704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477948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160873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E0FDF4E-E6AC-4DDB-AF95-D1C6644182F7}"/>
              </a:ext>
            </a:extLst>
          </p:cNvPr>
          <p:cNvGrpSpPr/>
          <p:nvPr/>
        </p:nvGrpSpPr>
        <p:grpSpPr>
          <a:xfrm>
            <a:off x="707938" y="1708141"/>
            <a:ext cx="1058543" cy="900000"/>
            <a:chOff x="2988994" y="1694824"/>
            <a:chExt cx="1058543" cy="900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7F8B7D15-646D-47AF-BF17-E72181443292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2F8046E-5A4D-4818-8929-0E330E9DE36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F8A2FE69-4FE0-4803-B8C7-CB85987151DD}"/>
              </a:ext>
            </a:extLst>
          </p:cNvPr>
          <p:cNvGrpSpPr/>
          <p:nvPr/>
        </p:nvGrpSpPr>
        <p:grpSpPr>
          <a:xfrm>
            <a:off x="2732344" y="1708141"/>
            <a:ext cx="1058543" cy="900000"/>
            <a:chOff x="2988994" y="1694824"/>
            <a:chExt cx="1058543" cy="900000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F9D4432E-112C-42D1-96D9-F6C79933404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E3CBD39-14E5-4F91-8EF0-9D740E289B7B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B8BBF7F-5F3C-40D5-8705-35923EDF5D44}"/>
              </a:ext>
            </a:extLst>
          </p:cNvPr>
          <p:cNvGrpSpPr/>
          <p:nvPr/>
        </p:nvGrpSpPr>
        <p:grpSpPr>
          <a:xfrm>
            <a:off x="4756750" y="1708141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A1BC342D-78D4-4EFE-944A-A16211BEBA9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0">
              <a:extLst>
                <a:ext uri="{FF2B5EF4-FFF2-40B4-BE49-F238E27FC236}">
                  <a16:creationId xmlns:a16="http://schemas.microsoft.com/office/drawing/2014/main" id="{129E2F81-6908-4894-923D-ECCAC6D5EAD7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8638889E-5EE0-4B0D-8338-9412145C5C08}"/>
              </a:ext>
            </a:extLst>
          </p:cNvPr>
          <p:cNvGrpSpPr/>
          <p:nvPr/>
        </p:nvGrpSpPr>
        <p:grpSpPr>
          <a:xfrm>
            <a:off x="1720141" y="1708141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E96BFF5-EED3-468B-98F6-04FD3748048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0">
              <a:extLst>
                <a:ext uri="{FF2B5EF4-FFF2-40B4-BE49-F238E27FC236}">
                  <a16:creationId xmlns:a16="http://schemas.microsoft.com/office/drawing/2014/main" id="{0FCCF734-A3D5-4A9B-AD5F-62F4E17CF35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577B665-23A8-4D8D-9CD6-DA92FFD517B4}"/>
              </a:ext>
            </a:extLst>
          </p:cNvPr>
          <p:cNvGrpSpPr/>
          <p:nvPr/>
        </p:nvGrpSpPr>
        <p:grpSpPr>
          <a:xfrm>
            <a:off x="3744547" y="1708141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2D6F3EF4-E776-4E92-92B0-0B51D0855502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ACED202E-72B5-4A6E-9FB4-559F85A0DC0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1FA319A-40D1-4CE8-A5ED-F92F858B4C07}"/>
              </a:ext>
            </a:extLst>
          </p:cNvPr>
          <p:cNvGrpSpPr/>
          <p:nvPr/>
        </p:nvGrpSpPr>
        <p:grpSpPr>
          <a:xfrm>
            <a:off x="5768953" y="1708141"/>
            <a:ext cx="1058543" cy="900000"/>
            <a:chOff x="2988994" y="1694824"/>
            <a:chExt cx="1058543" cy="900000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CBEB0D57-C692-47C3-AD88-C4E34C616CDD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TextBox 60">
              <a:extLst>
                <a:ext uri="{FF2B5EF4-FFF2-40B4-BE49-F238E27FC236}">
                  <a16:creationId xmlns:a16="http://schemas.microsoft.com/office/drawing/2014/main" id="{D745E93E-05A8-44FE-9D58-B3CF122BB485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AA0ACF32-7E70-4933-8C7F-D02F5EC1EBA4}"/>
              </a:ext>
            </a:extLst>
          </p:cNvPr>
          <p:cNvGrpSpPr/>
          <p:nvPr/>
        </p:nvGrpSpPr>
        <p:grpSpPr>
          <a:xfrm>
            <a:off x="6781158" y="1708141"/>
            <a:ext cx="1058543" cy="900000"/>
            <a:chOff x="2988994" y="1694824"/>
            <a:chExt cx="1058543" cy="900000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43F4B2D8-5B1C-4F4A-86FD-8713BF2998E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9" name="TextBox 60">
              <a:extLst>
                <a:ext uri="{FF2B5EF4-FFF2-40B4-BE49-F238E27FC236}">
                  <a16:creationId xmlns:a16="http://schemas.microsoft.com/office/drawing/2014/main" id="{98CB83F7-4EB0-490F-A850-976DC74858A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589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1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90?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9057412" y="1792490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9397839" y="1796457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10568862" y="1705283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10021389" y="1791767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774726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90.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836671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727232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970801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10616439" y="179853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664762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347687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C99B3AFF-8FFC-4588-8C6D-102A5D059436}"/>
              </a:ext>
            </a:extLst>
          </p:cNvPr>
          <p:cNvGrpSpPr/>
          <p:nvPr/>
        </p:nvGrpSpPr>
        <p:grpSpPr>
          <a:xfrm>
            <a:off x="404051" y="1677225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E8D9A8-6A36-4899-A5D5-CBCCE99A19DE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B0BE62A9-C29C-4F20-97CF-7A753218194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29357575-2B15-4818-A641-8371F9ECB574}"/>
              </a:ext>
            </a:extLst>
          </p:cNvPr>
          <p:cNvGrpSpPr/>
          <p:nvPr/>
        </p:nvGrpSpPr>
        <p:grpSpPr>
          <a:xfrm>
            <a:off x="2331451" y="1691090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D284671D-CB69-4954-A170-295B6277D33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F7A8E546-F6DC-4022-A31B-FE5E0BF38B9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076DCAA-996A-4A21-AD59-1FA736D9A5E5}"/>
              </a:ext>
            </a:extLst>
          </p:cNvPr>
          <p:cNvGrpSpPr/>
          <p:nvPr/>
        </p:nvGrpSpPr>
        <p:grpSpPr>
          <a:xfrm>
            <a:off x="4258851" y="1691090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A8EF858F-1F0E-403F-B545-085147AE1A0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7F040574-F6B9-491B-9A8F-11F6871E13E3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3375221-E595-48F1-880E-937672A3EAAF}"/>
              </a:ext>
            </a:extLst>
          </p:cNvPr>
          <p:cNvGrpSpPr/>
          <p:nvPr/>
        </p:nvGrpSpPr>
        <p:grpSpPr>
          <a:xfrm>
            <a:off x="1367751" y="1691090"/>
            <a:ext cx="1058543" cy="900000"/>
            <a:chOff x="2988994" y="1694824"/>
            <a:chExt cx="1058543" cy="900000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FAFDB13-156A-436E-A7E1-3BA7187A1C6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TextBox 60">
              <a:extLst>
                <a:ext uri="{FF2B5EF4-FFF2-40B4-BE49-F238E27FC236}">
                  <a16:creationId xmlns:a16="http://schemas.microsoft.com/office/drawing/2014/main" id="{3A611CA5-8319-4701-95C3-B0002DD3835F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F15BFD4-CA94-4BB2-A15F-245798BB44D0}"/>
              </a:ext>
            </a:extLst>
          </p:cNvPr>
          <p:cNvGrpSpPr/>
          <p:nvPr/>
        </p:nvGrpSpPr>
        <p:grpSpPr>
          <a:xfrm>
            <a:off x="3295151" y="1691090"/>
            <a:ext cx="1058543" cy="900000"/>
            <a:chOff x="2988994" y="1694824"/>
            <a:chExt cx="1058543" cy="900000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D3AF4F9E-C87F-43E8-A9C8-3029AB02CFF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9" name="TextBox 60">
              <a:extLst>
                <a:ext uri="{FF2B5EF4-FFF2-40B4-BE49-F238E27FC236}">
                  <a16:creationId xmlns:a16="http://schemas.microsoft.com/office/drawing/2014/main" id="{DB1A5305-132D-47C8-AD34-146C8371332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B8B6242-3BCF-4EF0-A94D-70407456D887}"/>
              </a:ext>
            </a:extLst>
          </p:cNvPr>
          <p:cNvGrpSpPr/>
          <p:nvPr/>
        </p:nvGrpSpPr>
        <p:grpSpPr>
          <a:xfrm>
            <a:off x="5222551" y="1691090"/>
            <a:ext cx="1058543" cy="900000"/>
            <a:chOff x="2988994" y="1694824"/>
            <a:chExt cx="1058543" cy="900000"/>
          </a:xfrm>
        </p:grpSpPr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14267C67-C71E-4659-9B37-6BFB81CB06D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2" name="TextBox 60">
              <a:extLst>
                <a:ext uri="{FF2B5EF4-FFF2-40B4-BE49-F238E27FC236}">
                  <a16:creationId xmlns:a16="http://schemas.microsoft.com/office/drawing/2014/main" id="{584562FD-21CA-4669-8659-30C8143C1E6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7DF3458-7828-4F01-8F9F-C68767F27FDD}"/>
              </a:ext>
            </a:extLst>
          </p:cNvPr>
          <p:cNvGrpSpPr/>
          <p:nvPr/>
        </p:nvGrpSpPr>
        <p:grpSpPr>
          <a:xfrm>
            <a:off x="6186251" y="1691090"/>
            <a:ext cx="1058543" cy="900000"/>
            <a:chOff x="2988994" y="1694824"/>
            <a:chExt cx="1058543" cy="900000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EE7593B8-75D3-4AED-A331-94A6B180E12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TextBox 60">
              <a:extLst>
                <a:ext uri="{FF2B5EF4-FFF2-40B4-BE49-F238E27FC236}">
                  <a16:creationId xmlns:a16="http://schemas.microsoft.com/office/drawing/2014/main" id="{A61AF110-FC6A-4FB2-91F4-F4D2ECC4316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468653CB-58A6-4399-B00C-5F3DA5BABD6D}"/>
              </a:ext>
            </a:extLst>
          </p:cNvPr>
          <p:cNvGrpSpPr/>
          <p:nvPr/>
        </p:nvGrpSpPr>
        <p:grpSpPr>
          <a:xfrm>
            <a:off x="7149951" y="1691090"/>
            <a:ext cx="1058543" cy="900000"/>
            <a:chOff x="2988994" y="1694824"/>
            <a:chExt cx="1058543" cy="900000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47CD9039-3D01-4B1C-AD49-16865D31D09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8" name="TextBox 60">
              <a:extLst>
                <a:ext uri="{FF2B5EF4-FFF2-40B4-BE49-F238E27FC236}">
                  <a16:creationId xmlns:a16="http://schemas.microsoft.com/office/drawing/2014/main" id="{521BE849-BA7B-40A6-83C5-543F866B138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161D429C-3829-4C33-AFF8-3369E9DD88B2}"/>
              </a:ext>
            </a:extLst>
          </p:cNvPr>
          <p:cNvGrpSpPr/>
          <p:nvPr/>
        </p:nvGrpSpPr>
        <p:grpSpPr>
          <a:xfrm>
            <a:off x="8113653" y="1691090"/>
            <a:ext cx="1058543" cy="900000"/>
            <a:chOff x="2988994" y="1694824"/>
            <a:chExt cx="1058543" cy="900000"/>
          </a:xfrm>
        </p:grpSpPr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AB8EE5A3-AFC5-4132-8D3F-B0756737E240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91" name="TextBox 60">
              <a:extLst>
                <a:ext uri="{FF2B5EF4-FFF2-40B4-BE49-F238E27FC236}">
                  <a16:creationId xmlns:a16="http://schemas.microsoft.com/office/drawing/2014/main" id="{7501386F-FF06-40ED-8C4B-9023CD4FD74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899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9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40?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6871832" y="1792490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7212259" y="1796457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383282" y="1705283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7835809" y="1791767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87912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40.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649857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540418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83987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430859" y="179853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477948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160873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8E88DB8-6159-4D7F-AF26-9DC544BDDE2B}"/>
              </a:ext>
            </a:extLst>
          </p:cNvPr>
          <p:cNvGrpSpPr/>
          <p:nvPr/>
        </p:nvGrpSpPr>
        <p:grpSpPr>
          <a:xfrm>
            <a:off x="2494764" y="1669246"/>
            <a:ext cx="1058543" cy="900000"/>
            <a:chOff x="2988994" y="1694824"/>
            <a:chExt cx="1058543" cy="900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FA7D06C-9DAF-4366-ACBF-FD9E5177B31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5ADE95B-3C6B-4C28-8C90-DB02930F410B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F99A223-C338-44F0-A8EC-35B1A5954646}"/>
              </a:ext>
            </a:extLst>
          </p:cNvPr>
          <p:cNvGrpSpPr/>
          <p:nvPr/>
        </p:nvGrpSpPr>
        <p:grpSpPr>
          <a:xfrm>
            <a:off x="4674028" y="1666987"/>
            <a:ext cx="1058543" cy="900000"/>
            <a:chOff x="2988994" y="1694824"/>
            <a:chExt cx="1058543" cy="90000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60C0FF-0DC1-4180-BCE6-56841098F39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BF34E81-734F-4A9A-8F21-45AAA6082C6F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2FCE011-822F-4F94-A509-B189BE592183}"/>
              </a:ext>
            </a:extLst>
          </p:cNvPr>
          <p:cNvGrpSpPr/>
          <p:nvPr/>
        </p:nvGrpSpPr>
        <p:grpSpPr>
          <a:xfrm>
            <a:off x="3584396" y="1666987"/>
            <a:ext cx="1058543" cy="900000"/>
            <a:chOff x="2988994" y="1694824"/>
            <a:chExt cx="1058543" cy="90000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BD338AF-EF84-4746-A293-D5A26A749435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60">
              <a:extLst>
                <a:ext uri="{FF2B5EF4-FFF2-40B4-BE49-F238E27FC236}">
                  <a16:creationId xmlns:a16="http://schemas.microsoft.com/office/drawing/2014/main" id="{AFB4F151-FDAA-4EEB-B61F-6EFF3CE6C60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C095D69-F281-4EB1-B916-853323E42C07}"/>
              </a:ext>
            </a:extLst>
          </p:cNvPr>
          <p:cNvGrpSpPr/>
          <p:nvPr/>
        </p:nvGrpSpPr>
        <p:grpSpPr>
          <a:xfrm>
            <a:off x="5763661" y="1666987"/>
            <a:ext cx="1058543" cy="900000"/>
            <a:chOff x="2988994" y="1694824"/>
            <a:chExt cx="1058543" cy="900000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6D48ACAE-0EFE-4E83-AFD9-75FDF87378AD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0">
              <a:extLst>
                <a:ext uri="{FF2B5EF4-FFF2-40B4-BE49-F238E27FC236}">
                  <a16:creationId xmlns:a16="http://schemas.microsoft.com/office/drawing/2014/main" id="{1105D941-ACED-44D6-8A8F-92F426D084D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866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917591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This representation shows there are 5 tens in 50.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7208582" y="2270974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7549009" y="2274941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720032" y="2183767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8172559" y="227025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767609" y="2277020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50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5992A1-D54C-4C0D-8968-446CA7F2E277}"/>
              </a:ext>
            </a:extLst>
          </p:cNvPr>
          <p:cNvSpPr/>
          <p:nvPr/>
        </p:nvSpPr>
        <p:spPr>
          <a:xfrm>
            <a:off x="343155" y="4490485"/>
            <a:ext cx="11505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answer should be 5 (not 50).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 ÷ 10 = 5 tens.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1DFD740-6E6F-416F-AB89-F349BD5F2FFE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3" name="Teardrop 32">
              <a:extLst>
                <a:ext uri="{FF2B5EF4-FFF2-40B4-BE49-F238E27FC236}">
                  <a16:creationId xmlns:a16="http://schemas.microsoft.com/office/drawing/2014/main" id="{3E4BFA6D-2961-46DB-BE9D-DA3581542C25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90A388B-A95B-4A45-9125-42F2C455C169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583339E-F10C-4369-9B69-D6379295FEC4}"/>
              </a:ext>
            </a:extLst>
          </p:cNvPr>
          <p:cNvGrpSpPr/>
          <p:nvPr/>
        </p:nvGrpSpPr>
        <p:grpSpPr>
          <a:xfrm>
            <a:off x="1684804" y="2183767"/>
            <a:ext cx="1058543" cy="900000"/>
            <a:chOff x="2988994" y="1694824"/>
            <a:chExt cx="1058543" cy="900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D658671-C2D5-4C40-9173-B68F07AFE34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DE8267A-50E9-4239-AAEB-931A943D2B0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23FB855-615A-4659-90C6-424BA57851A9}"/>
              </a:ext>
            </a:extLst>
          </p:cNvPr>
          <p:cNvGrpSpPr/>
          <p:nvPr/>
        </p:nvGrpSpPr>
        <p:grpSpPr>
          <a:xfrm>
            <a:off x="3851054" y="2181508"/>
            <a:ext cx="1058543" cy="900000"/>
            <a:chOff x="2988994" y="1694824"/>
            <a:chExt cx="1058543" cy="9000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873F06F-52FA-466D-88B2-1C528EEAD905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2D06BCF-3028-4174-92FC-BCD5299E52F2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352D779-4539-4BDF-BD47-4581B2EDCE92}"/>
              </a:ext>
            </a:extLst>
          </p:cNvPr>
          <p:cNvGrpSpPr/>
          <p:nvPr/>
        </p:nvGrpSpPr>
        <p:grpSpPr>
          <a:xfrm>
            <a:off x="2767929" y="2181508"/>
            <a:ext cx="1058543" cy="900000"/>
            <a:chOff x="2988994" y="1694824"/>
            <a:chExt cx="1058543" cy="90000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3783754-73A2-44E9-B664-305CB95F524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TextBox 60">
              <a:extLst>
                <a:ext uri="{FF2B5EF4-FFF2-40B4-BE49-F238E27FC236}">
                  <a16:creationId xmlns:a16="http://schemas.microsoft.com/office/drawing/2014/main" id="{753188F4-32A1-4A33-AAD0-14F91D318AF7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03C530A-C219-441A-BA1B-75ED662E4D7C}"/>
              </a:ext>
            </a:extLst>
          </p:cNvPr>
          <p:cNvGrpSpPr/>
          <p:nvPr/>
        </p:nvGrpSpPr>
        <p:grpSpPr>
          <a:xfrm>
            <a:off x="4934179" y="2181508"/>
            <a:ext cx="1058543" cy="900000"/>
            <a:chOff x="2988994" y="1694824"/>
            <a:chExt cx="1058543" cy="9000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188C8168-ED4F-4AA1-9580-35BCD1F3B9E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0">
              <a:extLst>
                <a:ext uri="{FF2B5EF4-FFF2-40B4-BE49-F238E27FC236}">
                  <a16:creationId xmlns:a16="http://schemas.microsoft.com/office/drawing/2014/main" id="{33576A74-F7C5-418E-B0B7-BAB3454BB9A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AFF6229-4A87-43D1-8761-305407EAB86A}"/>
              </a:ext>
            </a:extLst>
          </p:cNvPr>
          <p:cNvGrpSpPr/>
          <p:nvPr/>
        </p:nvGrpSpPr>
        <p:grpSpPr>
          <a:xfrm>
            <a:off x="6017303" y="2181508"/>
            <a:ext cx="1058543" cy="900000"/>
            <a:chOff x="2988994" y="1694824"/>
            <a:chExt cx="1058543" cy="9000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9357F9F2-1487-49D7-B474-161F7962B3C7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0" name="TextBox 60">
              <a:extLst>
                <a:ext uri="{FF2B5EF4-FFF2-40B4-BE49-F238E27FC236}">
                  <a16:creationId xmlns:a16="http://schemas.microsoft.com/office/drawing/2014/main" id="{2E3FCB5A-CA15-4A42-9B83-E072A3EA67E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479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24" name="Teardrop 23">
            <a:extLst>
              <a:ext uri="{FF2B5EF4-FFF2-40B4-BE49-F238E27FC236}">
                <a16:creationId xmlns:a16="http://schemas.microsoft.com/office/drawing/2014/main" id="{FA863FAE-11FE-44A5-8251-2899BCE6B49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5992A1-D54C-4C0D-8968-446CA7F2E277}"/>
              </a:ext>
            </a:extLst>
          </p:cNvPr>
          <p:cNvSpPr/>
          <p:nvPr/>
        </p:nvSpPr>
        <p:spPr>
          <a:xfrm>
            <a:off x="3491695" y="4348238"/>
            <a:ext cx="34477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60 ÷ 10 = 6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 ÷ 10 = 5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 ÷ 10 = 4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 ÷ 10 = 3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338B593-FD06-4F04-BB7D-B169D656F3D4}"/>
              </a:ext>
            </a:extLst>
          </p:cNvPr>
          <p:cNvGrpSpPr/>
          <p:nvPr/>
        </p:nvGrpSpPr>
        <p:grpSpPr>
          <a:xfrm>
            <a:off x="2874336" y="1977330"/>
            <a:ext cx="1058543" cy="900000"/>
            <a:chOff x="2988994" y="1694824"/>
            <a:chExt cx="1058543" cy="90000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BBC9D7F-0E76-42A9-BEC4-5450C8866EB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60">
              <a:extLst>
                <a:ext uri="{FF2B5EF4-FFF2-40B4-BE49-F238E27FC236}">
                  <a16:creationId xmlns:a16="http://schemas.microsoft.com/office/drawing/2014/main" id="{5ACF4B77-4441-456C-95E7-B967FFA47B22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1AF7BA4-2BAA-4DF7-9689-AD06ACC53B4B}"/>
              </a:ext>
            </a:extLst>
          </p:cNvPr>
          <p:cNvGrpSpPr/>
          <p:nvPr/>
        </p:nvGrpSpPr>
        <p:grpSpPr>
          <a:xfrm>
            <a:off x="4878702" y="1977330"/>
            <a:ext cx="1058543" cy="900000"/>
            <a:chOff x="2988994" y="1694824"/>
            <a:chExt cx="1058543" cy="90000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FF6C465C-2B86-4702-B3CC-A8E67CA4ED8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7957B1C-12A0-47DC-B803-7A88B19A10B3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1116DE28-AA49-4F38-8B6C-30733E4EAB66}"/>
              </a:ext>
            </a:extLst>
          </p:cNvPr>
          <p:cNvGrpSpPr/>
          <p:nvPr/>
        </p:nvGrpSpPr>
        <p:grpSpPr>
          <a:xfrm>
            <a:off x="6883068" y="1977330"/>
            <a:ext cx="1058543" cy="900000"/>
            <a:chOff x="2988994" y="1694824"/>
            <a:chExt cx="1058543" cy="900000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CD7F0A72-7281-4221-9376-DDA9AAF11EFF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60">
              <a:extLst>
                <a:ext uri="{FF2B5EF4-FFF2-40B4-BE49-F238E27FC236}">
                  <a16:creationId xmlns:a16="http://schemas.microsoft.com/office/drawing/2014/main" id="{037C417E-E813-4624-9DE2-0FBAA6D15140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1A0DEB5-4A2A-44CB-94E5-AC13C7A27517}"/>
              </a:ext>
            </a:extLst>
          </p:cNvPr>
          <p:cNvGrpSpPr/>
          <p:nvPr/>
        </p:nvGrpSpPr>
        <p:grpSpPr>
          <a:xfrm>
            <a:off x="3876519" y="1977330"/>
            <a:ext cx="1058543" cy="900000"/>
            <a:chOff x="2988994" y="1694824"/>
            <a:chExt cx="1058543" cy="900000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5EF336C0-DE34-4A79-981B-1B13F9EA6DE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TextBox 60">
              <a:extLst>
                <a:ext uri="{FF2B5EF4-FFF2-40B4-BE49-F238E27FC236}">
                  <a16:creationId xmlns:a16="http://schemas.microsoft.com/office/drawing/2014/main" id="{653D04E2-95C3-44B1-AD5B-42EA22B85A5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E27B810-BAB6-48C7-9F39-3C6BB3A65549}"/>
              </a:ext>
            </a:extLst>
          </p:cNvPr>
          <p:cNvGrpSpPr/>
          <p:nvPr/>
        </p:nvGrpSpPr>
        <p:grpSpPr>
          <a:xfrm>
            <a:off x="5880885" y="1977330"/>
            <a:ext cx="1058543" cy="900000"/>
            <a:chOff x="2988994" y="1694824"/>
            <a:chExt cx="1058543" cy="9000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849738AA-BF22-4D0E-8D4E-5D4579F6EFF7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TextBox 60">
              <a:extLst>
                <a:ext uri="{FF2B5EF4-FFF2-40B4-BE49-F238E27FC236}">
                  <a16:creationId xmlns:a16="http://schemas.microsoft.com/office/drawing/2014/main" id="{DDD82DE1-AA7A-495F-80D7-A6D3DCECB22B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E472F58-39DD-4B39-9690-CD5A3A9209D5}"/>
              </a:ext>
            </a:extLst>
          </p:cNvPr>
          <p:cNvGrpSpPr/>
          <p:nvPr/>
        </p:nvGrpSpPr>
        <p:grpSpPr>
          <a:xfrm>
            <a:off x="7885251" y="1977330"/>
            <a:ext cx="1058543" cy="900000"/>
            <a:chOff x="2988994" y="1694824"/>
            <a:chExt cx="1058543" cy="90000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3553DA8-9E59-4E6B-B507-C577A1FB8CF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2" name="TextBox 60">
              <a:extLst>
                <a:ext uri="{FF2B5EF4-FFF2-40B4-BE49-F238E27FC236}">
                  <a16:creationId xmlns:a16="http://schemas.microsoft.com/office/drawing/2014/main" id="{E7D62869-18E6-411B-BC1F-DBC1A00DCAF0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43990F8D-E5F4-4496-BCAC-01C2DE23AC41}"/>
              </a:ext>
            </a:extLst>
          </p:cNvPr>
          <p:cNvSpPr/>
          <p:nvPr/>
        </p:nvSpPr>
        <p:spPr>
          <a:xfrm>
            <a:off x="6714256" y="4348238"/>
            <a:ext cx="34477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 ÷ 10 = 2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 ÷ 10 = 1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0 ÷ 10 = 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B69F2CB-D4F4-4F08-B3AC-CF469B2D9D2C}"/>
              </a:ext>
            </a:extLst>
          </p:cNvPr>
          <p:cNvSpPr txBox="1"/>
          <p:nvPr/>
        </p:nvSpPr>
        <p:spPr>
          <a:xfrm>
            <a:off x="370941" y="316365"/>
            <a:ext cx="1041504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below to make division calculations: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10 = ____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calculations can you make?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List them. </a:t>
            </a:r>
          </a:p>
        </p:txBody>
      </p:sp>
    </p:spTree>
    <p:extLst>
      <p:ext uri="{BB962C8B-B14F-4D97-AF65-F5344CB8AC3E}">
        <p14:creationId xmlns:p14="http://schemas.microsoft.com/office/powerpoint/2010/main" val="150268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9821</TotalTime>
  <Words>270</Words>
  <Application>Microsoft Office PowerPoint</Application>
  <PresentationFormat>Widescreen</PresentationFormat>
  <Paragraphs>138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V.Malpass</cp:lastModifiedBy>
  <cp:revision>429</cp:revision>
  <dcterms:created xsi:type="dcterms:W3CDTF">2018-08-10T10:44:35Z</dcterms:created>
  <dcterms:modified xsi:type="dcterms:W3CDTF">2021-02-04T14:33:52Z</dcterms:modified>
</cp:coreProperties>
</file>