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34" r:id="rId2"/>
    <p:sldId id="462" r:id="rId3"/>
    <p:sldId id="456" r:id="rId4"/>
    <p:sldId id="461" r:id="rId5"/>
    <p:sldId id="459" r:id="rId6"/>
    <p:sldId id="460" r:id="rId7"/>
    <p:sldId id="457" r:id="rId8"/>
    <p:sldId id="48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BAE2"/>
    <a:srgbClr val="7EB0D5"/>
    <a:srgbClr val="F6F9FB"/>
    <a:srgbClr val="EDF1F9"/>
    <a:srgbClr val="00FF00"/>
    <a:srgbClr val="FF33CC"/>
    <a:srgbClr val="E2EBF2"/>
    <a:srgbClr val="6E99B9"/>
    <a:srgbClr val="FF8669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84" autoAdjust="0"/>
    <p:restoredTop sz="95268" autoAdjust="0"/>
  </p:normalViewPr>
  <p:slideViewPr>
    <p:cSldViewPr snapToGrid="0">
      <p:cViewPr varScale="1">
        <p:scale>
          <a:sx n="69" d="100"/>
          <a:sy n="69" d="100"/>
        </p:scale>
        <p:origin x="8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076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105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277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329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33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90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745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Multiplication using the x symbol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5BF5CE-37F3-4886-BCF5-DB8BF22FAC4B}"/>
              </a:ext>
            </a:extLst>
          </p:cNvPr>
          <p:cNvSpPr txBox="1"/>
          <p:nvPr/>
        </p:nvSpPr>
        <p:spPr>
          <a:xfrm>
            <a:off x="6607400" y="1739809"/>
            <a:ext cx="4025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+ ______ = 6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008346-8DE3-49EB-BDB4-EAAE3DFBBDA8}"/>
              </a:ext>
            </a:extLst>
          </p:cNvPr>
          <p:cNvSpPr/>
          <p:nvPr/>
        </p:nvSpPr>
        <p:spPr>
          <a:xfrm>
            <a:off x="407269" y="4587614"/>
            <a:ext cx="104502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equal groups with ______ in each group.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EF63A5-D9E3-406C-A45B-4229601B6F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593817"/>
              </p:ext>
            </p:extLst>
          </p:nvPr>
        </p:nvGraphicFramePr>
        <p:xfrm>
          <a:off x="1465355" y="1594339"/>
          <a:ext cx="3699134" cy="18346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49567">
                  <a:extLst>
                    <a:ext uri="{9D8B030D-6E8A-4147-A177-3AD203B41FA5}">
                      <a16:colId xmlns:a16="http://schemas.microsoft.com/office/drawing/2014/main" val="2379904874"/>
                    </a:ext>
                  </a:extLst>
                </a:gridCol>
                <a:gridCol w="1849567">
                  <a:extLst>
                    <a:ext uri="{9D8B030D-6E8A-4147-A177-3AD203B41FA5}">
                      <a16:colId xmlns:a16="http://schemas.microsoft.com/office/drawing/2014/main" val="2945387045"/>
                    </a:ext>
                  </a:extLst>
                </a:gridCol>
              </a:tblGrid>
              <a:tr h="18346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468645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10873FF1-79AD-490E-B864-5C295DF50B2B}"/>
              </a:ext>
            </a:extLst>
          </p:cNvPr>
          <p:cNvSpPr/>
          <p:nvPr/>
        </p:nvSpPr>
        <p:spPr>
          <a:xfrm>
            <a:off x="2159004" y="2290909"/>
            <a:ext cx="444558" cy="429039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FA5238E-00F4-4809-8690-EDC87F641DE8}"/>
              </a:ext>
            </a:extLst>
          </p:cNvPr>
          <p:cNvSpPr/>
          <p:nvPr/>
        </p:nvSpPr>
        <p:spPr>
          <a:xfrm>
            <a:off x="2719800" y="1747513"/>
            <a:ext cx="444558" cy="429039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1772834-3D11-4CFD-A2BC-4C98C0C1952C}"/>
              </a:ext>
            </a:extLst>
          </p:cNvPr>
          <p:cNvSpPr/>
          <p:nvPr/>
        </p:nvSpPr>
        <p:spPr>
          <a:xfrm>
            <a:off x="1595657" y="2841752"/>
            <a:ext cx="444558" cy="429039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F9A3014-E443-4B8A-9114-9C85B7B357F9}"/>
              </a:ext>
            </a:extLst>
          </p:cNvPr>
          <p:cNvSpPr/>
          <p:nvPr/>
        </p:nvSpPr>
        <p:spPr>
          <a:xfrm>
            <a:off x="2316926" y="4511669"/>
            <a:ext cx="1102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6FAC322-D837-4EBB-ABC2-25EB4392777E}"/>
              </a:ext>
            </a:extLst>
          </p:cNvPr>
          <p:cNvSpPr/>
          <p:nvPr/>
        </p:nvSpPr>
        <p:spPr>
          <a:xfrm>
            <a:off x="6860774" y="4491698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7CBA041-DE4A-45A6-AF4D-D6A8AB2B4AAA}"/>
              </a:ext>
            </a:extLst>
          </p:cNvPr>
          <p:cNvSpPr txBox="1"/>
          <p:nvPr/>
        </p:nvSpPr>
        <p:spPr>
          <a:xfrm>
            <a:off x="6642665" y="2647573"/>
            <a:ext cx="39356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______ = 6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CAAC4E5-B497-418F-9C99-A02BCC0E0EEE}"/>
              </a:ext>
            </a:extLst>
          </p:cNvPr>
          <p:cNvSpPr/>
          <p:nvPr/>
        </p:nvSpPr>
        <p:spPr>
          <a:xfrm>
            <a:off x="407269" y="5574046"/>
            <a:ext cx="41601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two ______s.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72536F4-2111-4F8C-AF4C-5FEA416B95E5}"/>
              </a:ext>
            </a:extLst>
          </p:cNvPr>
          <p:cNvSpPr/>
          <p:nvPr/>
        </p:nvSpPr>
        <p:spPr>
          <a:xfrm>
            <a:off x="3165231" y="5491985"/>
            <a:ext cx="961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B482C24-A78A-4E0F-B7DA-9404F775B8CD}"/>
              </a:ext>
            </a:extLst>
          </p:cNvPr>
          <p:cNvSpPr/>
          <p:nvPr/>
        </p:nvSpPr>
        <p:spPr>
          <a:xfrm>
            <a:off x="6696650" y="1691986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43DDBBF-6111-42C7-B280-E7F7C04A852D}"/>
              </a:ext>
            </a:extLst>
          </p:cNvPr>
          <p:cNvSpPr/>
          <p:nvPr/>
        </p:nvSpPr>
        <p:spPr>
          <a:xfrm>
            <a:off x="8393723" y="1691986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F5040D9-1661-49F8-ABD7-26BDA67F0BAC}"/>
              </a:ext>
            </a:extLst>
          </p:cNvPr>
          <p:cNvSpPr/>
          <p:nvPr/>
        </p:nvSpPr>
        <p:spPr>
          <a:xfrm>
            <a:off x="6766989" y="2618104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1A26893-7D4C-47EF-9AAB-FEEC2E77DAFB}"/>
              </a:ext>
            </a:extLst>
          </p:cNvPr>
          <p:cNvSpPr/>
          <p:nvPr/>
        </p:nvSpPr>
        <p:spPr>
          <a:xfrm>
            <a:off x="8334364" y="2618104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678DC9C-6752-4989-B914-5F856FE50C4A}"/>
              </a:ext>
            </a:extLst>
          </p:cNvPr>
          <p:cNvSpPr/>
          <p:nvPr/>
        </p:nvSpPr>
        <p:spPr>
          <a:xfrm>
            <a:off x="3985062" y="2290909"/>
            <a:ext cx="444558" cy="429039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E482EB6-91CF-46AC-AD81-070A59E25C03}"/>
              </a:ext>
            </a:extLst>
          </p:cNvPr>
          <p:cNvSpPr/>
          <p:nvPr/>
        </p:nvSpPr>
        <p:spPr>
          <a:xfrm>
            <a:off x="4545858" y="1747513"/>
            <a:ext cx="444558" cy="429039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766DE4C-14A1-4598-9967-C42A1659FFF8}"/>
              </a:ext>
            </a:extLst>
          </p:cNvPr>
          <p:cNvSpPr/>
          <p:nvPr/>
        </p:nvSpPr>
        <p:spPr>
          <a:xfrm>
            <a:off x="3421715" y="2841752"/>
            <a:ext cx="444558" cy="429039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82D1A51-E0F6-4490-A5DE-F49E378337BC}"/>
              </a:ext>
            </a:extLst>
          </p:cNvPr>
          <p:cNvSpPr txBox="1"/>
          <p:nvPr/>
        </p:nvSpPr>
        <p:spPr>
          <a:xfrm>
            <a:off x="387612" y="256198"/>
            <a:ext cx="10307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 to describe the equal groups. </a:t>
            </a:r>
          </a:p>
        </p:txBody>
      </p:sp>
    </p:spTree>
    <p:extLst>
      <p:ext uri="{BB962C8B-B14F-4D97-AF65-F5344CB8AC3E}">
        <p14:creationId xmlns:p14="http://schemas.microsoft.com/office/powerpoint/2010/main" val="342639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23" grpId="0"/>
      <p:bldP spid="25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EF63A5-D9E3-406C-A45B-4229601B6F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460439"/>
              </p:ext>
            </p:extLst>
          </p:nvPr>
        </p:nvGraphicFramePr>
        <p:xfrm>
          <a:off x="580538" y="1919894"/>
          <a:ext cx="5010828" cy="15792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0276">
                  <a:extLst>
                    <a:ext uri="{9D8B030D-6E8A-4147-A177-3AD203B41FA5}">
                      <a16:colId xmlns:a16="http://schemas.microsoft.com/office/drawing/2014/main" val="2379904874"/>
                    </a:ext>
                  </a:extLst>
                </a:gridCol>
                <a:gridCol w="1670276">
                  <a:extLst>
                    <a:ext uri="{9D8B030D-6E8A-4147-A177-3AD203B41FA5}">
                      <a16:colId xmlns:a16="http://schemas.microsoft.com/office/drawing/2014/main" val="2945387045"/>
                    </a:ext>
                  </a:extLst>
                </a:gridCol>
                <a:gridCol w="1670276">
                  <a:extLst>
                    <a:ext uri="{9D8B030D-6E8A-4147-A177-3AD203B41FA5}">
                      <a16:colId xmlns:a16="http://schemas.microsoft.com/office/drawing/2014/main" val="4205820609"/>
                    </a:ext>
                  </a:extLst>
                </a:gridCol>
              </a:tblGrid>
              <a:tr h="157929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468645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A00B1517-F4C5-4113-8981-95999275BF3D}"/>
              </a:ext>
            </a:extLst>
          </p:cNvPr>
          <p:cNvSpPr/>
          <p:nvPr/>
        </p:nvSpPr>
        <p:spPr>
          <a:xfrm>
            <a:off x="782928" y="2288640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873FF1-79AD-490E-B864-5C295DF50B2B}"/>
              </a:ext>
            </a:extLst>
          </p:cNvPr>
          <p:cNvSpPr/>
          <p:nvPr/>
        </p:nvSpPr>
        <p:spPr>
          <a:xfrm>
            <a:off x="1231543" y="2845524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FA5238E-00F4-4809-8690-EDC87F641DE8}"/>
              </a:ext>
            </a:extLst>
          </p:cNvPr>
          <p:cNvSpPr/>
          <p:nvPr/>
        </p:nvSpPr>
        <p:spPr>
          <a:xfrm>
            <a:off x="1673433" y="2311776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91E923A-7D9C-48AC-BD5C-5D58441B73CE}"/>
              </a:ext>
            </a:extLst>
          </p:cNvPr>
          <p:cNvSpPr/>
          <p:nvPr/>
        </p:nvSpPr>
        <p:spPr>
          <a:xfrm>
            <a:off x="2486552" y="2312110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EDF134F-29BF-4656-9AED-D2BB836A9C27}"/>
              </a:ext>
            </a:extLst>
          </p:cNvPr>
          <p:cNvSpPr/>
          <p:nvPr/>
        </p:nvSpPr>
        <p:spPr>
          <a:xfrm>
            <a:off x="2935167" y="2868994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E73E8AD-3C4D-494E-8549-10DB5B7535D3}"/>
              </a:ext>
            </a:extLst>
          </p:cNvPr>
          <p:cNvSpPr/>
          <p:nvPr/>
        </p:nvSpPr>
        <p:spPr>
          <a:xfrm>
            <a:off x="3377057" y="2311777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EFEA4C4-6D1B-48BD-AF04-62711267E06C}"/>
              </a:ext>
            </a:extLst>
          </p:cNvPr>
          <p:cNvSpPr/>
          <p:nvPr/>
        </p:nvSpPr>
        <p:spPr>
          <a:xfrm>
            <a:off x="4134030" y="2300167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4CA01B2-8628-4FD0-A7EA-CC60A0227CE2}"/>
              </a:ext>
            </a:extLst>
          </p:cNvPr>
          <p:cNvSpPr/>
          <p:nvPr/>
        </p:nvSpPr>
        <p:spPr>
          <a:xfrm>
            <a:off x="4582645" y="2857051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F1B5E2-7E68-4654-A82F-8490E47DBFF1}"/>
              </a:ext>
            </a:extLst>
          </p:cNvPr>
          <p:cNvSpPr/>
          <p:nvPr/>
        </p:nvSpPr>
        <p:spPr>
          <a:xfrm>
            <a:off x="5024535" y="2299834"/>
            <a:ext cx="322844" cy="324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31BD1C2-DE11-4FC3-9E80-FD1DF99E2139}"/>
              </a:ext>
            </a:extLst>
          </p:cNvPr>
          <p:cNvSpPr txBox="1"/>
          <p:nvPr/>
        </p:nvSpPr>
        <p:spPr>
          <a:xfrm>
            <a:off x="387612" y="256198"/>
            <a:ext cx="10307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 to describe the equal groups.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357E68E-AA76-4BE8-B359-F813264B5A59}"/>
              </a:ext>
            </a:extLst>
          </p:cNvPr>
          <p:cNvSpPr txBox="1"/>
          <p:nvPr/>
        </p:nvSpPr>
        <p:spPr>
          <a:xfrm>
            <a:off x="6032973" y="1903931"/>
            <a:ext cx="56268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+ ______ + ______= 9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80973AD-7394-402C-A051-BB9A20EA9889}"/>
              </a:ext>
            </a:extLst>
          </p:cNvPr>
          <p:cNvSpPr/>
          <p:nvPr/>
        </p:nvSpPr>
        <p:spPr>
          <a:xfrm>
            <a:off x="407269" y="4587614"/>
            <a:ext cx="104502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equal groups with ______ in each group.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D277AF8-0E89-4296-BC7E-E6108A6D266C}"/>
              </a:ext>
            </a:extLst>
          </p:cNvPr>
          <p:cNvSpPr/>
          <p:nvPr/>
        </p:nvSpPr>
        <p:spPr>
          <a:xfrm>
            <a:off x="2316926" y="4511669"/>
            <a:ext cx="1102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ECFDB49-59F0-4FAC-AAC9-C1FBFA5E88DE}"/>
              </a:ext>
            </a:extLst>
          </p:cNvPr>
          <p:cNvSpPr/>
          <p:nvPr/>
        </p:nvSpPr>
        <p:spPr>
          <a:xfrm>
            <a:off x="6860774" y="4491698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298617-DC4D-4D24-A9B2-E51CEDC24EC4}"/>
              </a:ext>
            </a:extLst>
          </p:cNvPr>
          <p:cNvSpPr txBox="1"/>
          <p:nvPr/>
        </p:nvSpPr>
        <p:spPr>
          <a:xfrm>
            <a:off x="6068238" y="2811695"/>
            <a:ext cx="39356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______ = 9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4C2FE50-1664-4FC1-9BB3-2C0840FDEE49}"/>
              </a:ext>
            </a:extLst>
          </p:cNvPr>
          <p:cNvSpPr/>
          <p:nvPr/>
        </p:nvSpPr>
        <p:spPr>
          <a:xfrm>
            <a:off x="407269" y="5574046"/>
            <a:ext cx="44310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three ______s.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AC9B9A9-27A0-4D8D-AF7C-436D495750FB}"/>
              </a:ext>
            </a:extLst>
          </p:cNvPr>
          <p:cNvSpPr/>
          <p:nvPr/>
        </p:nvSpPr>
        <p:spPr>
          <a:xfrm>
            <a:off x="3458306" y="5491985"/>
            <a:ext cx="961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92429BA-DF62-4DA3-A929-1CB626F09EF6}"/>
              </a:ext>
            </a:extLst>
          </p:cNvPr>
          <p:cNvSpPr/>
          <p:nvPr/>
        </p:nvSpPr>
        <p:spPr>
          <a:xfrm>
            <a:off x="6122223" y="1856108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037D0BE-5E98-4771-B981-C4BB9357453B}"/>
              </a:ext>
            </a:extLst>
          </p:cNvPr>
          <p:cNvSpPr/>
          <p:nvPr/>
        </p:nvSpPr>
        <p:spPr>
          <a:xfrm>
            <a:off x="7819296" y="1856108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DA93A34-6B98-456F-931B-2B5B01B850B5}"/>
              </a:ext>
            </a:extLst>
          </p:cNvPr>
          <p:cNvSpPr/>
          <p:nvPr/>
        </p:nvSpPr>
        <p:spPr>
          <a:xfrm>
            <a:off x="6192562" y="2782226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8679721-0661-40D8-9490-CDEAC195A0BE}"/>
              </a:ext>
            </a:extLst>
          </p:cNvPr>
          <p:cNvSpPr/>
          <p:nvPr/>
        </p:nvSpPr>
        <p:spPr>
          <a:xfrm>
            <a:off x="7759937" y="2782226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820E6D6-415A-4D14-BC45-EE09F7FAC597}"/>
              </a:ext>
            </a:extLst>
          </p:cNvPr>
          <p:cNvSpPr/>
          <p:nvPr/>
        </p:nvSpPr>
        <p:spPr>
          <a:xfrm>
            <a:off x="9563129" y="1872158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9348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3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7612" y="256198"/>
            <a:ext cx="10307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 to describe the equal groups. 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EF63A5-D9E3-406C-A45B-4229601B6F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444807"/>
              </p:ext>
            </p:extLst>
          </p:nvPr>
        </p:nvGraphicFramePr>
        <p:xfrm>
          <a:off x="601914" y="1919894"/>
          <a:ext cx="5010828" cy="15792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0276">
                  <a:extLst>
                    <a:ext uri="{9D8B030D-6E8A-4147-A177-3AD203B41FA5}">
                      <a16:colId xmlns:a16="http://schemas.microsoft.com/office/drawing/2014/main" val="2379904874"/>
                    </a:ext>
                  </a:extLst>
                </a:gridCol>
                <a:gridCol w="1670276">
                  <a:extLst>
                    <a:ext uri="{9D8B030D-6E8A-4147-A177-3AD203B41FA5}">
                      <a16:colId xmlns:a16="http://schemas.microsoft.com/office/drawing/2014/main" val="2945387045"/>
                    </a:ext>
                  </a:extLst>
                </a:gridCol>
                <a:gridCol w="1670276">
                  <a:extLst>
                    <a:ext uri="{9D8B030D-6E8A-4147-A177-3AD203B41FA5}">
                      <a16:colId xmlns:a16="http://schemas.microsoft.com/office/drawing/2014/main" val="4205820609"/>
                    </a:ext>
                  </a:extLst>
                </a:gridCol>
              </a:tblGrid>
              <a:tr h="157929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468645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A00B1517-F4C5-4113-8981-95999275BF3D}"/>
              </a:ext>
            </a:extLst>
          </p:cNvPr>
          <p:cNvSpPr/>
          <p:nvPr/>
        </p:nvSpPr>
        <p:spPr>
          <a:xfrm>
            <a:off x="823968" y="2079161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873FF1-79AD-490E-B864-5C295DF50B2B}"/>
              </a:ext>
            </a:extLst>
          </p:cNvPr>
          <p:cNvSpPr/>
          <p:nvPr/>
        </p:nvSpPr>
        <p:spPr>
          <a:xfrm>
            <a:off x="1272583" y="254374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FA5238E-00F4-4809-8690-EDC87F641DE8}"/>
              </a:ext>
            </a:extLst>
          </p:cNvPr>
          <p:cNvSpPr/>
          <p:nvPr/>
        </p:nvSpPr>
        <p:spPr>
          <a:xfrm>
            <a:off x="1714473" y="2079161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91E923A-7D9C-48AC-BD5C-5D58441B73CE}"/>
              </a:ext>
            </a:extLst>
          </p:cNvPr>
          <p:cNvSpPr/>
          <p:nvPr/>
        </p:nvSpPr>
        <p:spPr>
          <a:xfrm>
            <a:off x="2527592" y="2079161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EDF134F-29BF-4656-9AED-D2BB836A9C27}"/>
              </a:ext>
            </a:extLst>
          </p:cNvPr>
          <p:cNvSpPr/>
          <p:nvPr/>
        </p:nvSpPr>
        <p:spPr>
          <a:xfrm>
            <a:off x="2976207" y="256721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E73E8AD-3C4D-494E-8549-10DB5B7535D3}"/>
              </a:ext>
            </a:extLst>
          </p:cNvPr>
          <p:cNvSpPr/>
          <p:nvPr/>
        </p:nvSpPr>
        <p:spPr>
          <a:xfrm>
            <a:off x="3418097" y="2079161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EFEA4C4-6D1B-48BD-AF04-62711267E06C}"/>
              </a:ext>
            </a:extLst>
          </p:cNvPr>
          <p:cNvSpPr/>
          <p:nvPr/>
        </p:nvSpPr>
        <p:spPr>
          <a:xfrm>
            <a:off x="4175070" y="2079161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4CA01B2-8628-4FD0-A7EA-CC60A0227CE2}"/>
              </a:ext>
            </a:extLst>
          </p:cNvPr>
          <p:cNvSpPr/>
          <p:nvPr/>
        </p:nvSpPr>
        <p:spPr>
          <a:xfrm>
            <a:off x="4623685" y="2555275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F1B5E2-7E68-4654-A82F-8490E47DBFF1}"/>
              </a:ext>
            </a:extLst>
          </p:cNvPr>
          <p:cNvSpPr/>
          <p:nvPr/>
        </p:nvSpPr>
        <p:spPr>
          <a:xfrm>
            <a:off x="5065575" y="2079161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1772834-3D11-4CFD-A2BC-4C98C0C1952C}"/>
              </a:ext>
            </a:extLst>
          </p:cNvPr>
          <p:cNvSpPr/>
          <p:nvPr/>
        </p:nvSpPr>
        <p:spPr>
          <a:xfrm>
            <a:off x="823968" y="305075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D5C7422-B6E6-4650-AC70-9671C48BFC5F}"/>
              </a:ext>
            </a:extLst>
          </p:cNvPr>
          <p:cNvSpPr/>
          <p:nvPr/>
        </p:nvSpPr>
        <p:spPr>
          <a:xfrm>
            <a:off x="1714473" y="305075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2372A46-CDA1-483D-958C-73F5B1408091}"/>
              </a:ext>
            </a:extLst>
          </p:cNvPr>
          <p:cNvSpPr/>
          <p:nvPr/>
        </p:nvSpPr>
        <p:spPr>
          <a:xfrm>
            <a:off x="2527592" y="305075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A275C58-F78E-4598-B03C-D6D84E163EEA}"/>
              </a:ext>
            </a:extLst>
          </p:cNvPr>
          <p:cNvSpPr/>
          <p:nvPr/>
        </p:nvSpPr>
        <p:spPr>
          <a:xfrm>
            <a:off x="3418097" y="305075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A4E7BDC-AFF6-4043-8D46-2DD4537B008A}"/>
              </a:ext>
            </a:extLst>
          </p:cNvPr>
          <p:cNvSpPr/>
          <p:nvPr/>
        </p:nvSpPr>
        <p:spPr>
          <a:xfrm>
            <a:off x="4175070" y="305075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9CE2BC6-A342-4209-9750-CBF4E69D2764}"/>
              </a:ext>
            </a:extLst>
          </p:cNvPr>
          <p:cNvSpPr/>
          <p:nvPr/>
        </p:nvSpPr>
        <p:spPr>
          <a:xfrm>
            <a:off x="5065575" y="3050758"/>
            <a:ext cx="322844" cy="324000"/>
          </a:xfrm>
          <a:prstGeom prst="ellipse">
            <a:avLst/>
          </a:prstGeom>
          <a:solidFill>
            <a:srgbClr val="FF33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8C3458-54EB-429E-AA88-DFDE1D2C1415}"/>
              </a:ext>
            </a:extLst>
          </p:cNvPr>
          <p:cNvSpPr txBox="1"/>
          <p:nvPr/>
        </p:nvSpPr>
        <p:spPr>
          <a:xfrm>
            <a:off x="6044696" y="1903931"/>
            <a:ext cx="5811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+ ______ + ______= 15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AF18EF9-E696-4279-8CD4-291A3495C808}"/>
              </a:ext>
            </a:extLst>
          </p:cNvPr>
          <p:cNvSpPr/>
          <p:nvPr/>
        </p:nvSpPr>
        <p:spPr>
          <a:xfrm>
            <a:off x="407269" y="4587614"/>
            <a:ext cx="104502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equal groups with ______ in each group.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74C60C6-DC2B-4AE3-A4EC-7098BE083964}"/>
              </a:ext>
            </a:extLst>
          </p:cNvPr>
          <p:cNvSpPr/>
          <p:nvPr/>
        </p:nvSpPr>
        <p:spPr>
          <a:xfrm>
            <a:off x="2316926" y="4511669"/>
            <a:ext cx="1102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78105BD-FA67-48EA-AEF6-41C70A175785}"/>
              </a:ext>
            </a:extLst>
          </p:cNvPr>
          <p:cNvSpPr/>
          <p:nvPr/>
        </p:nvSpPr>
        <p:spPr>
          <a:xfrm>
            <a:off x="6860774" y="4491698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A31A970-6FB9-4007-82A2-737BCCCB7FB2}"/>
              </a:ext>
            </a:extLst>
          </p:cNvPr>
          <p:cNvSpPr txBox="1"/>
          <p:nvPr/>
        </p:nvSpPr>
        <p:spPr>
          <a:xfrm>
            <a:off x="6079961" y="2811695"/>
            <a:ext cx="4120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______ x ______ = 15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010ACF9-4FAD-4DCD-A201-662EF2B144BA}"/>
              </a:ext>
            </a:extLst>
          </p:cNvPr>
          <p:cNvSpPr/>
          <p:nvPr/>
        </p:nvSpPr>
        <p:spPr>
          <a:xfrm>
            <a:off x="407269" y="5574046"/>
            <a:ext cx="44310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three ______s.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BE2B6DD-EEDC-4E0A-B1B4-E46A07589402}"/>
              </a:ext>
            </a:extLst>
          </p:cNvPr>
          <p:cNvSpPr/>
          <p:nvPr/>
        </p:nvSpPr>
        <p:spPr>
          <a:xfrm>
            <a:off x="3458306" y="5491985"/>
            <a:ext cx="961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118356A-BFB1-4647-8450-871CF4375962}"/>
              </a:ext>
            </a:extLst>
          </p:cNvPr>
          <p:cNvSpPr/>
          <p:nvPr/>
        </p:nvSpPr>
        <p:spPr>
          <a:xfrm>
            <a:off x="6133946" y="1856108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5BC8872-4435-43CB-9A0B-89B03427C0E7}"/>
              </a:ext>
            </a:extLst>
          </p:cNvPr>
          <p:cNvSpPr/>
          <p:nvPr/>
        </p:nvSpPr>
        <p:spPr>
          <a:xfrm>
            <a:off x="7831019" y="1856108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4C8D299-79CA-43DF-BAA8-ADA5E6798501}"/>
              </a:ext>
            </a:extLst>
          </p:cNvPr>
          <p:cNvSpPr/>
          <p:nvPr/>
        </p:nvSpPr>
        <p:spPr>
          <a:xfrm>
            <a:off x="6204285" y="2782226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1AF2216-C9C6-40BE-AE22-9F466DCA4E14}"/>
              </a:ext>
            </a:extLst>
          </p:cNvPr>
          <p:cNvSpPr/>
          <p:nvPr/>
        </p:nvSpPr>
        <p:spPr>
          <a:xfrm>
            <a:off x="7771660" y="2782226"/>
            <a:ext cx="1078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BCCADAE-9F8E-4D40-98B2-C35759BE6986}"/>
              </a:ext>
            </a:extLst>
          </p:cNvPr>
          <p:cNvSpPr/>
          <p:nvPr/>
        </p:nvSpPr>
        <p:spPr>
          <a:xfrm>
            <a:off x="9574852" y="1872158"/>
            <a:ext cx="11488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29169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9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9592862-47F6-4A44-919C-DF8226A506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097696"/>
              </p:ext>
            </p:extLst>
          </p:nvPr>
        </p:nvGraphicFramePr>
        <p:xfrm>
          <a:off x="2031999" y="1128198"/>
          <a:ext cx="8128000" cy="4113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62026026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311011903"/>
                    </a:ext>
                  </a:extLst>
                </a:gridCol>
              </a:tblGrid>
              <a:tr h="6856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Addition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Multiplication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715186"/>
                  </a:ext>
                </a:extLst>
              </a:tr>
              <a:tr h="6856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 + 2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4522573"/>
                  </a:ext>
                </a:extLst>
              </a:tr>
              <a:tr h="68564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 x 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9275453"/>
                  </a:ext>
                </a:extLst>
              </a:tr>
              <a:tr h="6856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 + 3 + 3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955799"/>
                  </a:ext>
                </a:extLst>
              </a:tr>
              <a:tr h="68564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 x 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090547"/>
                  </a:ext>
                </a:extLst>
              </a:tr>
              <a:tr h="6856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 + 5 + 5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370835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603D4EF1-322D-4739-8CBB-DD5DF982BF37}"/>
              </a:ext>
            </a:extLst>
          </p:cNvPr>
          <p:cNvSpPr/>
          <p:nvPr/>
        </p:nvSpPr>
        <p:spPr>
          <a:xfrm>
            <a:off x="6095999" y="1902085"/>
            <a:ext cx="406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x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5E21ABC-613E-4B04-AB1C-D1ADA3205B6E}"/>
              </a:ext>
            </a:extLst>
          </p:cNvPr>
          <p:cNvSpPr/>
          <p:nvPr/>
        </p:nvSpPr>
        <p:spPr>
          <a:xfrm>
            <a:off x="2031999" y="2601469"/>
            <a:ext cx="406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+ 3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E11E6D-B780-4E0C-A933-C4AE7D22DD0A}"/>
              </a:ext>
            </a:extLst>
          </p:cNvPr>
          <p:cNvSpPr/>
          <p:nvPr/>
        </p:nvSpPr>
        <p:spPr>
          <a:xfrm>
            <a:off x="6095999" y="3282616"/>
            <a:ext cx="406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x 3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4A11BCA-0409-4246-ABC5-350D85E04D78}"/>
              </a:ext>
            </a:extLst>
          </p:cNvPr>
          <p:cNvSpPr/>
          <p:nvPr/>
        </p:nvSpPr>
        <p:spPr>
          <a:xfrm>
            <a:off x="6095999" y="4638086"/>
            <a:ext cx="406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x 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E2EB12-AEE0-46FA-AE42-0319DD25D7C6}"/>
              </a:ext>
            </a:extLst>
          </p:cNvPr>
          <p:cNvSpPr/>
          <p:nvPr/>
        </p:nvSpPr>
        <p:spPr>
          <a:xfrm>
            <a:off x="2031999" y="3963763"/>
            <a:ext cx="406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+ 4 + 4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0A15706-314B-43B9-A33C-A5A3679AAF5C}"/>
              </a:ext>
            </a:extLst>
          </p:cNvPr>
          <p:cNvSpPr/>
          <p:nvPr/>
        </p:nvSpPr>
        <p:spPr>
          <a:xfrm>
            <a:off x="2031999" y="4556402"/>
            <a:ext cx="8128000" cy="68566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E7D5531-0F95-43AE-8BAE-11C843FD8254}"/>
              </a:ext>
            </a:extLst>
          </p:cNvPr>
          <p:cNvSpPr/>
          <p:nvPr/>
        </p:nvSpPr>
        <p:spPr>
          <a:xfrm>
            <a:off x="2031999" y="3870737"/>
            <a:ext cx="8128000" cy="68566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89DB483-E5B8-4AD1-9A9E-97C1D46B5B40}"/>
              </a:ext>
            </a:extLst>
          </p:cNvPr>
          <p:cNvSpPr/>
          <p:nvPr/>
        </p:nvSpPr>
        <p:spPr>
          <a:xfrm>
            <a:off x="2031999" y="3171825"/>
            <a:ext cx="8128000" cy="71025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125AD09-2440-4298-B84B-6E6DF61E2D57}"/>
              </a:ext>
            </a:extLst>
          </p:cNvPr>
          <p:cNvSpPr/>
          <p:nvPr/>
        </p:nvSpPr>
        <p:spPr>
          <a:xfrm>
            <a:off x="2031999" y="2493876"/>
            <a:ext cx="8128000" cy="68878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B0C46B3-9189-44D6-9C12-87E7CD5E8787}"/>
              </a:ext>
            </a:extLst>
          </p:cNvPr>
          <p:cNvSpPr txBox="1"/>
          <p:nvPr/>
        </p:nvSpPr>
        <p:spPr>
          <a:xfrm>
            <a:off x="314429" y="33727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4B200E3-E15E-49B2-A8E1-2B8616A2F548}"/>
              </a:ext>
            </a:extLst>
          </p:cNvPr>
          <p:cNvSpPr txBox="1"/>
          <p:nvPr/>
        </p:nvSpPr>
        <p:spPr>
          <a:xfrm>
            <a:off x="489527" y="5849276"/>
            <a:ext cx="11183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think of a story to go with each calculation? </a:t>
            </a:r>
          </a:p>
        </p:txBody>
      </p:sp>
    </p:spTree>
    <p:extLst>
      <p:ext uri="{BB962C8B-B14F-4D97-AF65-F5344CB8AC3E}">
        <p14:creationId xmlns:p14="http://schemas.microsoft.com/office/powerpoint/2010/main" val="129903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8013" y="207376"/>
            <a:ext cx="7643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&lt;, &gt; or = to make the statements correct.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9BC14C-789A-45EF-9783-A0A78D78A7A7}"/>
              </a:ext>
            </a:extLst>
          </p:cNvPr>
          <p:cNvSpPr/>
          <p:nvPr/>
        </p:nvSpPr>
        <p:spPr>
          <a:xfrm>
            <a:off x="2555034" y="1706552"/>
            <a:ext cx="23166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+ 5 + 5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313132-182C-4CC3-B488-EDB9BFCB5779}"/>
              </a:ext>
            </a:extLst>
          </p:cNvPr>
          <p:cNvSpPr/>
          <p:nvPr/>
        </p:nvSpPr>
        <p:spPr>
          <a:xfrm>
            <a:off x="5482714" y="1518162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E5419F-7A7B-4ECC-B186-61156B60970F}"/>
              </a:ext>
            </a:extLst>
          </p:cNvPr>
          <p:cNvSpPr/>
          <p:nvPr/>
        </p:nvSpPr>
        <p:spPr>
          <a:xfrm>
            <a:off x="6993734" y="1706552"/>
            <a:ext cx="12939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x 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30E4A45-1863-4C82-926E-6A2C3FE42478}"/>
              </a:ext>
            </a:extLst>
          </p:cNvPr>
          <p:cNvSpPr/>
          <p:nvPr/>
        </p:nvSpPr>
        <p:spPr>
          <a:xfrm>
            <a:off x="3568131" y="3144941"/>
            <a:ext cx="13035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x 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2E98BFD-877C-4F8B-8E33-E9D68D38E1F5}"/>
              </a:ext>
            </a:extLst>
          </p:cNvPr>
          <p:cNvSpPr/>
          <p:nvPr/>
        </p:nvSpPr>
        <p:spPr>
          <a:xfrm>
            <a:off x="5482714" y="3037831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B8F2888-FB0B-4412-B8A0-E2E189618799}"/>
              </a:ext>
            </a:extLst>
          </p:cNvPr>
          <p:cNvSpPr/>
          <p:nvPr/>
        </p:nvSpPr>
        <p:spPr>
          <a:xfrm>
            <a:off x="6993734" y="3144941"/>
            <a:ext cx="23455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+ 4 + 4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6A57656-F4EC-4EC1-BACA-EFBAD3A4620B}"/>
              </a:ext>
            </a:extLst>
          </p:cNvPr>
          <p:cNvSpPr/>
          <p:nvPr/>
        </p:nvSpPr>
        <p:spPr>
          <a:xfrm>
            <a:off x="3577750" y="4654450"/>
            <a:ext cx="12939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x 5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4213B1F-D2C0-4C8D-8330-901152DAE529}"/>
              </a:ext>
            </a:extLst>
          </p:cNvPr>
          <p:cNvSpPr/>
          <p:nvPr/>
        </p:nvSpPr>
        <p:spPr>
          <a:xfrm>
            <a:off x="5482715" y="4567660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957997-B7F8-4D66-B874-A8EAAC2D8ED3}"/>
              </a:ext>
            </a:extLst>
          </p:cNvPr>
          <p:cNvSpPr/>
          <p:nvPr/>
        </p:nvSpPr>
        <p:spPr>
          <a:xfrm>
            <a:off x="6993735" y="4654450"/>
            <a:ext cx="18069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 + 10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D73FDED-F807-46FC-B57F-289D6C9C914A}"/>
              </a:ext>
            </a:extLst>
          </p:cNvPr>
          <p:cNvSpPr/>
          <p:nvPr/>
        </p:nvSpPr>
        <p:spPr>
          <a:xfrm>
            <a:off x="5483676" y="4603055"/>
            <a:ext cx="8849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&lt;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1DFEFA-1410-4E6C-AA36-81C0A9198B76}"/>
              </a:ext>
            </a:extLst>
          </p:cNvPr>
          <p:cNvSpPr/>
          <p:nvPr/>
        </p:nvSpPr>
        <p:spPr>
          <a:xfrm>
            <a:off x="5497811" y="1553557"/>
            <a:ext cx="8849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5993B1C-03A6-496E-A6AD-0E512673DB2D}"/>
              </a:ext>
            </a:extLst>
          </p:cNvPr>
          <p:cNvSpPr/>
          <p:nvPr/>
        </p:nvSpPr>
        <p:spPr>
          <a:xfrm>
            <a:off x="5497811" y="3073658"/>
            <a:ext cx="8849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671969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223568-CF5A-4106-85FB-F0132EA2E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E55CC1-A0EA-4319-B9C4-7AC546EC106D}"/>
              </a:ext>
            </a:extLst>
          </p:cNvPr>
          <p:cNvSpPr txBox="1"/>
          <p:nvPr/>
        </p:nvSpPr>
        <p:spPr>
          <a:xfrm>
            <a:off x="10973408" y="166247"/>
            <a:ext cx="1156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Reasoning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4382F5-EF2B-4E34-A4BF-315DEB790B6E}"/>
              </a:ext>
            </a:extLst>
          </p:cNvPr>
          <p:cNvSpPr txBox="1"/>
          <p:nvPr/>
        </p:nvSpPr>
        <p:spPr>
          <a:xfrm>
            <a:off x="409276" y="24319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Ben says,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1EA88F6-2ED8-4AE8-BC57-9007DA5CE89A}"/>
              </a:ext>
            </a:extLst>
          </p:cNvPr>
          <p:cNvSpPr txBox="1"/>
          <p:nvPr/>
        </p:nvSpPr>
        <p:spPr>
          <a:xfrm>
            <a:off x="409276" y="3518661"/>
            <a:ext cx="39244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Ben correct? 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4443E964-A502-46D5-AEB0-E56F2BF85BDC}"/>
              </a:ext>
            </a:extLst>
          </p:cNvPr>
          <p:cNvSpPr/>
          <p:nvPr/>
        </p:nvSpPr>
        <p:spPr>
          <a:xfrm>
            <a:off x="5039159" y="1723644"/>
            <a:ext cx="4503675" cy="1100001"/>
          </a:xfrm>
          <a:prstGeom prst="wedgeRoundRectCallout">
            <a:avLst>
              <a:gd name="adj1" fmla="val -59629"/>
              <a:gd name="adj2" fmla="val 2554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x 4 = 4 + 4 + 4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1EF81F-7458-458C-93C3-6CEAE97CF7CC}"/>
              </a:ext>
            </a:extLst>
          </p:cNvPr>
          <p:cNvSpPr txBox="1"/>
          <p:nvPr/>
        </p:nvSpPr>
        <p:spPr>
          <a:xfrm>
            <a:off x="409276" y="4797888"/>
            <a:ext cx="29177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Ben </a:t>
            </a: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correct as: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x 4 = 12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+ 4 + 4 = 12</a:t>
            </a:r>
          </a:p>
        </p:txBody>
      </p:sp>
    </p:spTree>
    <p:extLst>
      <p:ext uri="{BB962C8B-B14F-4D97-AF65-F5344CB8AC3E}">
        <p14:creationId xmlns:p14="http://schemas.microsoft.com/office/powerpoint/2010/main" val="377642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3CF1A54-7083-481D-B74B-794B0713EFDD}"/>
              </a:ext>
            </a:extLst>
          </p:cNvPr>
          <p:cNvSpPr/>
          <p:nvPr/>
        </p:nvSpPr>
        <p:spPr>
          <a:xfrm>
            <a:off x="2068304" y="1613939"/>
            <a:ext cx="8388929" cy="135214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8012" y="313218"/>
            <a:ext cx="7103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comparison to make it true. </a:t>
            </a:r>
          </a:p>
        </p:txBody>
      </p:sp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B2091F-18E3-45AC-9609-FA7247A07A29}"/>
              </a:ext>
            </a:extLst>
          </p:cNvPr>
          <p:cNvSpPr txBox="1"/>
          <p:nvPr/>
        </p:nvSpPr>
        <p:spPr>
          <a:xfrm>
            <a:off x="2343456" y="1750645"/>
            <a:ext cx="78694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+ 5 + 5      </a:t>
            </a:r>
            <a:r>
              <a:rPr lang="en-GB" sz="5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______  x  ______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92C905-A403-490D-9186-3E4C4CA03398}"/>
              </a:ext>
            </a:extLst>
          </p:cNvPr>
          <p:cNvSpPr txBox="1"/>
          <p:nvPr/>
        </p:nvSpPr>
        <p:spPr>
          <a:xfrm>
            <a:off x="348012" y="3648252"/>
            <a:ext cx="876554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Any answer that multiplies to an answer less than 15.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Example: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+ 5 + 5     &gt;     </a:t>
            </a:r>
            <a:r>
              <a:rPr lang="en-GB" sz="28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x 5</a:t>
            </a:r>
          </a:p>
        </p:txBody>
      </p:sp>
    </p:spTree>
    <p:extLst>
      <p:ext uri="{BB962C8B-B14F-4D97-AF65-F5344CB8AC3E}">
        <p14:creationId xmlns:p14="http://schemas.microsoft.com/office/powerpoint/2010/main" val="391404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8811</TotalTime>
  <Words>322</Words>
  <Application>Microsoft Office PowerPoint</Application>
  <PresentationFormat>Widescreen</PresentationFormat>
  <Paragraphs>92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1</dc:title>
  <dc:creator>PRIMARY STARS EDUCATION</dc:creator>
  <cp:lastModifiedBy>J.Jones</cp:lastModifiedBy>
  <cp:revision>333</cp:revision>
  <dcterms:created xsi:type="dcterms:W3CDTF">2018-08-10T10:44:35Z</dcterms:created>
  <dcterms:modified xsi:type="dcterms:W3CDTF">2021-01-11T16:32:07Z</dcterms:modified>
</cp:coreProperties>
</file>