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33" r:id="rId2"/>
    <p:sldId id="479" r:id="rId3"/>
    <p:sldId id="490" r:id="rId4"/>
    <p:sldId id="476" r:id="rId5"/>
    <p:sldId id="475" r:id="rId6"/>
    <p:sldId id="497" r:id="rId7"/>
    <p:sldId id="459" r:id="rId8"/>
    <p:sldId id="481" r:id="rId9"/>
    <p:sldId id="460" r:id="rId10"/>
    <p:sldId id="488" r:id="rId11"/>
    <p:sldId id="49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4F6F7"/>
    <a:srgbClr val="F6F9FB"/>
    <a:srgbClr val="F8FBFD"/>
    <a:srgbClr val="8BC2EB"/>
    <a:srgbClr val="87BCE4"/>
    <a:srgbClr val="86BAE2"/>
    <a:srgbClr val="5C809C"/>
    <a:srgbClr val="85B9E1"/>
    <a:srgbClr val="7EB0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5268" autoAdjust="0"/>
  </p:normalViewPr>
  <p:slideViewPr>
    <p:cSldViewPr snapToGrid="0">
      <p:cViewPr varScale="1">
        <p:scale>
          <a:sx n="69" d="100"/>
          <a:sy n="69" d="100"/>
        </p:scale>
        <p:origin x="88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422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004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078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000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781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271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09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3644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716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379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5x tables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57347" y="347167"/>
            <a:ext cx="52806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marbles altogether?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5525E27-08F8-4C1B-993A-91DA6458E5D3}"/>
              </a:ext>
            </a:extLst>
          </p:cNvPr>
          <p:cNvGrpSpPr/>
          <p:nvPr/>
        </p:nvGrpSpPr>
        <p:grpSpPr>
          <a:xfrm>
            <a:off x="1944391" y="1345123"/>
            <a:ext cx="1680552" cy="2520127"/>
            <a:chOff x="1944391" y="1345123"/>
            <a:chExt cx="1680552" cy="2520127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28FD85C-8F3F-4879-8392-FEF0683231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078293" y="3052040"/>
              <a:ext cx="447603" cy="431704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63F79E9-667F-4057-A088-84046E8660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493194" y="3286264"/>
              <a:ext cx="447603" cy="431704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A23C0D53-3FA7-4516-AD8C-49BF36BFF2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949415" y="3177087"/>
              <a:ext cx="447603" cy="43170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0EC3DD07-3761-4605-B4D6-33E26086A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481366" y="2817816"/>
              <a:ext cx="447603" cy="431704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2E348B1B-51B1-41EC-ADA2-1743C87B6C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960017" y="2726634"/>
              <a:ext cx="447603" cy="431704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1A4C100F-626C-41A1-B498-EFAC8FF6F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44391" y="1345123"/>
              <a:ext cx="1680552" cy="2520127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18043BB-4520-4082-B590-B9B155083D37}"/>
              </a:ext>
            </a:extLst>
          </p:cNvPr>
          <p:cNvGrpSpPr/>
          <p:nvPr/>
        </p:nvGrpSpPr>
        <p:grpSpPr>
          <a:xfrm>
            <a:off x="3957408" y="1345123"/>
            <a:ext cx="1680552" cy="2520127"/>
            <a:chOff x="1944391" y="1345123"/>
            <a:chExt cx="1680552" cy="2520127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970C279F-D592-4398-B3E3-D4B3F8A529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078293" y="3052040"/>
              <a:ext cx="447603" cy="43170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F6026B0-CCF5-4C95-B0FA-0A2D32F1A6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493194" y="3286264"/>
              <a:ext cx="447603" cy="43170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66FA186-B2D9-495A-BD56-50D9C9261E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949415" y="3177087"/>
              <a:ext cx="447603" cy="43170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36F4EC1F-CF4B-4507-A0FF-011CF20643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481366" y="2817816"/>
              <a:ext cx="447603" cy="431704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37E5CCE7-2B43-48F2-AD6B-9A42D45B44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960017" y="2726634"/>
              <a:ext cx="447603" cy="43170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0A71117D-41FB-4C85-904B-996A86692A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44391" y="1345123"/>
              <a:ext cx="1680552" cy="2520127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3D8C836-42C0-4030-B315-6EF983249F16}"/>
              </a:ext>
            </a:extLst>
          </p:cNvPr>
          <p:cNvGrpSpPr/>
          <p:nvPr/>
        </p:nvGrpSpPr>
        <p:grpSpPr>
          <a:xfrm>
            <a:off x="5970425" y="1345123"/>
            <a:ext cx="1680552" cy="2520127"/>
            <a:chOff x="1944391" y="1345123"/>
            <a:chExt cx="1680552" cy="2520127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B66E10C1-0053-4A6F-ACB7-CA6E36C999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078293" y="3052040"/>
              <a:ext cx="447603" cy="431704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C72B8667-D0AE-452E-8392-E9002AA7CF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493194" y="3286264"/>
              <a:ext cx="447603" cy="431704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74DF4EEA-39D9-4AB2-92A5-68A2A437A9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949415" y="3177087"/>
              <a:ext cx="447603" cy="431704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094E0DA4-D56B-4E5D-B407-3F3379F64A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481366" y="2817816"/>
              <a:ext cx="447603" cy="431704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E4B563D6-9365-4835-A0F9-3F284207F4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960017" y="2726634"/>
              <a:ext cx="447603" cy="431704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D23B6943-84C5-425B-9B5A-F9955EE9EB7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44391" y="1345123"/>
              <a:ext cx="1680552" cy="2520127"/>
            </a:xfrm>
            <a:prstGeom prst="rect">
              <a:avLst/>
            </a:prstGeom>
          </p:spPr>
        </p:pic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14B272E-1087-4282-9892-C09D31916E6E}"/>
              </a:ext>
            </a:extLst>
          </p:cNvPr>
          <p:cNvGrpSpPr/>
          <p:nvPr/>
        </p:nvGrpSpPr>
        <p:grpSpPr>
          <a:xfrm>
            <a:off x="7983442" y="1345123"/>
            <a:ext cx="1680552" cy="2520127"/>
            <a:chOff x="1944391" y="1345123"/>
            <a:chExt cx="1680552" cy="2520127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B6B2B403-C719-4AE5-9514-E33B4C3A96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078293" y="3052040"/>
              <a:ext cx="447603" cy="431704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285FF50B-5FB5-47E0-AFC0-62391DD52A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493194" y="3286264"/>
              <a:ext cx="447603" cy="431704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123922D1-2369-4BFB-BD07-DD7B0C00EC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949415" y="3177087"/>
              <a:ext cx="447603" cy="431704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0BA0D8B7-4E68-48C5-8755-21C7B15407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481366" y="2817816"/>
              <a:ext cx="447603" cy="431704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4B220EFE-E980-44AC-B94F-8334B014F2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2467" t="33694" r="34199" b="33249"/>
            <a:stretch/>
          </p:blipFill>
          <p:spPr>
            <a:xfrm>
              <a:off x="2960017" y="2726634"/>
              <a:ext cx="447603" cy="431704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F783DEB2-42F4-43D1-897B-B3B6E27ED8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44391" y="1345123"/>
              <a:ext cx="1680552" cy="2520127"/>
            </a:xfrm>
            <a:prstGeom prst="rect">
              <a:avLst/>
            </a:prstGeom>
          </p:spPr>
        </p:pic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2FA13D39-FAED-44BD-8C64-925C70335A47}"/>
              </a:ext>
            </a:extLst>
          </p:cNvPr>
          <p:cNvSpPr txBox="1"/>
          <p:nvPr/>
        </p:nvSpPr>
        <p:spPr>
          <a:xfrm>
            <a:off x="4003637" y="5322642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8EEFCBE-B6D5-4895-8D13-910D607A48A3}"/>
              </a:ext>
            </a:extLst>
          </p:cNvPr>
          <p:cNvSpPr txBox="1"/>
          <p:nvPr/>
        </p:nvSpPr>
        <p:spPr>
          <a:xfrm>
            <a:off x="4080109" y="5261087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7891FA16-15F6-43AA-B281-3876EB5EFC00}"/>
              </a:ext>
            </a:extLst>
          </p:cNvPr>
          <p:cNvSpPr txBox="1"/>
          <p:nvPr/>
        </p:nvSpPr>
        <p:spPr>
          <a:xfrm>
            <a:off x="6070056" y="5261087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52B9A395-1072-4A03-BD42-3AF0C3F16433}"/>
              </a:ext>
            </a:extLst>
          </p:cNvPr>
          <p:cNvSpPr txBox="1"/>
          <p:nvPr/>
        </p:nvSpPr>
        <p:spPr>
          <a:xfrm>
            <a:off x="2593175" y="4445284"/>
            <a:ext cx="73340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________ marbles in total.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A8A7F29-AF1D-4DBB-BD6C-DFB49B8460DB}"/>
              </a:ext>
            </a:extLst>
          </p:cNvPr>
          <p:cNvSpPr txBox="1"/>
          <p:nvPr/>
        </p:nvSpPr>
        <p:spPr>
          <a:xfrm>
            <a:off x="4737366" y="4383729"/>
            <a:ext cx="154669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18095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CBB47A-C690-4063-A43E-426370E494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C7CA39E-F3FA-4CA6-A9DF-EC1DA8304353}"/>
              </a:ext>
            </a:extLst>
          </p:cNvPr>
          <p:cNvSpPr txBox="1"/>
          <p:nvPr/>
        </p:nvSpPr>
        <p:spPr>
          <a:xfrm>
            <a:off x="4003637" y="5322642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BF1453-6A92-4114-AC93-0675EDDB719B}"/>
              </a:ext>
            </a:extLst>
          </p:cNvPr>
          <p:cNvSpPr txBox="1"/>
          <p:nvPr/>
        </p:nvSpPr>
        <p:spPr>
          <a:xfrm>
            <a:off x="4080109" y="5261087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9FEE08F-795A-4955-8276-20C0C488927D}"/>
              </a:ext>
            </a:extLst>
          </p:cNvPr>
          <p:cNvSpPr txBox="1"/>
          <p:nvPr/>
        </p:nvSpPr>
        <p:spPr>
          <a:xfrm>
            <a:off x="6070056" y="5261087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076D84A-25C7-4467-8757-D44DC6CDDC4B}"/>
              </a:ext>
            </a:extLst>
          </p:cNvPr>
          <p:cNvSpPr txBox="1"/>
          <p:nvPr/>
        </p:nvSpPr>
        <p:spPr>
          <a:xfrm>
            <a:off x="2593175" y="4445284"/>
            <a:ext cx="71128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________ fingers in total.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AEFE594-A5DC-403B-8F71-F4FBA14B8ED6}"/>
              </a:ext>
            </a:extLst>
          </p:cNvPr>
          <p:cNvSpPr txBox="1"/>
          <p:nvPr/>
        </p:nvSpPr>
        <p:spPr>
          <a:xfrm>
            <a:off x="4737366" y="4383729"/>
            <a:ext cx="154669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C0CD27-2F50-4ECB-9FF6-D554CA43EF89}"/>
              </a:ext>
            </a:extLst>
          </p:cNvPr>
          <p:cNvSpPr txBox="1"/>
          <p:nvPr/>
        </p:nvSpPr>
        <p:spPr>
          <a:xfrm>
            <a:off x="357347" y="347167"/>
            <a:ext cx="5109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fingers altogether?</a:t>
            </a:r>
          </a:p>
        </p:txBody>
      </p:sp>
    </p:spTree>
    <p:extLst>
      <p:ext uri="{BB962C8B-B14F-4D97-AF65-F5344CB8AC3E}">
        <p14:creationId xmlns:p14="http://schemas.microsoft.com/office/powerpoint/2010/main" val="187983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C1222-055C-4FA8-92DF-7F59D4738F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34" y="1769036"/>
            <a:ext cx="1122259" cy="18741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147A124-955D-44E8-A87D-039AC40BC2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300" y="1769036"/>
            <a:ext cx="1122259" cy="18741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27C5275-A5AD-4FF8-9D7F-6F3E6CB850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866" y="1769036"/>
            <a:ext cx="1122259" cy="18741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E0E013C-B887-4E32-9110-D53B7CA9BD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432" y="1769036"/>
            <a:ext cx="1122259" cy="18741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771A129-2529-461D-ABB9-1D64DDAF99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731" y="1769034"/>
            <a:ext cx="1122259" cy="18741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9891F95-D892-4F72-93DE-18DCCDAD11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297" y="1769034"/>
            <a:ext cx="1122259" cy="187417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80C8241-AA58-47E3-B7FD-6F212E1343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2863" y="1769034"/>
            <a:ext cx="1122259" cy="187417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C139E3D-088A-4781-8468-C22032817FF9}"/>
              </a:ext>
            </a:extLst>
          </p:cNvPr>
          <p:cNvSpPr txBox="1"/>
          <p:nvPr/>
        </p:nvSpPr>
        <p:spPr>
          <a:xfrm>
            <a:off x="4003637" y="5322642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125216A-F822-4878-8AD5-7762A4E8CB0F}"/>
              </a:ext>
            </a:extLst>
          </p:cNvPr>
          <p:cNvSpPr txBox="1"/>
          <p:nvPr/>
        </p:nvSpPr>
        <p:spPr>
          <a:xfrm>
            <a:off x="4080109" y="5261087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FC6DB5-F9C6-4A2A-857A-CB957ACCD138}"/>
              </a:ext>
            </a:extLst>
          </p:cNvPr>
          <p:cNvSpPr txBox="1"/>
          <p:nvPr/>
        </p:nvSpPr>
        <p:spPr>
          <a:xfrm>
            <a:off x="6070056" y="5261087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20478C-ACD4-47B8-BE41-71CC5B3CDD8A}"/>
              </a:ext>
            </a:extLst>
          </p:cNvPr>
          <p:cNvSpPr txBox="1"/>
          <p:nvPr/>
        </p:nvSpPr>
        <p:spPr>
          <a:xfrm>
            <a:off x="2593175" y="4445284"/>
            <a:ext cx="6920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________ petals in total.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8E47453-B44E-4300-BCCA-C073F076AB12}"/>
              </a:ext>
            </a:extLst>
          </p:cNvPr>
          <p:cNvSpPr txBox="1"/>
          <p:nvPr/>
        </p:nvSpPr>
        <p:spPr>
          <a:xfrm>
            <a:off x="4737366" y="4383729"/>
            <a:ext cx="154669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F712B93-513A-49EF-9A19-FBA464F20B26}"/>
              </a:ext>
            </a:extLst>
          </p:cNvPr>
          <p:cNvSpPr txBox="1"/>
          <p:nvPr/>
        </p:nvSpPr>
        <p:spPr>
          <a:xfrm>
            <a:off x="357347" y="347167"/>
            <a:ext cx="4960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petals altogether?</a:t>
            </a:r>
          </a:p>
        </p:txBody>
      </p:sp>
    </p:spTree>
    <p:extLst>
      <p:ext uri="{BB962C8B-B14F-4D97-AF65-F5344CB8AC3E}">
        <p14:creationId xmlns:p14="http://schemas.microsoft.com/office/powerpoint/2010/main" val="3200034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6AAF1CA-F5C3-4021-B423-06357B31187A}"/>
              </a:ext>
            </a:extLst>
          </p:cNvPr>
          <p:cNvGrpSpPr/>
          <p:nvPr/>
        </p:nvGrpSpPr>
        <p:grpSpPr>
          <a:xfrm>
            <a:off x="2085761" y="1203405"/>
            <a:ext cx="1812051" cy="3144387"/>
            <a:chOff x="1559667" y="6143804"/>
            <a:chExt cx="457998" cy="831489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A9E0841-683D-45DE-A314-30F8DAE751EE}"/>
                </a:ext>
              </a:extLst>
            </p:cNvPr>
            <p:cNvGrpSpPr/>
            <p:nvPr/>
          </p:nvGrpSpPr>
          <p:grpSpPr>
            <a:xfrm rot="21039466">
              <a:off x="1559667" y="6169013"/>
              <a:ext cx="315537" cy="806280"/>
              <a:chOff x="1584656" y="6177755"/>
              <a:chExt cx="315537" cy="806280"/>
            </a:xfrm>
          </p:grpSpPr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CD791C81-FB77-465C-8196-A9425BEB00E2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5101AF92-1018-48E7-A460-6748C88E44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4656" y="6177755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9E1168FA-4ED2-4BA7-8C7D-B53C8ACD52E5}"/>
                  </a:ext>
                </a:extLst>
              </p:cNvPr>
              <p:cNvCxnSpPr>
                <a:stCxn id="39" idx="2"/>
                <a:endCxn id="39" idx="2"/>
              </p:cNvCxnSpPr>
              <p:nvPr/>
            </p:nvCxnSpPr>
            <p:spPr>
              <a:xfrm>
                <a:off x="1742425" y="660289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1A46B880-F2A3-4088-8AD2-E53F6024E8C5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158017CE-E55E-4BCE-820B-FEA39FA9C151}"/>
                </a:ext>
              </a:extLst>
            </p:cNvPr>
            <p:cNvGrpSpPr/>
            <p:nvPr/>
          </p:nvGrpSpPr>
          <p:grpSpPr>
            <a:xfrm rot="157483">
              <a:off x="1635174" y="6143804"/>
              <a:ext cx="315537" cy="805851"/>
              <a:chOff x="1588441" y="6178184"/>
              <a:chExt cx="315537" cy="805851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DBDA957-BA8B-4618-A7D8-6603FFE87B7C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DA960AE-E4B9-4D6D-A95A-2A94912179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2A806344-1A17-4E95-9522-F109E4419300}"/>
                  </a:ext>
                </a:extLst>
              </p:cNvPr>
              <p:cNvCxnSpPr>
                <a:stCxn id="34" idx="2"/>
                <a:endCxn id="34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0E950701-28D4-49C8-B564-C07EE6FAE717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46F6B85-FF18-4E94-8A33-2CC86D498B8A}"/>
                </a:ext>
              </a:extLst>
            </p:cNvPr>
            <p:cNvGrpSpPr/>
            <p:nvPr/>
          </p:nvGrpSpPr>
          <p:grpSpPr>
            <a:xfrm rot="715623">
              <a:off x="1702128" y="6161372"/>
              <a:ext cx="315537" cy="805851"/>
              <a:chOff x="1588441" y="6178184"/>
              <a:chExt cx="315537" cy="805851"/>
            </a:xfrm>
          </p:grpSpPr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3C725CF3-A4CD-4262-AC3E-FE646A0D9BD2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8C3C6280-AC80-4450-9DA3-30781F049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B1EE0A3-EA6D-42B4-8A2F-842939B5EAB7}"/>
                  </a:ext>
                </a:extLst>
              </p:cNvPr>
              <p:cNvCxnSpPr>
                <a:stCxn id="30" idx="2"/>
                <a:endCxn id="30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C874955A-6024-4E19-9A98-0F78070242A6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088B607-29B5-471E-8FA6-5BCFDB473FDB}"/>
                </a:ext>
              </a:extLst>
            </p:cNvPr>
            <p:cNvGrpSpPr/>
            <p:nvPr/>
          </p:nvGrpSpPr>
          <p:grpSpPr>
            <a:xfrm rot="474897">
              <a:off x="1692264" y="6238526"/>
              <a:ext cx="264322" cy="696014"/>
              <a:chOff x="1588441" y="6178184"/>
              <a:chExt cx="315537" cy="805851"/>
            </a:xfrm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E8BB15F2-BA7E-40EB-82E0-5B99ED23B437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219245C6-E1D5-47A5-9DE9-B5597F08EA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5C63B66D-679E-453C-BA35-E3962CA8B628}"/>
                  </a:ext>
                </a:extLst>
              </p:cNvPr>
              <p:cNvCxnSpPr>
                <a:stCxn id="26" idx="2"/>
                <a:endCxn id="26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AA06E7CA-10B0-414D-8C97-F19E79050770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41C18902-24A4-45AB-A75A-BDFCB8D7A17B}"/>
                </a:ext>
              </a:extLst>
            </p:cNvPr>
            <p:cNvGrpSpPr/>
            <p:nvPr/>
          </p:nvGrpSpPr>
          <p:grpSpPr>
            <a:xfrm rot="21356100">
              <a:off x="1623717" y="6250189"/>
              <a:ext cx="264322" cy="696148"/>
              <a:chOff x="1588441" y="6178184"/>
              <a:chExt cx="315537" cy="806006"/>
            </a:xfrm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E1BAEE19-4B65-4346-B126-AFBC06C57A2B}"/>
                  </a:ext>
                </a:extLst>
              </p:cNvPr>
              <p:cNvSpPr/>
              <p:nvPr/>
            </p:nvSpPr>
            <p:spPr>
              <a:xfrm>
                <a:off x="1736479" y="6578426"/>
                <a:ext cx="36000" cy="405764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B7088FAE-7A1E-4D74-8B77-83B95D1C69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25099B1C-4C4D-4198-8860-2CC5242DD71C}"/>
                  </a:ext>
                </a:extLst>
              </p:cNvPr>
              <p:cNvCxnSpPr>
                <a:stCxn id="22" idx="2"/>
                <a:endCxn id="22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441D177C-20A9-4404-8E48-567C61177C35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6372A11-9208-4DB6-AC98-FE0267ED06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47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199508">
              <a:off x="1660055" y="6793372"/>
              <a:ext cx="274084" cy="154172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FB62D0B-1AD5-4B77-8C1F-C3C7A5AE3510}"/>
              </a:ext>
            </a:extLst>
          </p:cNvPr>
          <p:cNvGrpSpPr/>
          <p:nvPr/>
        </p:nvGrpSpPr>
        <p:grpSpPr>
          <a:xfrm>
            <a:off x="4864643" y="1203405"/>
            <a:ext cx="1812051" cy="3144387"/>
            <a:chOff x="1559667" y="6143804"/>
            <a:chExt cx="457998" cy="831489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207AFBFF-1DBE-4E27-8257-4F2C3A1B0A13}"/>
                </a:ext>
              </a:extLst>
            </p:cNvPr>
            <p:cNvGrpSpPr/>
            <p:nvPr/>
          </p:nvGrpSpPr>
          <p:grpSpPr>
            <a:xfrm rot="21039466">
              <a:off x="1559667" y="6169013"/>
              <a:ext cx="315537" cy="806280"/>
              <a:chOff x="1584656" y="6177755"/>
              <a:chExt cx="315537" cy="806280"/>
            </a:xfrm>
          </p:grpSpPr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D1359B63-00AE-4093-BCAC-1762E9AD6B84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id="{A82A712B-6604-4DC5-8163-704588B194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4656" y="6177755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F26F8C26-7BA6-4CFE-B14B-7D4331FC32DF}"/>
                  </a:ext>
                </a:extLst>
              </p:cNvPr>
              <p:cNvCxnSpPr>
                <a:stCxn id="66" idx="2"/>
                <a:endCxn id="66" idx="2"/>
              </p:cNvCxnSpPr>
              <p:nvPr/>
            </p:nvCxnSpPr>
            <p:spPr>
              <a:xfrm>
                <a:off x="1742425" y="660289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610B4C82-D874-4D5D-BE80-A7B6E1B5E63C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A8E73BAF-A79C-42AB-97FC-1D2E9BD87468}"/>
                </a:ext>
              </a:extLst>
            </p:cNvPr>
            <p:cNvGrpSpPr/>
            <p:nvPr/>
          </p:nvGrpSpPr>
          <p:grpSpPr>
            <a:xfrm rot="157483">
              <a:off x="1635174" y="6143804"/>
              <a:ext cx="315537" cy="805851"/>
              <a:chOff x="1588441" y="6178184"/>
              <a:chExt cx="315537" cy="805851"/>
            </a:xfrm>
          </p:grpSpPr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31F3E0C7-C67A-4B20-BB9F-D5D198F4883C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D23FD598-4AAE-42B8-8863-63B919300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E1923699-387A-4AC7-8C40-6BBA268232F6}"/>
                  </a:ext>
                </a:extLst>
              </p:cNvPr>
              <p:cNvCxnSpPr>
                <a:stCxn id="62" idx="2"/>
                <a:endCxn id="62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0AF3EB52-A645-4744-A062-CCD91EF1524A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0EEF3052-14B2-4364-B5A1-128102ABA805}"/>
                </a:ext>
              </a:extLst>
            </p:cNvPr>
            <p:cNvGrpSpPr/>
            <p:nvPr/>
          </p:nvGrpSpPr>
          <p:grpSpPr>
            <a:xfrm rot="715623">
              <a:off x="1702128" y="6161372"/>
              <a:ext cx="315537" cy="805851"/>
              <a:chOff x="1588441" y="6178184"/>
              <a:chExt cx="315537" cy="805851"/>
            </a:xfrm>
          </p:grpSpPr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AF8B32C5-C23D-4EB4-B460-0F9887135CB7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D6964240-5275-4911-9793-895680B108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6DC463F7-A4AB-41D4-8EEC-C0A8AC2E04CA}"/>
                  </a:ext>
                </a:extLst>
              </p:cNvPr>
              <p:cNvCxnSpPr>
                <a:stCxn id="58" idx="2"/>
                <a:endCxn id="58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81A3D5C3-FCCE-4FE5-99CA-A0D33370A79E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F55D0B8-F52B-4A9A-A847-A5AFBD3D8953}"/>
                </a:ext>
              </a:extLst>
            </p:cNvPr>
            <p:cNvGrpSpPr/>
            <p:nvPr/>
          </p:nvGrpSpPr>
          <p:grpSpPr>
            <a:xfrm rot="474897">
              <a:off x="1692264" y="6238526"/>
              <a:ext cx="264322" cy="696014"/>
              <a:chOff x="1588441" y="6178184"/>
              <a:chExt cx="315537" cy="805851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8F26CF6B-E2A4-4CA4-B660-DEEC07C5C335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7FD1E399-6CA9-4028-BB10-A35CEA5CE2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E3116F65-D611-46A4-B57C-413385EB2263}"/>
                  </a:ext>
                </a:extLst>
              </p:cNvPr>
              <p:cNvCxnSpPr>
                <a:stCxn id="54" idx="2"/>
                <a:endCxn id="54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E4B11FC8-E6D0-4CAC-81AF-507E2E847965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B3AFE963-4DE4-4595-B189-444E3A5852AD}"/>
                </a:ext>
              </a:extLst>
            </p:cNvPr>
            <p:cNvGrpSpPr/>
            <p:nvPr/>
          </p:nvGrpSpPr>
          <p:grpSpPr>
            <a:xfrm rot="21356100">
              <a:off x="1623717" y="6250189"/>
              <a:ext cx="264322" cy="696148"/>
              <a:chOff x="1588441" y="6178184"/>
              <a:chExt cx="315537" cy="806006"/>
            </a:xfrm>
          </p:grpSpPr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77330D13-2A13-4CDA-B93C-E6D155419C36}"/>
                  </a:ext>
                </a:extLst>
              </p:cNvPr>
              <p:cNvSpPr/>
              <p:nvPr/>
            </p:nvSpPr>
            <p:spPr>
              <a:xfrm>
                <a:off x="1736479" y="6578426"/>
                <a:ext cx="36000" cy="405764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F336EC3B-5E2F-408D-A99B-301318B9D8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53C326B5-40B9-4E63-95D7-DE0C1AA021BB}"/>
                  </a:ext>
                </a:extLst>
              </p:cNvPr>
              <p:cNvCxnSpPr>
                <a:stCxn id="50" idx="2"/>
                <a:endCxn id="50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60A6CB57-6475-489B-A756-712D301CC4F1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58D7C7C3-BF88-458B-AAC8-A73E37C502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47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199508">
              <a:off x="1660055" y="6793372"/>
              <a:ext cx="274084" cy="154172"/>
            </a:xfrm>
            <a:prstGeom prst="rect">
              <a:avLst/>
            </a:prstGeom>
          </p:spPr>
        </p:pic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DB45F1E0-7947-4184-89E4-30DD54E1CDBB}"/>
              </a:ext>
            </a:extLst>
          </p:cNvPr>
          <p:cNvGrpSpPr/>
          <p:nvPr/>
        </p:nvGrpSpPr>
        <p:grpSpPr>
          <a:xfrm>
            <a:off x="7643525" y="1203405"/>
            <a:ext cx="1812051" cy="3144387"/>
            <a:chOff x="1559667" y="6143804"/>
            <a:chExt cx="457998" cy="831489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E1767B2F-998F-4CC2-BE22-88FAEBEBCB48}"/>
                </a:ext>
              </a:extLst>
            </p:cNvPr>
            <p:cNvGrpSpPr/>
            <p:nvPr/>
          </p:nvGrpSpPr>
          <p:grpSpPr>
            <a:xfrm rot="21039466">
              <a:off x="1559667" y="6169013"/>
              <a:ext cx="315537" cy="806280"/>
              <a:chOff x="1584656" y="6177755"/>
              <a:chExt cx="315537" cy="806280"/>
            </a:xfrm>
          </p:grpSpPr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4AE5DEDC-55C3-4B37-BE1C-39104823391E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01" name="Picture 100">
                <a:extLst>
                  <a:ext uri="{FF2B5EF4-FFF2-40B4-BE49-F238E27FC236}">
                    <a16:creationId xmlns:a16="http://schemas.microsoft.com/office/drawing/2014/main" id="{1F61561A-FF87-4CCE-9F44-65B34A6F11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4656" y="6177755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102" name="Straight Connector 101">
                <a:extLst>
                  <a:ext uri="{FF2B5EF4-FFF2-40B4-BE49-F238E27FC236}">
                    <a16:creationId xmlns:a16="http://schemas.microsoft.com/office/drawing/2014/main" id="{C6869EB3-B9BB-4275-99D1-FB7949120D6E}"/>
                  </a:ext>
                </a:extLst>
              </p:cNvPr>
              <p:cNvCxnSpPr>
                <a:stCxn id="101" idx="2"/>
                <a:endCxn id="101" idx="2"/>
              </p:cNvCxnSpPr>
              <p:nvPr/>
            </p:nvCxnSpPr>
            <p:spPr>
              <a:xfrm>
                <a:off x="1742425" y="660289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>
                <a:extLst>
                  <a:ext uri="{FF2B5EF4-FFF2-40B4-BE49-F238E27FC236}">
                    <a16:creationId xmlns:a16="http://schemas.microsoft.com/office/drawing/2014/main" id="{628B21AB-67E1-4868-A253-20896A47F48E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6C23EA91-D3B8-4225-837F-CD47FD3244BC}"/>
                </a:ext>
              </a:extLst>
            </p:cNvPr>
            <p:cNvGrpSpPr/>
            <p:nvPr/>
          </p:nvGrpSpPr>
          <p:grpSpPr>
            <a:xfrm rot="157483">
              <a:off x="1635174" y="6143804"/>
              <a:ext cx="315537" cy="805851"/>
              <a:chOff x="1588441" y="6178184"/>
              <a:chExt cx="315537" cy="805851"/>
            </a:xfrm>
          </p:grpSpPr>
          <p:sp>
            <p:nvSpPr>
              <p:cNvPr id="96" name="Freeform: Shape 95">
                <a:extLst>
                  <a:ext uri="{FF2B5EF4-FFF2-40B4-BE49-F238E27FC236}">
                    <a16:creationId xmlns:a16="http://schemas.microsoft.com/office/drawing/2014/main" id="{CB2D3951-552A-440D-8182-982F5F6301E6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97" name="Picture 96">
                <a:extLst>
                  <a:ext uri="{FF2B5EF4-FFF2-40B4-BE49-F238E27FC236}">
                    <a16:creationId xmlns:a16="http://schemas.microsoft.com/office/drawing/2014/main" id="{B3616BD3-C3D8-4ACE-B6B8-55F8D71893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98" name="Straight Connector 97">
                <a:extLst>
                  <a:ext uri="{FF2B5EF4-FFF2-40B4-BE49-F238E27FC236}">
                    <a16:creationId xmlns:a16="http://schemas.microsoft.com/office/drawing/2014/main" id="{97F6A84C-58A3-41B2-99A1-A192E5E2B705}"/>
                  </a:ext>
                </a:extLst>
              </p:cNvPr>
              <p:cNvCxnSpPr>
                <a:stCxn id="97" idx="2"/>
                <a:endCxn id="97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id="{ABE6F55D-5424-4AFF-ACF3-BB5656AFD54D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4BDA3A7C-DB4C-4A87-B0FA-E764594C9065}"/>
                </a:ext>
              </a:extLst>
            </p:cNvPr>
            <p:cNvGrpSpPr/>
            <p:nvPr/>
          </p:nvGrpSpPr>
          <p:grpSpPr>
            <a:xfrm rot="715623">
              <a:off x="1702128" y="6161372"/>
              <a:ext cx="315537" cy="805851"/>
              <a:chOff x="1588441" y="6178184"/>
              <a:chExt cx="315537" cy="805851"/>
            </a:xfrm>
          </p:grpSpPr>
          <p:sp>
            <p:nvSpPr>
              <p:cNvPr id="92" name="Freeform: Shape 91">
                <a:extLst>
                  <a:ext uri="{FF2B5EF4-FFF2-40B4-BE49-F238E27FC236}">
                    <a16:creationId xmlns:a16="http://schemas.microsoft.com/office/drawing/2014/main" id="{6AB1C664-E4D9-4F42-B727-96C07E95AEFA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93" name="Picture 92">
                <a:extLst>
                  <a:ext uri="{FF2B5EF4-FFF2-40B4-BE49-F238E27FC236}">
                    <a16:creationId xmlns:a16="http://schemas.microsoft.com/office/drawing/2014/main" id="{D22B33FD-375F-4D43-BEAF-2BB39DF13C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B5ACF871-CB9A-4A07-8E48-E24D6321ADEE}"/>
                  </a:ext>
                </a:extLst>
              </p:cNvPr>
              <p:cNvCxnSpPr>
                <a:stCxn id="93" idx="2"/>
                <a:endCxn id="93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DA750D31-B8F5-4E15-8177-65649F26F91E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C33CFE97-EC5B-432E-B208-A2C7FBD899D7}"/>
                </a:ext>
              </a:extLst>
            </p:cNvPr>
            <p:cNvGrpSpPr/>
            <p:nvPr/>
          </p:nvGrpSpPr>
          <p:grpSpPr>
            <a:xfrm rot="474897">
              <a:off x="1692264" y="6238526"/>
              <a:ext cx="264322" cy="696014"/>
              <a:chOff x="1588441" y="6178184"/>
              <a:chExt cx="315537" cy="805851"/>
            </a:xfrm>
          </p:grpSpPr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834A7C2C-5DBE-4B18-927D-77D758C6F40D}"/>
                  </a:ext>
                </a:extLst>
              </p:cNvPr>
              <p:cNvSpPr/>
              <p:nvPr/>
            </p:nvSpPr>
            <p:spPr>
              <a:xfrm>
                <a:off x="1734211" y="6578270"/>
                <a:ext cx="36000" cy="405765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89" name="Picture 88">
                <a:extLst>
                  <a:ext uri="{FF2B5EF4-FFF2-40B4-BE49-F238E27FC236}">
                    <a16:creationId xmlns:a16="http://schemas.microsoft.com/office/drawing/2014/main" id="{125F62B8-7044-4AD8-9D19-CCEE290B2D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CCA56746-0FA5-4BAA-8396-01E186D5EEF5}"/>
                  </a:ext>
                </a:extLst>
              </p:cNvPr>
              <p:cNvCxnSpPr>
                <a:stCxn id="89" idx="2"/>
                <a:endCxn id="89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025FD53B-0444-4AE1-85DF-5A3FA6ACFFD3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496BDF7B-A106-4F5F-92F1-E63FF1B0452B}"/>
                </a:ext>
              </a:extLst>
            </p:cNvPr>
            <p:cNvGrpSpPr/>
            <p:nvPr/>
          </p:nvGrpSpPr>
          <p:grpSpPr>
            <a:xfrm rot="21356100">
              <a:off x="1623717" y="6250189"/>
              <a:ext cx="264322" cy="696148"/>
              <a:chOff x="1588441" y="6178184"/>
              <a:chExt cx="315537" cy="806006"/>
            </a:xfrm>
          </p:grpSpPr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id="{09762643-5A04-4C7C-8010-6B6DC2FA6783}"/>
                  </a:ext>
                </a:extLst>
              </p:cNvPr>
              <p:cNvSpPr/>
              <p:nvPr/>
            </p:nvSpPr>
            <p:spPr>
              <a:xfrm>
                <a:off x="1736479" y="6578426"/>
                <a:ext cx="36000" cy="405764"/>
              </a:xfrm>
              <a:custGeom>
                <a:avLst/>
                <a:gdLst>
                  <a:gd name="connsiteX0" fmla="*/ 45720 w 177165"/>
                  <a:gd name="connsiteY0" fmla="*/ 0 h 405765"/>
                  <a:gd name="connsiteX1" fmla="*/ 60960 w 177165"/>
                  <a:gd name="connsiteY1" fmla="*/ 9525 h 405765"/>
                  <a:gd name="connsiteX2" fmla="*/ 64770 w 177165"/>
                  <a:gd name="connsiteY2" fmla="*/ 20955 h 405765"/>
                  <a:gd name="connsiteX3" fmla="*/ 60960 w 177165"/>
                  <a:gd name="connsiteY3" fmla="*/ 66675 h 405765"/>
                  <a:gd name="connsiteX4" fmla="*/ 45720 w 177165"/>
                  <a:gd name="connsiteY4" fmla="*/ 83820 h 405765"/>
                  <a:gd name="connsiteX5" fmla="*/ 40005 w 177165"/>
                  <a:gd name="connsiteY5" fmla="*/ 91440 h 405765"/>
                  <a:gd name="connsiteX6" fmla="*/ 34290 w 177165"/>
                  <a:gd name="connsiteY6" fmla="*/ 97155 h 405765"/>
                  <a:gd name="connsiteX7" fmla="*/ 32385 w 177165"/>
                  <a:gd name="connsiteY7" fmla="*/ 102870 h 405765"/>
                  <a:gd name="connsiteX8" fmla="*/ 17145 w 177165"/>
                  <a:gd name="connsiteY8" fmla="*/ 120015 h 405765"/>
                  <a:gd name="connsiteX9" fmla="*/ 13335 w 177165"/>
                  <a:gd name="connsiteY9" fmla="*/ 133350 h 405765"/>
                  <a:gd name="connsiteX10" fmla="*/ 9525 w 177165"/>
                  <a:gd name="connsiteY10" fmla="*/ 144780 h 405765"/>
                  <a:gd name="connsiteX11" fmla="*/ 7620 w 177165"/>
                  <a:gd name="connsiteY11" fmla="*/ 160020 h 405765"/>
                  <a:gd name="connsiteX12" fmla="*/ 3810 w 177165"/>
                  <a:gd name="connsiteY12" fmla="*/ 179070 h 405765"/>
                  <a:gd name="connsiteX13" fmla="*/ 1905 w 177165"/>
                  <a:gd name="connsiteY13" fmla="*/ 186690 h 405765"/>
                  <a:gd name="connsiteX14" fmla="*/ 0 w 177165"/>
                  <a:gd name="connsiteY14" fmla="*/ 200025 h 405765"/>
                  <a:gd name="connsiteX15" fmla="*/ 1905 w 177165"/>
                  <a:gd name="connsiteY15" fmla="*/ 220980 h 405765"/>
                  <a:gd name="connsiteX16" fmla="*/ 3810 w 177165"/>
                  <a:gd name="connsiteY16" fmla="*/ 228600 h 405765"/>
                  <a:gd name="connsiteX17" fmla="*/ 9525 w 177165"/>
                  <a:gd name="connsiteY17" fmla="*/ 230505 h 405765"/>
                  <a:gd name="connsiteX18" fmla="*/ 11430 w 177165"/>
                  <a:gd name="connsiteY18" fmla="*/ 236220 h 405765"/>
                  <a:gd name="connsiteX19" fmla="*/ 24765 w 177165"/>
                  <a:gd name="connsiteY19" fmla="*/ 249555 h 405765"/>
                  <a:gd name="connsiteX20" fmla="*/ 41910 w 177165"/>
                  <a:gd name="connsiteY20" fmla="*/ 266700 h 405765"/>
                  <a:gd name="connsiteX21" fmla="*/ 55245 w 177165"/>
                  <a:gd name="connsiteY21" fmla="*/ 278130 h 405765"/>
                  <a:gd name="connsiteX22" fmla="*/ 66675 w 177165"/>
                  <a:gd name="connsiteY22" fmla="*/ 289560 h 405765"/>
                  <a:gd name="connsiteX23" fmla="*/ 78105 w 177165"/>
                  <a:gd name="connsiteY23" fmla="*/ 297180 h 405765"/>
                  <a:gd name="connsiteX24" fmla="*/ 85725 w 177165"/>
                  <a:gd name="connsiteY24" fmla="*/ 300990 h 405765"/>
                  <a:gd name="connsiteX25" fmla="*/ 91440 w 177165"/>
                  <a:gd name="connsiteY25" fmla="*/ 306705 h 405765"/>
                  <a:gd name="connsiteX26" fmla="*/ 108585 w 177165"/>
                  <a:gd name="connsiteY26" fmla="*/ 318135 h 405765"/>
                  <a:gd name="connsiteX27" fmla="*/ 112395 w 177165"/>
                  <a:gd name="connsiteY27" fmla="*/ 323850 h 405765"/>
                  <a:gd name="connsiteX28" fmla="*/ 118110 w 177165"/>
                  <a:gd name="connsiteY28" fmla="*/ 329565 h 405765"/>
                  <a:gd name="connsiteX29" fmla="*/ 131445 w 177165"/>
                  <a:gd name="connsiteY29" fmla="*/ 344805 h 405765"/>
                  <a:gd name="connsiteX30" fmla="*/ 144780 w 177165"/>
                  <a:gd name="connsiteY30" fmla="*/ 363855 h 405765"/>
                  <a:gd name="connsiteX31" fmla="*/ 154305 w 177165"/>
                  <a:gd name="connsiteY31" fmla="*/ 377190 h 405765"/>
                  <a:gd name="connsiteX32" fmla="*/ 165735 w 177165"/>
                  <a:gd name="connsiteY32" fmla="*/ 388620 h 405765"/>
                  <a:gd name="connsiteX33" fmla="*/ 171450 w 177165"/>
                  <a:gd name="connsiteY33" fmla="*/ 396240 h 405765"/>
                  <a:gd name="connsiteX34" fmla="*/ 177165 w 177165"/>
                  <a:gd name="connsiteY34" fmla="*/ 405765 h 40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177165" h="405765">
                    <a:moveTo>
                      <a:pt x="45720" y="0"/>
                    </a:moveTo>
                    <a:cubicBezTo>
                      <a:pt x="51847" y="2451"/>
                      <a:pt x="57474" y="3251"/>
                      <a:pt x="60960" y="9525"/>
                    </a:cubicBezTo>
                    <a:cubicBezTo>
                      <a:pt x="62910" y="13036"/>
                      <a:pt x="64770" y="20955"/>
                      <a:pt x="64770" y="20955"/>
                    </a:cubicBezTo>
                    <a:cubicBezTo>
                      <a:pt x="63500" y="36195"/>
                      <a:pt x="69443" y="53951"/>
                      <a:pt x="60960" y="66675"/>
                    </a:cubicBezTo>
                    <a:cubicBezTo>
                      <a:pt x="43442" y="92951"/>
                      <a:pt x="62645" y="66895"/>
                      <a:pt x="45720" y="83820"/>
                    </a:cubicBezTo>
                    <a:cubicBezTo>
                      <a:pt x="43475" y="86065"/>
                      <a:pt x="42071" y="89029"/>
                      <a:pt x="40005" y="91440"/>
                    </a:cubicBezTo>
                    <a:cubicBezTo>
                      <a:pt x="38252" y="93485"/>
                      <a:pt x="36195" y="95250"/>
                      <a:pt x="34290" y="97155"/>
                    </a:cubicBezTo>
                    <a:cubicBezTo>
                      <a:pt x="33655" y="99060"/>
                      <a:pt x="33618" y="101285"/>
                      <a:pt x="32385" y="102870"/>
                    </a:cubicBezTo>
                    <a:cubicBezTo>
                      <a:pt x="25317" y="111958"/>
                      <a:pt x="21403" y="111500"/>
                      <a:pt x="17145" y="120015"/>
                    </a:cubicBezTo>
                    <a:cubicBezTo>
                      <a:pt x="15544" y="123216"/>
                      <a:pt x="14251" y="130298"/>
                      <a:pt x="13335" y="133350"/>
                    </a:cubicBezTo>
                    <a:cubicBezTo>
                      <a:pt x="12181" y="137197"/>
                      <a:pt x="9525" y="144780"/>
                      <a:pt x="9525" y="144780"/>
                    </a:cubicBezTo>
                    <a:cubicBezTo>
                      <a:pt x="8890" y="149860"/>
                      <a:pt x="8462" y="154970"/>
                      <a:pt x="7620" y="160020"/>
                    </a:cubicBezTo>
                    <a:cubicBezTo>
                      <a:pt x="6555" y="166408"/>
                      <a:pt x="5381" y="172788"/>
                      <a:pt x="3810" y="179070"/>
                    </a:cubicBezTo>
                    <a:cubicBezTo>
                      <a:pt x="3175" y="181610"/>
                      <a:pt x="2373" y="184114"/>
                      <a:pt x="1905" y="186690"/>
                    </a:cubicBezTo>
                    <a:cubicBezTo>
                      <a:pt x="1102" y="191108"/>
                      <a:pt x="635" y="195580"/>
                      <a:pt x="0" y="200025"/>
                    </a:cubicBezTo>
                    <a:cubicBezTo>
                      <a:pt x="635" y="207010"/>
                      <a:pt x="978" y="214028"/>
                      <a:pt x="1905" y="220980"/>
                    </a:cubicBezTo>
                    <a:cubicBezTo>
                      <a:pt x="2251" y="223575"/>
                      <a:pt x="2174" y="226556"/>
                      <a:pt x="3810" y="228600"/>
                    </a:cubicBezTo>
                    <a:cubicBezTo>
                      <a:pt x="5064" y="230168"/>
                      <a:pt x="7620" y="229870"/>
                      <a:pt x="9525" y="230505"/>
                    </a:cubicBezTo>
                    <a:cubicBezTo>
                      <a:pt x="10160" y="232410"/>
                      <a:pt x="10532" y="234424"/>
                      <a:pt x="11430" y="236220"/>
                    </a:cubicBezTo>
                    <a:cubicBezTo>
                      <a:pt x="14968" y="243296"/>
                      <a:pt x="17940" y="244095"/>
                      <a:pt x="24765" y="249555"/>
                    </a:cubicBezTo>
                    <a:cubicBezTo>
                      <a:pt x="38703" y="272784"/>
                      <a:pt x="20144" y="244934"/>
                      <a:pt x="41910" y="266700"/>
                    </a:cubicBezTo>
                    <a:cubicBezTo>
                      <a:pt x="62312" y="287102"/>
                      <a:pt x="30807" y="256136"/>
                      <a:pt x="55245" y="278130"/>
                    </a:cubicBezTo>
                    <a:cubicBezTo>
                      <a:pt x="59250" y="281734"/>
                      <a:pt x="62192" y="286571"/>
                      <a:pt x="66675" y="289560"/>
                    </a:cubicBezTo>
                    <a:cubicBezTo>
                      <a:pt x="70485" y="292100"/>
                      <a:pt x="74009" y="295132"/>
                      <a:pt x="78105" y="297180"/>
                    </a:cubicBezTo>
                    <a:cubicBezTo>
                      <a:pt x="80645" y="298450"/>
                      <a:pt x="83414" y="299339"/>
                      <a:pt x="85725" y="300990"/>
                    </a:cubicBezTo>
                    <a:cubicBezTo>
                      <a:pt x="87917" y="302556"/>
                      <a:pt x="89285" y="305089"/>
                      <a:pt x="91440" y="306705"/>
                    </a:cubicBezTo>
                    <a:cubicBezTo>
                      <a:pt x="98695" y="312146"/>
                      <a:pt x="102284" y="311834"/>
                      <a:pt x="108585" y="318135"/>
                    </a:cubicBezTo>
                    <a:cubicBezTo>
                      <a:pt x="110204" y="319754"/>
                      <a:pt x="110929" y="322091"/>
                      <a:pt x="112395" y="323850"/>
                    </a:cubicBezTo>
                    <a:cubicBezTo>
                      <a:pt x="114120" y="325920"/>
                      <a:pt x="116456" y="327438"/>
                      <a:pt x="118110" y="329565"/>
                    </a:cubicBezTo>
                    <a:cubicBezTo>
                      <a:pt x="130077" y="344952"/>
                      <a:pt x="120381" y="337429"/>
                      <a:pt x="131445" y="344805"/>
                    </a:cubicBezTo>
                    <a:cubicBezTo>
                      <a:pt x="148963" y="371081"/>
                      <a:pt x="130676" y="344109"/>
                      <a:pt x="144780" y="363855"/>
                    </a:cubicBezTo>
                    <a:cubicBezTo>
                      <a:pt x="158708" y="383354"/>
                      <a:pt x="135628" y="352287"/>
                      <a:pt x="154305" y="377190"/>
                    </a:cubicBezTo>
                    <a:cubicBezTo>
                      <a:pt x="158170" y="388786"/>
                      <a:pt x="153033" y="377505"/>
                      <a:pt x="165735" y="388620"/>
                    </a:cubicBezTo>
                    <a:cubicBezTo>
                      <a:pt x="168124" y="390711"/>
                      <a:pt x="169545" y="393700"/>
                      <a:pt x="171450" y="396240"/>
                    </a:cubicBezTo>
                    <a:cubicBezTo>
                      <a:pt x="173923" y="403659"/>
                      <a:pt x="171935" y="400535"/>
                      <a:pt x="177165" y="405765"/>
                    </a:cubicBezTo>
                  </a:path>
                </a:pathLst>
              </a:custGeom>
              <a:noFill/>
              <a:ln w="6350">
                <a:solidFill>
                  <a:srgbClr val="047AE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85" name="Picture 84">
                <a:extLst>
                  <a:ext uri="{FF2B5EF4-FFF2-40B4-BE49-F238E27FC236}">
                    <a16:creationId xmlns:a16="http://schemas.microsoft.com/office/drawing/2014/main" id="{FB929191-8D5C-412C-9E8F-837D3AE12C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8441" y="6178184"/>
                <a:ext cx="315537" cy="425145"/>
              </a:xfrm>
              <a:prstGeom prst="rect">
                <a:avLst/>
              </a:prstGeom>
            </p:spPr>
          </p:pic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C2B5A544-8A18-491F-A16B-844CD651C5A0}"/>
                  </a:ext>
                </a:extLst>
              </p:cNvPr>
              <p:cNvCxnSpPr>
                <a:stCxn id="85" idx="2"/>
                <a:endCxn id="85" idx="2"/>
              </p:cNvCxnSpPr>
              <p:nvPr/>
            </p:nvCxnSpPr>
            <p:spPr>
              <a:xfrm>
                <a:off x="1746210" y="6603329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F840A862-0C71-4A0C-B914-59BB8DCF6E10}"/>
                  </a:ext>
                </a:extLst>
              </p:cNvPr>
              <p:cNvCxnSpPr/>
              <p:nvPr/>
            </p:nvCxnSpPr>
            <p:spPr>
              <a:xfrm>
                <a:off x="1739541" y="6580540"/>
                <a:ext cx="10800" cy="0"/>
              </a:xfrm>
              <a:prstGeom prst="line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70CA7AA3-8657-4C7E-9963-BE2C1471C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47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199508">
              <a:off x="1660055" y="6793372"/>
              <a:ext cx="274084" cy="154172"/>
            </a:xfrm>
            <a:prstGeom prst="rect">
              <a:avLst/>
            </a:prstGeom>
          </p:spPr>
        </p:pic>
      </p:grpSp>
      <p:sp>
        <p:nvSpPr>
          <p:cNvPr id="131" name="TextBox 130">
            <a:extLst>
              <a:ext uri="{FF2B5EF4-FFF2-40B4-BE49-F238E27FC236}">
                <a16:creationId xmlns:a16="http://schemas.microsoft.com/office/drawing/2014/main" id="{D41DFA20-FF74-4CE8-8A67-570471FC3A0B}"/>
              </a:ext>
            </a:extLst>
          </p:cNvPr>
          <p:cNvSpPr txBox="1"/>
          <p:nvPr/>
        </p:nvSpPr>
        <p:spPr>
          <a:xfrm>
            <a:off x="3682622" y="5614475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BF16569E-5589-411F-A8F1-95E6F66E1EB7}"/>
              </a:ext>
            </a:extLst>
          </p:cNvPr>
          <p:cNvSpPr txBox="1"/>
          <p:nvPr/>
        </p:nvSpPr>
        <p:spPr>
          <a:xfrm>
            <a:off x="3759094" y="5552920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81781194-FA4D-42CD-B7B9-A5461741261C}"/>
              </a:ext>
            </a:extLst>
          </p:cNvPr>
          <p:cNvSpPr txBox="1"/>
          <p:nvPr/>
        </p:nvSpPr>
        <p:spPr>
          <a:xfrm>
            <a:off x="5749041" y="5552920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EFF801B5-BAC8-438B-A60A-93004B818326}"/>
              </a:ext>
            </a:extLst>
          </p:cNvPr>
          <p:cNvSpPr txBox="1"/>
          <p:nvPr/>
        </p:nvSpPr>
        <p:spPr>
          <a:xfrm>
            <a:off x="2272160" y="4737117"/>
            <a:ext cx="7449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________ balloons in total.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202F9E3C-50F0-4BC5-8A31-7D24BF8CF5CE}"/>
              </a:ext>
            </a:extLst>
          </p:cNvPr>
          <p:cNvSpPr txBox="1"/>
          <p:nvPr/>
        </p:nvSpPr>
        <p:spPr>
          <a:xfrm>
            <a:off x="4416351" y="4675562"/>
            <a:ext cx="154669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5B0939F2-25DE-4258-9F86-26CDF6407DC7}"/>
              </a:ext>
            </a:extLst>
          </p:cNvPr>
          <p:cNvSpPr txBox="1"/>
          <p:nvPr/>
        </p:nvSpPr>
        <p:spPr>
          <a:xfrm>
            <a:off x="357347" y="347167"/>
            <a:ext cx="5373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balloons altogether?</a:t>
            </a:r>
          </a:p>
        </p:txBody>
      </p:sp>
    </p:spTree>
    <p:extLst>
      <p:ext uri="{BB962C8B-B14F-4D97-AF65-F5344CB8AC3E}">
        <p14:creationId xmlns:p14="http://schemas.microsoft.com/office/powerpoint/2010/main" val="99493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3" grpId="0"/>
      <p:bldP spid="1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75812" y="335809"/>
            <a:ext cx="8560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number sentences to the correct answer.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ECCD610-3BC0-421A-8984-56298C1EC85A}"/>
              </a:ext>
            </a:extLst>
          </p:cNvPr>
          <p:cNvCxnSpPr>
            <a:cxnSpLocks/>
            <a:stCxn id="14" idx="3"/>
            <a:endCxn id="18" idx="1"/>
          </p:cNvCxnSpPr>
          <p:nvPr/>
        </p:nvCxnSpPr>
        <p:spPr>
          <a:xfrm>
            <a:off x="2569029" y="1488751"/>
            <a:ext cx="7310001" cy="21927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3F6A138-DB6A-4706-8902-D7C2FD67CA5B}"/>
              </a:ext>
            </a:extLst>
          </p:cNvPr>
          <p:cNvCxnSpPr>
            <a:cxnSpLocks/>
            <a:stCxn id="15" idx="3"/>
          </p:cNvCxnSpPr>
          <p:nvPr/>
        </p:nvCxnSpPr>
        <p:spPr>
          <a:xfrm flipV="1">
            <a:off x="2569029" y="2579378"/>
            <a:ext cx="7310001" cy="573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850FD52-C27B-4587-98F4-35ED8BE56B7B}"/>
              </a:ext>
            </a:extLst>
          </p:cNvPr>
          <p:cNvCxnSpPr>
            <a:cxnSpLocks/>
          </p:cNvCxnSpPr>
          <p:nvPr/>
        </p:nvCxnSpPr>
        <p:spPr>
          <a:xfrm flipV="1">
            <a:off x="2237362" y="1488751"/>
            <a:ext cx="7717868" cy="230503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3F57950-4E8F-4CA4-AD3A-F0133D561C6B}"/>
              </a:ext>
            </a:extLst>
          </p:cNvPr>
          <p:cNvCxnSpPr>
            <a:cxnSpLocks/>
            <a:stCxn id="11" idx="3"/>
            <a:endCxn id="23" idx="1"/>
          </p:cNvCxnSpPr>
          <p:nvPr/>
        </p:nvCxnSpPr>
        <p:spPr>
          <a:xfrm>
            <a:off x="2569029" y="4777822"/>
            <a:ext cx="7310001" cy="10963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4C451A-5090-458B-8D61-DF04E634C62A}"/>
              </a:ext>
            </a:extLst>
          </p:cNvPr>
          <p:cNvCxnSpPr>
            <a:cxnSpLocks/>
          </p:cNvCxnSpPr>
          <p:nvPr/>
        </p:nvCxnSpPr>
        <p:spPr>
          <a:xfrm flipV="1">
            <a:off x="2470826" y="4772091"/>
            <a:ext cx="7408204" cy="110208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CF87B26C-0383-4C3F-B4D9-D6FCC5DB4DE8}"/>
              </a:ext>
            </a:extLst>
          </p:cNvPr>
          <p:cNvSpPr/>
          <p:nvPr/>
        </p:nvSpPr>
        <p:spPr>
          <a:xfrm>
            <a:off x="508980" y="4423420"/>
            <a:ext cx="2060049" cy="70880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x 5 =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1A32FB7-44FD-4DF6-97E5-D82635B78AEA}"/>
              </a:ext>
            </a:extLst>
          </p:cNvPr>
          <p:cNvSpPr/>
          <p:nvPr/>
        </p:nvSpPr>
        <p:spPr>
          <a:xfrm>
            <a:off x="508980" y="3327063"/>
            <a:ext cx="2060049" cy="70880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 x 5 =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4CA2A50-9EE4-4DC2-B6B0-1EBBDAC2360E}"/>
              </a:ext>
            </a:extLst>
          </p:cNvPr>
          <p:cNvSpPr/>
          <p:nvPr/>
        </p:nvSpPr>
        <p:spPr>
          <a:xfrm>
            <a:off x="508980" y="1134349"/>
            <a:ext cx="2060049" cy="70880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 x 5 =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F086A2-D79B-4783-8AA2-618E4F16F3A1}"/>
              </a:ext>
            </a:extLst>
          </p:cNvPr>
          <p:cNvSpPr/>
          <p:nvPr/>
        </p:nvSpPr>
        <p:spPr>
          <a:xfrm>
            <a:off x="508980" y="2230706"/>
            <a:ext cx="2060049" cy="70880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 x 5 =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F838E2F-F4A9-48A7-990A-578690E5FDDE}"/>
              </a:ext>
            </a:extLst>
          </p:cNvPr>
          <p:cNvSpPr/>
          <p:nvPr/>
        </p:nvSpPr>
        <p:spPr>
          <a:xfrm>
            <a:off x="508980" y="5519776"/>
            <a:ext cx="2060049" cy="70880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x 5 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6ED2DC1-3A3A-4D67-8377-7935BA39A6DE}"/>
              </a:ext>
            </a:extLst>
          </p:cNvPr>
          <p:cNvSpPr/>
          <p:nvPr/>
        </p:nvSpPr>
        <p:spPr>
          <a:xfrm>
            <a:off x="9879030" y="4423420"/>
            <a:ext cx="1753660" cy="70880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25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E45AF54-C576-4B8D-9968-5C301E3B3C0B}"/>
              </a:ext>
            </a:extLst>
          </p:cNvPr>
          <p:cNvSpPr/>
          <p:nvPr/>
        </p:nvSpPr>
        <p:spPr>
          <a:xfrm>
            <a:off x="9879030" y="3327063"/>
            <a:ext cx="1753660" cy="70880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A0B3315-4B95-4A00-94DD-4DA1B9D3E91B}"/>
              </a:ext>
            </a:extLst>
          </p:cNvPr>
          <p:cNvSpPr/>
          <p:nvPr/>
        </p:nvSpPr>
        <p:spPr>
          <a:xfrm>
            <a:off x="9879030" y="1134349"/>
            <a:ext cx="1753660" cy="70880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45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C1E6CF2-7E0C-4C46-8BE7-7840C2E5FB56}"/>
              </a:ext>
            </a:extLst>
          </p:cNvPr>
          <p:cNvSpPr/>
          <p:nvPr/>
        </p:nvSpPr>
        <p:spPr>
          <a:xfrm>
            <a:off x="9879030" y="2230706"/>
            <a:ext cx="1753660" cy="70880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AC03710-F1E7-45FA-810A-B934094BA546}"/>
              </a:ext>
            </a:extLst>
          </p:cNvPr>
          <p:cNvSpPr/>
          <p:nvPr/>
        </p:nvSpPr>
        <p:spPr>
          <a:xfrm>
            <a:off x="9879030" y="5519776"/>
            <a:ext cx="1753660" cy="70880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82807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20B9CA1-D95B-4CC7-BCE4-EE591F3C4E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00B3827-F3F3-44A3-91C2-147D866B962F}"/>
              </a:ext>
            </a:extLst>
          </p:cNvPr>
          <p:cNvSpPr txBox="1"/>
          <p:nvPr/>
        </p:nvSpPr>
        <p:spPr>
          <a:xfrm>
            <a:off x="1731524" y="2811828"/>
            <a:ext cx="1101244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0251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A8ED386-CD69-49F2-8403-A6493A50ADBE}"/>
              </a:ext>
            </a:extLst>
          </p:cNvPr>
          <p:cNvSpPr txBox="1"/>
          <p:nvPr/>
        </p:nvSpPr>
        <p:spPr>
          <a:xfrm>
            <a:off x="371068" y="335524"/>
            <a:ext cx="56957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45 Christmas lights.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sets of lights are there?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9D6B29A-5C95-4E3E-98F8-141EF4F906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7539"/>
          <a:stretch/>
        </p:blipFill>
        <p:spPr>
          <a:xfrm rot="16200000">
            <a:off x="6318379" y="2181942"/>
            <a:ext cx="5085731" cy="22970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1CA4446-76ED-445E-8285-9701128BAD54}"/>
              </a:ext>
            </a:extLst>
          </p:cNvPr>
          <p:cNvSpPr txBox="1"/>
          <p:nvPr/>
        </p:nvSpPr>
        <p:spPr>
          <a:xfrm>
            <a:off x="1617622" y="2872767"/>
            <a:ext cx="36006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x 5 = 45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3D910A-DFF6-4BCB-B0F4-DD4336962FEF}"/>
              </a:ext>
            </a:extLst>
          </p:cNvPr>
          <p:cNvSpPr txBox="1"/>
          <p:nvPr/>
        </p:nvSpPr>
        <p:spPr>
          <a:xfrm>
            <a:off x="1731524" y="2811828"/>
            <a:ext cx="1101244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70540A-5D97-44CA-BE25-CC59BF5FA8AF}"/>
              </a:ext>
            </a:extLst>
          </p:cNvPr>
          <p:cNvSpPr txBox="1"/>
          <p:nvPr/>
        </p:nvSpPr>
        <p:spPr>
          <a:xfrm>
            <a:off x="390523" y="5313875"/>
            <a:ext cx="11119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did you work this out? 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was the easiest method?</a:t>
            </a:r>
          </a:p>
        </p:txBody>
      </p:sp>
    </p:spTree>
    <p:extLst>
      <p:ext uri="{BB962C8B-B14F-4D97-AF65-F5344CB8AC3E}">
        <p14:creationId xmlns:p14="http://schemas.microsoft.com/office/powerpoint/2010/main" val="1442064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13494" y="360905"/>
            <a:ext cx="8485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the multiplications using &lt;, &gt; or =.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42C938-115A-4FF6-9AE7-5C1971BCE160}"/>
              </a:ext>
            </a:extLst>
          </p:cNvPr>
          <p:cNvSpPr txBox="1"/>
          <p:nvPr/>
        </p:nvSpPr>
        <p:spPr>
          <a:xfrm>
            <a:off x="3073941" y="1723335"/>
            <a:ext cx="1887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x 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2E7787-C9B3-4158-AC2B-19939759E8A3}"/>
              </a:ext>
            </a:extLst>
          </p:cNvPr>
          <p:cNvSpPr/>
          <p:nvPr/>
        </p:nvSpPr>
        <p:spPr>
          <a:xfrm>
            <a:off x="5372678" y="1604495"/>
            <a:ext cx="936172" cy="936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5ACCAC-0E67-46AC-ADFB-775AABC7AE21}"/>
              </a:ext>
            </a:extLst>
          </p:cNvPr>
          <p:cNvSpPr txBox="1"/>
          <p:nvPr/>
        </p:nvSpPr>
        <p:spPr>
          <a:xfrm>
            <a:off x="6748446" y="1713607"/>
            <a:ext cx="1887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x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73CE37-F2BD-4E22-91D8-389C2BAB4392}"/>
              </a:ext>
            </a:extLst>
          </p:cNvPr>
          <p:cNvSpPr txBox="1"/>
          <p:nvPr/>
        </p:nvSpPr>
        <p:spPr>
          <a:xfrm>
            <a:off x="3073941" y="3100282"/>
            <a:ext cx="1887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 x 5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950A65-F832-44E4-8AA3-04747BF5FF84}"/>
              </a:ext>
            </a:extLst>
          </p:cNvPr>
          <p:cNvSpPr/>
          <p:nvPr/>
        </p:nvSpPr>
        <p:spPr>
          <a:xfrm>
            <a:off x="5372678" y="2981442"/>
            <a:ext cx="936172" cy="936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711803-8469-4ECC-9D61-6D8F27DE2FE1}"/>
              </a:ext>
            </a:extLst>
          </p:cNvPr>
          <p:cNvSpPr txBox="1"/>
          <p:nvPr/>
        </p:nvSpPr>
        <p:spPr>
          <a:xfrm>
            <a:off x="6748446" y="3090554"/>
            <a:ext cx="1887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x 10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E4D7BE-1500-4F97-8C0E-EE874D0397F7}"/>
              </a:ext>
            </a:extLst>
          </p:cNvPr>
          <p:cNvSpPr txBox="1"/>
          <p:nvPr/>
        </p:nvSpPr>
        <p:spPr>
          <a:xfrm>
            <a:off x="3073942" y="4528538"/>
            <a:ext cx="1887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x 5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9FCCE0-B7B1-440B-9758-45D1B00CFE50}"/>
              </a:ext>
            </a:extLst>
          </p:cNvPr>
          <p:cNvSpPr/>
          <p:nvPr/>
        </p:nvSpPr>
        <p:spPr>
          <a:xfrm>
            <a:off x="5372679" y="4409698"/>
            <a:ext cx="936172" cy="936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83EF5E-8418-4526-BF1C-6D01A0E708E7}"/>
              </a:ext>
            </a:extLst>
          </p:cNvPr>
          <p:cNvSpPr txBox="1"/>
          <p:nvPr/>
        </p:nvSpPr>
        <p:spPr>
          <a:xfrm>
            <a:off x="6748447" y="4518810"/>
            <a:ext cx="1887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 x 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4F781D-6B3B-4AA9-9186-F81577012929}"/>
              </a:ext>
            </a:extLst>
          </p:cNvPr>
          <p:cNvSpPr txBox="1"/>
          <p:nvPr/>
        </p:nvSpPr>
        <p:spPr>
          <a:xfrm>
            <a:off x="5402471" y="4273036"/>
            <a:ext cx="936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779C139-0A70-4DA0-860F-ECAF3AB5E6CC}"/>
              </a:ext>
            </a:extLst>
          </p:cNvPr>
          <p:cNvSpPr txBox="1"/>
          <p:nvPr/>
        </p:nvSpPr>
        <p:spPr>
          <a:xfrm>
            <a:off x="5456577" y="2850112"/>
            <a:ext cx="936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88718F3-8B24-4E0F-A297-CC004884F091}"/>
              </a:ext>
            </a:extLst>
          </p:cNvPr>
          <p:cNvSpPr txBox="1"/>
          <p:nvPr/>
        </p:nvSpPr>
        <p:spPr>
          <a:xfrm>
            <a:off x="5455278" y="1415229"/>
            <a:ext cx="936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578622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F89293E-3EE4-4DA1-9B3E-89210A8090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E55CC1-A0EA-4319-B9C4-7AC546EC106D}"/>
              </a:ext>
            </a:extLst>
          </p:cNvPr>
          <p:cNvSpPr txBox="1"/>
          <p:nvPr/>
        </p:nvSpPr>
        <p:spPr>
          <a:xfrm>
            <a:off x="10973408" y="166247"/>
            <a:ext cx="11560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Reasoning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EC9BE6-9BFA-4884-9323-A0D1C32F548D}"/>
              </a:ext>
            </a:extLst>
          </p:cNvPr>
          <p:cNvSpPr txBox="1"/>
          <p:nvPr/>
        </p:nvSpPr>
        <p:spPr>
          <a:xfrm>
            <a:off x="351396" y="354665"/>
            <a:ext cx="1588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says,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D4780A41-8983-4F22-9162-79EA90BF311F}"/>
              </a:ext>
            </a:extLst>
          </p:cNvPr>
          <p:cNvSpPr/>
          <p:nvPr/>
        </p:nvSpPr>
        <p:spPr>
          <a:xfrm>
            <a:off x="3229262" y="1920948"/>
            <a:ext cx="3839753" cy="1212903"/>
          </a:xfrm>
          <a:prstGeom prst="wedgeRoundRectCallout">
            <a:avLst>
              <a:gd name="adj1" fmla="val -64500"/>
              <a:gd name="adj2" fmla="val 25197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bar model shows 5 lots of 6.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B54B53-C39C-444A-A9F6-62E9B6A2F795}"/>
              </a:ext>
            </a:extLst>
          </p:cNvPr>
          <p:cNvSpPr txBox="1"/>
          <p:nvPr/>
        </p:nvSpPr>
        <p:spPr>
          <a:xfrm>
            <a:off x="395340" y="3908428"/>
            <a:ext cx="3768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Kat correct? ________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C295702-985A-49CD-A597-3B7753B46D7A}"/>
              </a:ext>
            </a:extLst>
          </p:cNvPr>
          <p:cNvSpPr txBox="1"/>
          <p:nvPr/>
        </p:nvSpPr>
        <p:spPr>
          <a:xfrm>
            <a:off x="2845153" y="3861194"/>
            <a:ext cx="119009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578CA4-A274-4236-AAC1-5FB87BEB0954}"/>
              </a:ext>
            </a:extLst>
          </p:cNvPr>
          <p:cNvSpPr txBox="1"/>
          <p:nvPr/>
        </p:nvSpPr>
        <p:spPr>
          <a:xfrm>
            <a:off x="360876" y="4745026"/>
            <a:ext cx="3924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30D9902-D45B-4D28-9CF7-3FCF7E778658}"/>
              </a:ext>
            </a:extLst>
          </p:cNvPr>
          <p:cNvSpPr txBox="1"/>
          <p:nvPr/>
        </p:nvSpPr>
        <p:spPr>
          <a:xfrm>
            <a:off x="360876" y="5634538"/>
            <a:ext cx="8431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bar model shows 6 lots of 5 (6 x 5).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3CB87CA-C072-409E-A276-E287FB46C1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465704"/>
              </p:ext>
            </p:extLst>
          </p:nvPr>
        </p:nvGraphicFramePr>
        <p:xfrm>
          <a:off x="7457381" y="1920948"/>
          <a:ext cx="421482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471">
                  <a:extLst>
                    <a:ext uri="{9D8B030D-6E8A-4147-A177-3AD203B41FA5}">
                      <a16:colId xmlns:a16="http://schemas.microsoft.com/office/drawing/2014/main" val="3236249881"/>
                    </a:ext>
                  </a:extLst>
                </a:gridCol>
                <a:gridCol w="702471">
                  <a:extLst>
                    <a:ext uri="{9D8B030D-6E8A-4147-A177-3AD203B41FA5}">
                      <a16:colId xmlns:a16="http://schemas.microsoft.com/office/drawing/2014/main" val="572974116"/>
                    </a:ext>
                  </a:extLst>
                </a:gridCol>
                <a:gridCol w="702471">
                  <a:extLst>
                    <a:ext uri="{9D8B030D-6E8A-4147-A177-3AD203B41FA5}">
                      <a16:colId xmlns:a16="http://schemas.microsoft.com/office/drawing/2014/main" val="2575224696"/>
                    </a:ext>
                  </a:extLst>
                </a:gridCol>
                <a:gridCol w="702471">
                  <a:extLst>
                    <a:ext uri="{9D8B030D-6E8A-4147-A177-3AD203B41FA5}">
                      <a16:colId xmlns:a16="http://schemas.microsoft.com/office/drawing/2014/main" val="2210112656"/>
                    </a:ext>
                  </a:extLst>
                </a:gridCol>
                <a:gridCol w="702471">
                  <a:extLst>
                    <a:ext uri="{9D8B030D-6E8A-4147-A177-3AD203B41FA5}">
                      <a16:colId xmlns:a16="http://schemas.microsoft.com/office/drawing/2014/main" val="2593580690"/>
                    </a:ext>
                  </a:extLst>
                </a:gridCol>
                <a:gridCol w="702471">
                  <a:extLst>
                    <a:ext uri="{9D8B030D-6E8A-4147-A177-3AD203B41FA5}">
                      <a16:colId xmlns:a16="http://schemas.microsoft.com/office/drawing/2014/main" val="935261789"/>
                    </a:ext>
                  </a:extLst>
                </a:gridCol>
              </a:tblGrid>
              <a:tr h="594778">
                <a:tc gridSpan="6"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291631"/>
                  </a:ext>
                </a:extLst>
              </a:tr>
              <a:tr h="59477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9801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442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507535" y="359257"/>
            <a:ext cx="47003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Cookies come in packs of 5.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 has 18 cookies.</a:t>
            </a:r>
          </a:p>
        </p:txBody>
      </p:sp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712E01-6B3F-47DD-BABB-13496F65ECBF}"/>
              </a:ext>
            </a:extLst>
          </p:cNvPr>
          <p:cNvSpPr txBox="1"/>
          <p:nvPr/>
        </p:nvSpPr>
        <p:spPr>
          <a:xfrm>
            <a:off x="469790" y="4740315"/>
            <a:ext cx="9874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full packs can be made and how many left over?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01F3AC-01CB-4BCC-9607-3EB8A220BF1C}"/>
              </a:ext>
            </a:extLst>
          </p:cNvPr>
          <p:cNvSpPr txBox="1"/>
          <p:nvPr/>
        </p:nvSpPr>
        <p:spPr>
          <a:xfrm>
            <a:off x="469790" y="5756652"/>
            <a:ext cx="902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Mo can make 3 full packs of 5 cookies with 3 left over.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DE8A73-E694-41EA-94C9-EF37D49870F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07"/>
          <a:stretch/>
        </p:blipFill>
        <p:spPr>
          <a:xfrm>
            <a:off x="5407200" y="691501"/>
            <a:ext cx="2377383" cy="310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76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9058</TotalTime>
  <Words>275</Words>
  <Application>Microsoft Office PowerPoint</Application>
  <PresentationFormat>Widescreen</PresentationFormat>
  <Paragraphs>90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2</dc:title>
  <dc:creator>PRIMARY STARS EDUCATION</dc:creator>
  <cp:lastModifiedBy>J.Jones</cp:lastModifiedBy>
  <cp:revision>365</cp:revision>
  <dcterms:created xsi:type="dcterms:W3CDTF">2018-08-10T10:44:35Z</dcterms:created>
  <dcterms:modified xsi:type="dcterms:W3CDTF">2021-01-17T14:57:30Z</dcterms:modified>
</cp:coreProperties>
</file>