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6858000" cy="9144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3042" y="102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F12596-82E4-4663-8A99-4256FEC468EC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71713" y="1143000"/>
            <a:ext cx="23145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1E92C2-43A3-4CA8-BA1E-1EF4ED6BC1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7805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Here are all the</a:t>
            </a:r>
            <a:r>
              <a:rPr lang="en-GB" baseline="0" dirty="0" smtClean="0"/>
              <a:t> Tudor monarchs but the pictures, names and dates are all jumbled.  Can you sort them out? Either cut and paste or draw your own versions on paper.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1E92C2-43A3-4CA8-BA1E-1EF4ED6BC1E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14278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473E6-4932-4A52-8C21-50DF66FF6C00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8AFCD-1389-4ADF-9E82-81DD70A1FB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460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473E6-4932-4A52-8C21-50DF66FF6C00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8AFCD-1389-4ADF-9E82-81DD70A1FB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2242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473E6-4932-4A52-8C21-50DF66FF6C00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8AFCD-1389-4ADF-9E82-81DD70A1FB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64684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473E6-4932-4A52-8C21-50DF66FF6C00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8AFCD-1389-4ADF-9E82-81DD70A1FB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23250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473E6-4932-4A52-8C21-50DF66FF6C00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8AFCD-1389-4ADF-9E82-81DD70A1FB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92540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473E6-4932-4A52-8C21-50DF66FF6C00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8AFCD-1389-4ADF-9E82-81DD70A1FB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06360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473E6-4932-4A52-8C21-50DF66FF6C00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8AFCD-1389-4ADF-9E82-81DD70A1FB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2055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473E6-4932-4A52-8C21-50DF66FF6C00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8AFCD-1389-4ADF-9E82-81DD70A1FB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74191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473E6-4932-4A52-8C21-50DF66FF6C00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8AFCD-1389-4ADF-9E82-81DD70A1FB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48920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473E6-4932-4A52-8C21-50DF66FF6C00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8AFCD-1389-4ADF-9E82-81DD70A1FB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07136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473E6-4932-4A52-8C21-50DF66FF6C00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8AFCD-1389-4ADF-9E82-81DD70A1FB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9524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E473E6-4932-4A52-8C21-50DF66FF6C00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A8AFCD-1389-4ADF-9E82-81DD70A1FB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8502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7195672"/>
              </p:ext>
            </p:extLst>
          </p:nvPr>
        </p:nvGraphicFramePr>
        <p:xfrm>
          <a:off x="0" y="0"/>
          <a:ext cx="6858000" cy="914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8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8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86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8288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 smtClean="0">
                          <a:latin typeface="Comic Sans MS" pitchFamily="66" charset="0"/>
                        </a:rPr>
                        <a:t>Henry</a:t>
                      </a:r>
                      <a:r>
                        <a:rPr lang="en-GB" sz="2200" b="1" baseline="0" dirty="0" smtClean="0">
                          <a:latin typeface="Comic Sans MS" pitchFamily="66" charset="0"/>
                        </a:rPr>
                        <a:t> VIII</a:t>
                      </a:r>
                      <a:endParaRPr lang="en-GB" sz="2200" b="1" dirty="0">
                        <a:latin typeface="Comic Sans MS" pitchFamily="66" charset="0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 smtClean="0">
                          <a:latin typeface="Comic Sans MS" pitchFamily="66" charset="0"/>
                        </a:rPr>
                        <a:t>1553</a:t>
                      </a:r>
                      <a:r>
                        <a:rPr lang="en-GB" sz="2200" b="1" baseline="0" dirty="0" smtClean="0">
                          <a:latin typeface="Comic Sans MS" pitchFamily="66" charset="0"/>
                        </a:rPr>
                        <a:t> - </a:t>
                      </a:r>
                      <a:r>
                        <a:rPr lang="en-GB" sz="2200" b="1" dirty="0" smtClean="0">
                          <a:latin typeface="Comic Sans MS" pitchFamily="66" charset="0"/>
                        </a:rPr>
                        <a:t>1558</a:t>
                      </a:r>
                      <a:endParaRPr lang="en-GB" sz="2200" b="1" dirty="0">
                        <a:latin typeface="Comic Sans MS" pitchFamily="66" charset="0"/>
                      </a:endParaRPr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288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 smtClean="0">
                          <a:latin typeface="Comic Sans MS" pitchFamily="66" charset="0"/>
                        </a:rPr>
                        <a:t>Edward VI</a:t>
                      </a:r>
                      <a:endParaRPr lang="en-GB" sz="2200" b="1" dirty="0">
                        <a:latin typeface="Comic Sans MS" pitchFamily="66" charset="0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 smtClean="0">
                          <a:latin typeface="Comic Sans MS" pitchFamily="66" charset="0"/>
                        </a:rPr>
                        <a:t>1509 - 1547</a:t>
                      </a:r>
                      <a:endParaRPr lang="en-GB" sz="2200" b="1" dirty="0">
                        <a:latin typeface="Comic Sans MS" pitchFamily="66" charset="0"/>
                      </a:endParaRPr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288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 smtClean="0">
                          <a:latin typeface="Comic Sans MS" pitchFamily="66" charset="0"/>
                        </a:rPr>
                        <a:t>Henry VII</a:t>
                      </a:r>
                      <a:endParaRPr lang="en-GB" sz="2200" b="1" dirty="0">
                        <a:latin typeface="Comic Sans MS" pitchFamily="66" charset="0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 smtClean="0">
                          <a:latin typeface="Comic Sans MS" pitchFamily="66" charset="0"/>
                        </a:rPr>
                        <a:t>1558 - 1603</a:t>
                      </a:r>
                      <a:endParaRPr lang="en-GB" sz="2200" b="1" dirty="0">
                        <a:latin typeface="Comic Sans MS" pitchFamily="66" charset="0"/>
                      </a:endParaRPr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288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 smtClean="0">
                          <a:latin typeface="Comic Sans MS" pitchFamily="66" charset="0"/>
                        </a:rPr>
                        <a:t>Elizabeth</a:t>
                      </a:r>
                      <a:r>
                        <a:rPr lang="en-GB" sz="2200" b="1" baseline="0" dirty="0" smtClean="0">
                          <a:latin typeface="Comic Sans MS" pitchFamily="66" charset="0"/>
                        </a:rPr>
                        <a:t> I</a:t>
                      </a:r>
                      <a:endParaRPr lang="en-GB" sz="2200" b="1" dirty="0">
                        <a:latin typeface="Comic Sans MS" pitchFamily="66" charset="0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dirty="0" smtClean="0">
                          <a:latin typeface="Comic Sans MS" pitchFamily="66" charset="0"/>
                        </a:rPr>
                        <a:t>1485 - 1509</a:t>
                      </a:r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288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 smtClean="0">
                          <a:latin typeface="Comic Sans MS" pitchFamily="66" charset="0"/>
                        </a:rPr>
                        <a:t>Mary I</a:t>
                      </a:r>
                      <a:endParaRPr lang="en-GB" sz="2200" b="1" dirty="0">
                        <a:latin typeface="Comic Sans MS" pitchFamily="66" charset="0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 smtClean="0">
                          <a:latin typeface="Comic Sans MS" pitchFamily="66" charset="0"/>
                        </a:rPr>
                        <a:t>1547 - 1553</a:t>
                      </a:r>
                      <a:endParaRPr lang="en-GB" sz="2200" b="1" dirty="0">
                        <a:latin typeface="Comic Sans MS" pitchFamily="66" charset="0"/>
                      </a:endParaRPr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664" y="7308304"/>
            <a:ext cx="1273838" cy="183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692" y="3678492"/>
            <a:ext cx="1323026" cy="1935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664" y="5481767"/>
            <a:ext cx="1273838" cy="18324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 descr="https://encrypted-tbn0.gstatic.com/images?q=tbn:ANd9GcQoo-9LIDniWXqVqT_jmN95Rbxz5ElM5bAn6JgJV683u0ADedeH2Q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692" y="1828800"/>
            <a:ext cx="1370512" cy="1870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http://t3.gstatic.com/images?q=tbn:ANd9GcSnewoI4jvfTtYNSWA01B0S5om7JP__OWehn5nbJoUgKJ1c6v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693" y="18865"/>
            <a:ext cx="1414836" cy="1809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1872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301</TotalTime>
  <Words>61</Words>
  <Application>Microsoft Office PowerPoint</Application>
  <PresentationFormat>On-screen Show (4:3)</PresentationFormat>
  <Paragraphs>12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Comic Sans MS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Toni</dc:creator>
  <cp:lastModifiedBy>pat.haisman</cp:lastModifiedBy>
  <cp:revision>4</cp:revision>
  <dcterms:created xsi:type="dcterms:W3CDTF">2013-08-29T15:19:42Z</dcterms:created>
  <dcterms:modified xsi:type="dcterms:W3CDTF">2021-01-14T08:34:44Z</dcterms:modified>
</cp:coreProperties>
</file>