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" y="209006"/>
            <a:ext cx="11858625" cy="647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6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55" y="156753"/>
            <a:ext cx="11926388" cy="653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130629"/>
            <a:ext cx="11769634" cy="659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5943"/>
            <a:ext cx="12191999" cy="6453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9</cp:revision>
  <dcterms:created xsi:type="dcterms:W3CDTF">2020-11-16T19:36:17Z</dcterms:created>
  <dcterms:modified xsi:type="dcterms:W3CDTF">2021-01-11T19:25:04Z</dcterms:modified>
</cp:coreProperties>
</file>