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85" r:id="rId2"/>
    <p:sldId id="258" r:id="rId3"/>
    <p:sldId id="263" r:id="rId4"/>
    <p:sldId id="275" r:id="rId5"/>
    <p:sldId id="274" r:id="rId6"/>
    <p:sldId id="273" r:id="rId7"/>
    <p:sldId id="276" r:id="rId8"/>
    <p:sldId id="278" r:id="rId9"/>
    <p:sldId id="279" r:id="rId10"/>
    <p:sldId id="280" r:id="rId11"/>
    <p:sldId id="281" r:id="rId12"/>
    <p:sldId id="267" r:id="rId13"/>
  </p:sldIdLst>
  <p:sldSz cx="9144000" cy="6858000" type="screen4x3"/>
  <p:notesSz cx="6858000" cy="9144000"/>
  <p:embeddedFontLst>
    <p:embeddedFont>
      <p:font typeface="Twinkl" panose="020B0604020202020204" charset="0"/>
      <p:regular r:id="rId16"/>
      <p:bold r:id="rId17"/>
    </p:embeddedFont>
    <p:embeddedFont>
      <p:font typeface="Sassoon Infant Rg" panose="02000503030000020003" charset="0"/>
      <p:regular r:id="rId18"/>
      <p:bold r:id="rId19"/>
    </p:embeddedFont>
    <p:embeddedFont>
      <p:font typeface="Twinkl ExtraBold" charset="0"/>
      <p:bold r:id="rId20"/>
    </p:embeddedFont>
    <p:embeddedFont>
      <p:font typeface="Calibri" panose="020F0502020204030204" pitchFamily="34" charset="0"/>
      <p:regular r:id="rId21"/>
      <p:bold r:id="rId22"/>
      <p:italic r:id="rId23"/>
      <p:boldItalic r:id="rId2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19999"/>
    <a:srgbClr val="DE1E5A"/>
    <a:srgbClr val="80C1EB"/>
    <a:srgbClr val="4DB1E3"/>
    <a:srgbClr val="18A0DB"/>
    <a:srgbClr val="BC0105"/>
    <a:srgbClr val="ACDDFC"/>
    <a:srgbClr val="FFFFFF"/>
    <a:srgbClr val="4AA1D9"/>
    <a:srgbClr val="21A6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58" autoAdjust="0"/>
    <p:restoredTop sz="94660"/>
  </p:normalViewPr>
  <p:slideViewPr>
    <p:cSldViewPr snapToGrid="0" showGuides="1">
      <p:cViewPr varScale="1">
        <p:scale>
          <a:sx n="73" d="100"/>
          <a:sy n="73" d="100"/>
        </p:scale>
        <p:origin x="1116" y="7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font" Target="fonts/font8.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7.fntdata"/><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06/01/2021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06/01/2021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hyperlink" Target="https://www.twinkl.co.uk/" TargetMode="Externa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Rectangle 1">
            <a:hlinkClick r:id="rId2"/>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8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8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Tree>
    <p:extLst>
      <p:ext uri="{BB962C8B-B14F-4D97-AF65-F5344CB8AC3E}">
        <p14:creationId xmlns:p14="http://schemas.microsoft.com/office/powerpoint/2010/main" val="17141490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8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Tree>
    <p:extLst>
      <p:ext uri="{BB962C8B-B14F-4D97-AF65-F5344CB8AC3E}">
        <p14:creationId xmlns:p14="http://schemas.microsoft.com/office/powerpoint/2010/main" val="17487327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8" r:id="rId3"/>
    <p:sldLayoutId id="2147483669" r:id="rId4"/>
    <p:sldLayoutId id="2147483662" r:id="rId5"/>
    <p:sldLayoutId id="2147483663" r:id="rId6"/>
    <p:sldLayoutId id="2147483666" r:id="rId7"/>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hyperlink" Target="https://www.twinkl.co.uk/resources/numeracy-maths/numbers-number-system/numbers-number-system-odd-and-even-numbers" TargetMode="Externa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26920" y="522514"/>
            <a:ext cx="8055377" cy="5826035"/>
          </a:xfrm>
          <a:prstGeom prst="rect">
            <a:avLst/>
          </a:prstGeom>
        </p:spPr>
      </p:pic>
    </p:spTree>
    <p:extLst>
      <p:ext uri="{BB962C8B-B14F-4D97-AF65-F5344CB8AC3E}">
        <p14:creationId xmlns:p14="http://schemas.microsoft.com/office/powerpoint/2010/main" val="28119215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p:cNvPr>
          <p:cNvSpPr/>
          <p:nvPr/>
        </p:nvSpPr>
        <p:spPr>
          <a:xfrm>
            <a:off x="7806690" y="5966460"/>
            <a:ext cx="1245870" cy="76581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hlinkClick r:id="rId2"/>
          </p:cNvPr>
          <p:cNvSpPr/>
          <p:nvPr/>
        </p:nvSpPr>
        <p:spPr>
          <a:xfrm>
            <a:off x="95250" y="5966460"/>
            <a:ext cx="716280" cy="76581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1188628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Aim</a:t>
            </a:r>
          </a:p>
        </p:txBody>
      </p:sp>
      <p:sp>
        <p:nvSpPr>
          <p:cNvPr id="9" name="Content Placeholder 15"/>
          <p:cNvSpPr txBox="1">
            <a:spLocks/>
          </p:cNvSpPr>
          <p:nvPr/>
        </p:nvSpPr>
        <p:spPr>
          <a:xfrm>
            <a:off x="971551" y="1719580"/>
            <a:ext cx="3909059" cy="2556510"/>
          </a:xfrm>
          <a:prstGeom prst="roundRect">
            <a:avLst>
              <a:gd name="adj" fmla="val 2583"/>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ltLang="en-US" sz="4400" dirty="0">
                <a:solidFill>
                  <a:srgbClr val="DE1E5A"/>
                </a:solidFill>
                <a:latin typeface="Twinkl" pitchFamily="2" charset="0"/>
              </a:rPr>
              <a:t>To understand what an odd number is.</a:t>
            </a:r>
          </a:p>
        </p:txBody>
      </p:sp>
      <p:sp>
        <p:nvSpPr>
          <p:cNvPr id="10" name="Content Placeholder 15"/>
          <p:cNvSpPr txBox="1">
            <a:spLocks/>
          </p:cNvSpPr>
          <p:nvPr/>
        </p:nvSpPr>
        <p:spPr>
          <a:xfrm>
            <a:off x="4509135" y="3661750"/>
            <a:ext cx="3909059" cy="2556510"/>
          </a:xfrm>
          <a:prstGeom prst="roundRect">
            <a:avLst>
              <a:gd name="adj" fmla="val 2583"/>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ltLang="en-US" sz="4400" dirty="0">
                <a:solidFill>
                  <a:srgbClr val="80C1EB"/>
                </a:solidFill>
                <a:latin typeface="Twinkl" pitchFamily="2" charset="0"/>
              </a:rPr>
              <a:t>To understand what an even number is.</a:t>
            </a:r>
          </a:p>
        </p:txBody>
      </p:sp>
      <p:cxnSp>
        <p:nvCxnSpPr>
          <p:cNvPr id="3" name="Straight Connector 2"/>
          <p:cNvCxnSpPr/>
          <p:nvPr/>
        </p:nvCxnSpPr>
        <p:spPr>
          <a:xfrm flipV="1">
            <a:off x="708660" y="617220"/>
            <a:ext cx="7600950" cy="569248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728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altLang="en-US" sz="3600" dirty="0">
                <a:latin typeface="Twinkl" pitchFamily="2" charset="0"/>
              </a:rPr>
              <a:t>What Is An Even Number?</a:t>
            </a:r>
            <a:endParaRPr lang="en-US" sz="3600" dirty="0">
              <a:latin typeface="+mn-lt"/>
            </a:endParaRPr>
          </a:p>
        </p:txBody>
      </p:sp>
      <p:sp>
        <p:nvSpPr>
          <p:cNvPr id="2" name="Rectangle 1"/>
          <p:cNvSpPr/>
          <p:nvPr/>
        </p:nvSpPr>
        <p:spPr>
          <a:xfrm>
            <a:off x="850900" y="1509236"/>
            <a:ext cx="3473965" cy="1754326"/>
          </a:xfrm>
          <a:prstGeom prst="rect">
            <a:avLst/>
          </a:prstGeom>
        </p:spPr>
        <p:txBody>
          <a:bodyPr wrap="square">
            <a:spAutoFit/>
          </a:bodyPr>
          <a:lstStyle/>
          <a:p>
            <a:pPr>
              <a:spcBef>
                <a:spcPct val="0"/>
              </a:spcBef>
            </a:pPr>
            <a:r>
              <a:rPr lang="en-GB" altLang="en-US" dirty="0"/>
              <a:t>Even numbers are numbers which can be laid out in </a:t>
            </a:r>
            <a:r>
              <a:rPr lang="en-GB" altLang="en-US" b="1" dirty="0"/>
              <a:t>pairs</a:t>
            </a:r>
            <a:r>
              <a:rPr lang="en-GB" altLang="en-US" dirty="0"/>
              <a:t>.</a:t>
            </a:r>
          </a:p>
          <a:p>
            <a:pPr>
              <a:spcBef>
                <a:spcPct val="0"/>
              </a:spcBef>
            </a:pPr>
            <a:r>
              <a:rPr lang="en-GB" altLang="en-US" dirty="0"/>
              <a:t>You can count up in 2s and the numbers will always be even, because you are always adding another pair.</a:t>
            </a:r>
          </a:p>
        </p:txBody>
      </p:sp>
      <p:sp>
        <p:nvSpPr>
          <p:cNvPr id="8" name="TextBox 14"/>
          <p:cNvSpPr txBox="1">
            <a:spLocks noChangeArrowheads="1"/>
          </p:cNvSpPr>
          <p:nvPr/>
        </p:nvSpPr>
        <p:spPr bwMode="auto">
          <a:xfrm>
            <a:off x="6352728" y="4792663"/>
            <a:ext cx="12954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3600" b="1" dirty="0">
                <a:solidFill>
                  <a:srgbClr val="5873FA"/>
                </a:solidFill>
              </a:rPr>
              <a:t>0</a:t>
            </a:r>
          </a:p>
        </p:txBody>
      </p:sp>
      <p:pic>
        <p:nvPicPr>
          <p:cNvPr id="22"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439105" y="4166094"/>
            <a:ext cx="1209023" cy="645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TextBox 14"/>
          <p:cNvSpPr txBox="1">
            <a:spLocks noChangeArrowheads="1"/>
          </p:cNvSpPr>
          <p:nvPr/>
        </p:nvSpPr>
        <p:spPr bwMode="auto">
          <a:xfrm>
            <a:off x="6352728" y="4783138"/>
            <a:ext cx="12954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3600" b="1" dirty="0">
                <a:solidFill>
                  <a:srgbClr val="5873FA"/>
                </a:solidFill>
              </a:rPr>
              <a:t>2</a:t>
            </a:r>
          </a:p>
        </p:txBody>
      </p:sp>
      <p:pic>
        <p:nvPicPr>
          <p:cNvPr id="24"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439104" y="3542111"/>
            <a:ext cx="1209023" cy="645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TextBox 14"/>
          <p:cNvSpPr txBox="1">
            <a:spLocks noChangeArrowheads="1"/>
          </p:cNvSpPr>
          <p:nvPr/>
        </p:nvSpPr>
        <p:spPr bwMode="auto">
          <a:xfrm>
            <a:off x="6352728" y="4773613"/>
            <a:ext cx="12954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3600" b="1" dirty="0">
                <a:solidFill>
                  <a:srgbClr val="5873FA"/>
                </a:solidFill>
              </a:rPr>
              <a:t>4</a:t>
            </a:r>
          </a:p>
        </p:txBody>
      </p:sp>
      <p:pic>
        <p:nvPicPr>
          <p:cNvPr id="26"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439104" y="2926468"/>
            <a:ext cx="1209023" cy="645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TextBox 14"/>
          <p:cNvSpPr txBox="1">
            <a:spLocks noChangeArrowheads="1"/>
          </p:cNvSpPr>
          <p:nvPr/>
        </p:nvSpPr>
        <p:spPr bwMode="auto">
          <a:xfrm>
            <a:off x="6352728" y="4792663"/>
            <a:ext cx="12954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3600" b="1" dirty="0">
                <a:solidFill>
                  <a:srgbClr val="5873FA"/>
                </a:solidFill>
              </a:rPr>
              <a:t>6</a:t>
            </a:r>
          </a:p>
        </p:txBody>
      </p:sp>
      <p:pic>
        <p:nvPicPr>
          <p:cNvPr id="28"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439104" y="2322875"/>
            <a:ext cx="1209023" cy="645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 name="TextBox 14"/>
          <p:cNvSpPr txBox="1">
            <a:spLocks noChangeArrowheads="1"/>
          </p:cNvSpPr>
          <p:nvPr/>
        </p:nvSpPr>
        <p:spPr bwMode="auto">
          <a:xfrm>
            <a:off x="6352728" y="4811713"/>
            <a:ext cx="12954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3600" b="1" dirty="0">
                <a:solidFill>
                  <a:srgbClr val="5873FA"/>
                </a:solidFill>
              </a:rPr>
              <a:t>8</a:t>
            </a:r>
          </a:p>
        </p:txBody>
      </p:sp>
    </p:spTree>
    <p:extLst>
      <p:ext uri="{BB962C8B-B14F-4D97-AF65-F5344CB8AC3E}">
        <p14:creationId xmlns:p14="http://schemas.microsoft.com/office/powerpoint/2010/main" val="2272284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fade">
                                      <p:cBhvr>
                                        <p:cTn id="10" dur="500"/>
                                        <p:tgtEl>
                                          <p:spTgt spid="2">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grpId="1" nodeType="clickEffect">
                                  <p:stCondLst>
                                    <p:cond delay="0"/>
                                  </p:stCondLst>
                                  <p:childTnLst>
                                    <p:set>
                                      <p:cBhvr>
                                        <p:cTn id="18" dur="1" fill="hold">
                                          <p:stCondLst>
                                            <p:cond delay="0"/>
                                          </p:stCondLst>
                                        </p:cTn>
                                        <p:tgtEl>
                                          <p:spTgt spid="8"/>
                                        </p:tgtEl>
                                        <p:attrNameLst>
                                          <p:attrName>style.visibility</p:attrName>
                                        </p:attrNameLst>
                                      </p:cBhvr>
                                      <p:to>
                                        <p:strVal val="hidden"/>
                                      </p:to>
                                    </p:set>
                                  </p:childTnLst>
                                </p:cTn>
                              </p:par>
                              <p:par>
                                <p:cTn id="19" presetID="1" presetClass="entr" presetSubtype="0"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xit" presetSubtype="0" fill="hold" grpId="1" nodeType="clickEffect">
                                  <p:stCondLst>
                                    <p:cond delay="0"/>
                                  </p:stCondLst>
                                  <p:childTnLst>
                                    <p:set>
                                      <p:cBhvr>
                                        <p:cTn id="26" dur="1" fill="hold">
                                          <p:stCondLst>
                                            <p:cond delay="0"/>
                                          </p:stCondLst>
                                        </p:cTn>
                                        <p:tgtEl>
                                          <p:spTgt spid="23"/>
                                        </p:tgtEl>
                                        <p:attrNameLst>
                                          <p:attrName>style.visibility</p:attrName>
                                        </p:attrNameLst>
                                      </p:cBhvr>
                                      <p:to>
                                        <p:strVal val="hidden"/>
                                      </p:to>
                                    </p:set>
                                  </p:childTnLst>
                                </p:cTn>
                              </p:par>
                              <p:par>
                                <p:cTn id="27" presetID="1" presetClass="entr" presetSubtype="0" fill="hold" nodeType="withEffect">
                                  <p:stCondLst>
                                    <p:cond delay="0"/>
                                  </p:stCondLst>
                                  <p:childTnLst>
                                    <p:set>
                                      <p:cBhvr>
                                        <p:cTn id="28" dur="1" fill="hold">
                                          <p:stCondLst>
                                            <p:cond delay="0"/>
                                          </p:stCondLst>
                                        </p:cTn>
                                        <p:tgtEl>
                                          <p:spTgt spid="24"/>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xit" presetSubtype="0" fill="hold" grpId="1" nodeType="clickEffect">
                                  <p:stCondLst>
                                    <p:cond delay="0"/>
                                  </p:stCondLst>
                                  <p:childTnLst>
                                    <p:set>
                                      <p:cBhvr>
                                        <p:cTn id="34" dur="1" fill="hold">
                                          <p:stCondLst>
                                            <p:cond delay="0"/>
                                          </p:stCondLst>
                                        </p:cTn>
                                        <p:tgtEl>
                                          <p:spTgt spid="25"/>
                                        </p:tgtEl>
                                        <p:attrNameLst>
                                          <p:attrName>style.visibility</p:attrName>
                                        </p:attrNameLst>
                                      </p:cBhvr>
                                      <p:to>
                                        <p:strVal val="hidden"/>
                                      </p:to>
                                    </p:set>
                                  </p:childTnLst>
                                </p:cTn>
                              </p:par>
                              <p:par>
                                <p:cTn id="35" presetID="1" presetClass="entr" presetSubtype="0" fill="hold" nodeType="withEffect">
                                  <p:stCondLst>
                                    <p:cond delay="0"/>
                                  </p:stCondLst>
                                  <p:childTnLst>
                                    <p:set>
                                      <p:cBhvr>
                                        <p:cTn id="36" dur="1" fill="hold">
                                          <p:stCondLst>
                                            <p:cond delay="0"/>
                                          </p:stCondLst>
                                        </p:cTn>
                                        <p:tgtEl>
                                          <p:spTgt spid="26"/>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7"/>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xit" presetSubtype="0" fill="hold" grpId="1" nodeType="clickEffect">
                                  <p:stCondLst>
                                    <p:cond delay="0"/>
                                  </p:stCondLst>
                                  <p:childTnLst>
                                    <p:set>
                                      <p:cBhvr>
                                        <p:cTn id="42" dur="1" fill="hold">
                                          <p:stCondLst>
                                            <p:cond delay="0"/>
                                          </p:stCondLst>
                                        </p:cTn>
                                        <p:tgtEl>
                                          <p:spTgt spid="27"/>
                                        </p:tgtEl>
                                        <p:attrNameLst>
                                          <p:attrName>style.visibility</p:attrName>
                                        </p:attrNameLst>
                                      </p:cBhvr>
                                      <p:to>
                                        <p:strVal val="hidden"/>
                                      </p:to>
                                    </p:set>
                                  </p:childTnLst>
                                </p:cTn>
                              </p:par>
                              <p:par>
                                <p:cTn id="43" presetID="1" presetClass="entr" presetSubtype="0" fill="hold" nodeType="withEffect">
                                  <p:stCondLst>
                                    <p:cond delay="0"/>
                                  </p:stCondLst>
                                  <p:childTnLst>
                                    <p:set>
                                      <p:cBhvr>
                                        <p:cTn id="44" dur="1" fill="hold">
                                          <p:stCondLst>
                                            <p:cond delay="0"/>
                                          </p:stCondLst>
                                        </p:cTn>
                                        <p:tgtEl>
                                          <p:spTgt spid="28"/>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P spid="23" grpId="0"/>
      <p:bldP spid="23" grpId="1"/>
      <p:bldP spid="25" grpId="0"/>
      <p:bldP spid="25" grpId="1"/>
      <p:bldP spid="27" grpId="0"/>
      <p:bldP spid="27" grpId="1"/>
      <p:bldP spid="2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628648" y="429963"/>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altLang="en-US" sz="3600" dirty="0">
                <a:latin typeface="Twinkl" pitchFamily="2" charset="0"/>
              </a:rPr>
              <a:t>What Is An Even Number?</a:t>
            </a:r>
            <a:endParaRPr lang="en-US" sz="3600" dirty="0">
              <a:latin typeface="+mn-lt"/>
            </a:endParaRPr>
          </a:p>
        </p:txBody>
      </p:sp>
      <p:pic>
        <p:nvPicPr>
          <p:cNvPr id="4" name="Picture 3" descr="Z:\# Action Folder!\PDF &amp; Preview\PNG\100-Square.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73936" y="941798"/>
            <a:ext cx="5596128" cy="5413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7" name="Oval 206"/>
          <p:cNvSpPr/>
          <p:nvPr/>
        </p:nvSpPr>
        <p:spPr>
          <a:xfrm>
            <a:off x="2402728" y="1029423"/>
            <a:ext cx="451880" cy="451880"/>
          </a:xfrm>
          <a:prstGeom prst="ellipse">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8" name="Oval 207"/>
          <p:cNvSpPr/>
          <p:nvPr/>
        </p:nvSpPr>
        <p:spPr>
          <a:xfrm>
            <a:off x="3514132" y="1025976"/>
            <a:ext cx="451880" cy="451880"/>
          </a:xfrm>
          <a:prstGeom prst="ellipse">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9" name="Oval 208"/>
          <p:cNvSpPr/>
          <p:nvPr/>
        </p:nvSpPr>
        <p:spPr>
          <a:xfrm>
            <a:off x="4621677" y="1028999"/>
            <a:ext cx="451880" cy="451880"/>
          </a:xfrm>
          <a:prstGeom prst="ellipse">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0" name="Oval 209"/>
          <p:cNvSpPr/>
          <p:nvPr/>
        </p:nvSpPr>
        <p:spPr>
          <a:xfrm>
            <a:off x="5729135" y="1028999"/>
            <a:ext cx="451880" cy="451880"/>
          </a:xfrm>
          <a:prstGeom prst="ellipse">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1" name="Oval 210"/>
          <p:cNvSpPr/>
          <p:nvPr/>
        </p:nvSpPr>
        <p:spPr>
          <a:xfrm>
            <a:off x="6842391" y="1025976"/>
            <a:ext cx="451880" cy="451880"/>
          </a:xfrm>
          <a:prstGeom prst="ellipse">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2" name="Oval 211"/>
          <p:cNvSpPr/>
          <p:nvPr/>
        </p:nvSpPr>
        <p:spPr>
          <a:xfrm>
            <a:off x="2400744" y="1567093"/>
            <a:ext cx="451880" cy="451880"/>
          </a:xfrm>
          <a:prstGeom prst="ellipse">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3" name="Oval 212"/>
          <p:cNvSpPr/>
          <p:nvPr/>
        </p:nvSpPr>
        <p:spPr>
          <a:xfrm>
            <a:off x="3512148" y="1563646"/>
            <a:ext cx="451880" cy="451880"/>
          </a:xfrm>
          <a:prstGeom prst="ellipse">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4" name="Oval 213"/>
          <p:cNvSpPr/>
          <p:nvPr/>
        </p:nvSpPr>
        <p:spPr>
          <a:xfrm>
            <a:off x="4619693" y="1566669"/>
            <a:ext cx="451880" cy="451880"/>
          </a:xfrm>
          <a:prstGeom prst="ellipse">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5" name="Oval 214"/>
          <p:cNvSpPr/>
          <p:nvPr/>
        </p:nvSpPr>
        <p:spPr>
          <a:xfrm>
            <a:off x="5727151" y="1566669"/>
            <a:ext cx="451880" cy="451880"/>
          </a:xfrm>
          <a:prstGeom prst="ellipse">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6" name="Oval 215"/>
          <p:cNvSpPr/>
          <p:nvPr/>
        </p:nvSpPr>
        <p:spPr>
          <a:xfrm>
            <a:off x="6838843" y="1561772"/>
            <a:ext cx="451880" cy="451880"/>
          </a:xfrm>
          <a:prstGeom prst="ellipse">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2" name="Oval 221"/>
          <p:cNvSpPr/>
          <p:nvPr/>
        </p:nvSpPr>
        <p:spPr>
          <a:xfrm>
            <a:off x="2407154" y="2104461"/>
            <a:ext cx="451880" cy="451880"/>
          </a:xfrm>
          <a:prstGeom prst="ellipse">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3" name="Oval 222"/>
          <p:cNvSpPr/>
          <p:nvPr/>
        </p:nvSpPr>
        <p:spPr>
          <a:xfrm>
            <a:off x="3518558" y="2101014"/>
            <a:ext cx="451880" cy="451880"/>
          </a:xfrm>
          <a:prstGeom prst="ellipse">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4" name="Oval 223"/>
          <p:cNvSpPr/>
          <p:nvPr/>
        </p:nvSpPr>
        <p:spPr>
          <a:xfrm>
            <a:off x="4626103" y="2104037"/>
            <a:ext cx="451880" cy="451880"/>
          </a:xfrm>
          <a:prstGeom prst="ellipse">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5" name="Oval 224"/>
          <p:cNvSpPr/>
          <p:nvPr/>
        </p:nvSpPr>
        <p:spPr>
          <a:xfrm>
            <a:off x="5733561" y="2104037"/>
            <a:ext cx="451880" cy="451880"/>
          </a:xfrm>
          <a:prstGeom prst="ellipse">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6" name="Oval 225"/>
          <p:cNvSpPr/>
          <p:nvPr/>
        </p:nvSpPr>
        <p:spPr>
          <a:xfrm>
            <a:off x="6846817" y="2101014"/>
            <a:ext cx="451880" cy="451880"/>
          </a:xfrm>
          <a:prstGeom prst="ellipse">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7" name="Oval 226"/>
          <p:cNvSpPr/>
          <p:nvPr/>
        </p:nvSpPr>
        <p:spPr>
          <a:xfrm>
            <a:off x="2407865" y="2631773"/>
            <a:ext cx="451880" cy="451880"/>
          </a:xfrm>
          <a:prstGeom prst="ellipse">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8" name="Oval 227"/>
          <p:cNvSpPr/>
          <p:nvPr/>
        </p:nvSpPr>
        <p:spPr>
          <a:xfrm>
            <a:off x="3519269" y="2628326"/>
            <a:ext cx="451880" cy="451880"/>
          </a:xfrm>
          <a:prstGeom prst="ellipse">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9" name="Oval 228"/>
          <p:cNvSpPr/>
          <p:nvPr/>
        </p:nvSpPr>
        <p:spPr>
          <a:xfrm>
            <a:off x="4626814" y="2631349"/>
            <a:ext cx="451880" cy="451880"/>
          </a:xfrm>
          <a:prstGeom prst="ellipse">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0" name="Oval 229"/>
          <p:cNvSpPr/>
          <p:nvPr/>
        </p:nvSpPr>
        <p:spPr>
          <a:xfrm>
            <a:off x="5734272" y="2631349"/>
            <a:ext cx="451880" cy="451880"/>
          </a:xfrm>
          <a:prstGeom prst="ellipse">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1" name="Oval 230"/>
          <p:cNvSpPr/>
          <p:nvPr/>
        </p:nvSpPr>
        <p:spPr>
          <a:xfrm>
            <a:off x="6847528" y="2628326"/>
            <a:ext cx="451880" cy="451880"/>
          </a:xfrm>
          <a:prstGeom prst="ellipse">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2" name="Oval 231"/>
          <p:cNvSpPr/>
          <p:nvPr/>
        </p:nvSpPr>
        <p:spPr>
          <a:xfrm>
            <a:off x="2399180" y="3171443"/>
            <a:ext cx="451880" cy="451880"/>
          </a:xfrm>
          <a:prstGeom prst="ellipse">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3" name="Oval 232"/>
          <p:cNvSpPr/>
          <p:nvPr/>
        </p:nvSpPr>
        <p:spPr>
          <a:xfrm>
            <a:off x="3510584" y="3167996"/>
            <a:ext cx="451880" cy="451880"/>
          </a:xfrm>
          <a:prstGeom prst="ellipse">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4" name="Oval 233"/>
          <p:cNvSpPr/>
          <p:nvPr/>
        </p:nvSpPr>
        <p:spPr>
          <a:xfrm>
            <a:off x="4618129" y="3171019"/>
            <a:ext cx="451880" cy="451880"/>
          </a:xfrm>
          <a:prstGeom prst="ellipse">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5" name="Oval 234"/>
          <p:cNvSpPr/>
          <p:nvPr/>
        </p:nvSpPr>
        <p:spPr>
          <a:xfrm>
            <a:off x="5725587" y="3171019"/>
            <a:ext cx="451880" cy="451880"/>
          </a:xfrm>
          <a:prstGeom prst="ellipse">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6" name="Oval 235"/>
          <p:cNvSpPr/>
          <p:nvPr/>
        </p:nvSpPr>
        <p:spPr>
          <a:xfrm>
            <a:off x="6838843" y="3167996"/>
            <a:ext cx="451880" cy="451880"/>
          </a:xfrm>
          <a:prstGeom prst="ellipse">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7" name="Oval 236"/>
          <p:cNvSpPr/>
          <p:nvPr/>
        </p:nvSpPr>
        <p:spPr>
          <a:xfrm>
            <a:off x="2408325" y="3700625"/>
            <a:ext cx="451880" cy="451880"/>
          </a:xfrm>
          <a:prstGeom prst="ellipse">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8" name="Oval 237"/>
          <p:cNvSpPr/>
          <p:nvPr/>
        </p:nvSpPr>
        <p:spPr>
          <a:xfrm>
            <a:off x="3519729" y="3697178"/>
            <a:ext cx="451880" cy="451880"/>
          </a:xfrm>
          <a:prstGeom prst="ellipse">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9" name="Oval 238"/>
          <p:cNvSpPr/>
          <p:nvPr/>
        </p:nvSpPr>
        <p:spPr>
          <a:xfrm>
            <a:off x="4627274" y="3700201"/>
            <a:ext cx="451880" cy="451880"/>
          </a:xfrm>
          <a:prstGeom prst="ellipse">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0" name="Oval 239"/>
          <p:cNvSpPr/>
          <p:nvPr/>
        </p:nvSpPr>
        <p:spPr>
          <a:xfrm>
            <a:off x="5734732" y="3700201"/>
            <a:ext cx="451880" cy="451880"/>
          </a:xfrm>
          <a:prstGeom prst="ellipse">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1" name="Oval 240"/>
          <p:cNvSpPr/>
          <p:nvPr/>
        </p:nvSpPr>
        <p:spPr>
          <a:xfrm>
            <a:off x="6847988" y="3697178"/>
            <a:ext cx="451880" cy="451880"/>
          </a:xfrm>
          <a:prstGeom prst="ellipse">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2" name="Oval 241"/>
          <p:cNvSpPr/>
          <p:nvPr/>
        </p:nvSpPr>
        <p:spPr>
          <a:xfrm>
            <a:off x="2408325" y="4240540"/>
            <a:ext cx="451880" cy="451880"/>
          </a:xfrm>
          <a:prstGeom prst="ellipse">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3" name="Oval 242"/>
          <p:cNvSpPr/>
          <p:nvPr/>
        </p:nvSpPr>
        <p:spPr>
          <a:xfrm>
            <a:off x="3519729" y="4237093"/>
            <a:ext cx="451880" cy="451880"/>
          </a:xfrm>
          <a:prstGeom prst="ellipse">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4" name="Oval 243"/>
          <p:cNvSpPr/>
          <p:nvPr/>
        </p:nvSpPr>
        <p:spPr>
          <a:xfrm>
            <a:off x="4627274" y="4240116"/>
            <a:ext cx="451880" cy="451880"/>
          </a:xfrm>
          <a:prstGeom prst="ellipse">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5" name="Oval 244"/>
          <p:cNvSpPr/>
          <p:nvPr/>
        </p:nvSpPr>
        <p:spPr>
          <a:xfrm>
            <a:off x="5734732" y="4240116"/>
            <a:ext cx="451880" cy="451880"/>
          </a:xfrm>
          <a:prstGeom prst="ellipse">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6" name="Oval 245"/>
          <p:cNvSpPr/>
          <p:nvPr/>
        </p:nvSpPr>
        <p:spPr>
          <a:xfrm>
            <a:off x="6847988" y="4237093"/>
            <a:ext cx="451880" cy="451880"/>
          </a:xfrm>
          <a:prstGeom prst="ellipse">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7" name="Oval 246"/>
          <p:cNvSpPr/>
          <p:nvPr/>
        </p:nvSpPr>
        <p:spPr>
          <a:xfrm>
            <a:off x="2408325" y="4767666"/>
            <a:ext cx="451880" cy="451880"/>
          </a:xfrm>
          <a:prstGeom prst="ellipse">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8" name="Oval 247"/>
          <p:cNvSpPr/>
          <p:nvPr/>
        </p:nvSpPr>
        <p:spPr>
          <a:xfrm>
            <a:off x="3519729" y="4764219"/>
            <a:ext cx="451880" cy="451880"/>
          </a:xfrm>
          <a:prstGeom prst="ellipse">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9" name="Oval 248"/>
          <p:cNvSpPr/>
          <p:nvPr/>
        </p:nvSpPr>
        <p:spPr>
          <a:xfrm>
            <a:off x="4627274" y="4767242"/>
            <a:ext cx="451880" cy="451880"/>
          </a:xfrm>
          <a:prstGeom prst="ellipse">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0" name="Oval 249"/>
          <p:cNvSpPr/>
          <p:nvPr/>
        </p:nvSpPr>
        <p:spPr>
          <a:xfrm>
            <a:off x="5734732" y="4767242"/>
            <a:ext cx="451880" cy="451880"/>
          </a:xfrm>
          <a:prstGeom prst="ellipse">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1" name="Oval 250"/>
          <p:cNvSpPr/>
          <p:nvPr/>
        </p:nvSpPr>
        <p:spPr>
          <a:xfrm>
            <a:off x="6847988" y="4764219"/>
            <a:ext cx="451880" cy="451880"/>
          </a:xfrm>
          <a:prstGeom prst="ellipse">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2" name="Oval 251"/>
          <p:cNvSpPr/>
          <p:nvPr/>
        </p:nvSpPr>
        <p:spPr>
          <a:xfrm>
            <a:off x="2408325" y="5299321"/>
            <a:ext cx="451880" cy="451880"/>
          </a:xfrm>
          <a:prstGeom prst="ellipse">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3" name="Oval 252"/>
          <p:cNvSpPr/>
          <p:nvPr/>
        </p:nvSpPr>
        <p:spPr>
          <a:xfrm>
            <a:off x="3519729" y="5295874"/>
            <a:ext cx="451880" cy="451880"/>
          </a:xfrm>
          <a:prstGeom prst="ellipse">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4" name="Oval 253"/>
          <p:cNvSpPr/>
          <p:nvPr/>
        </p:nvSpPr>
        <p:spPr>
          <a:xfrm>
            <a:off x="4627274" y="5298897"/>
            <a:ext cx="451880" cy="451880"/>
          </a:xfrm>
          <a:prstGeom prst="ellipse">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5" name="Oval 254"/>
          <p:cNvSpPr/>
          <p:nvPr/>
        </p:nvSpPr>
        <p:spPr>
          <a:xfrm>
            <a:off x="5734732" y="5298897"/>
            <a:ext cx="451880" cy="451880"/>
          </a:xfrm>
          <a:prstGeom prst="ellipse">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6" name="Oval 255"/>
          <p:cNvSpPr/>
          <p:nvPr/>
        </p:nvSpPr>
        <p:spPr>
          <a:xfrm>
            <a:off x="6847988" y="5295874"/>
            <a:ext cx="451880" cy="451880"/>
          </a:xfrm>
          <a:prstGeom prst="ellipse">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7" name="Oval 256"/>
          <p:cNvSpPr/>
          <p:nvPr/>
        </p:nvSpPr>
        <p:spPr>
          <a:xfrm>
            <a:off x="2408325" y="5841117"/>
            <a:ext cx="451880" cy="451880"/>
          </a:xfrm>
          <a:prstGeom prst="ellipse">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8" name="Oval 257"/>
          <p:cNvSpPr/>
          <p:nvPr/>
        </p:nvSpPr>
        <p:spPr>
          <a:xfrm>
            <a:off x="3519729" y="5837670"/>
            <a:ext cx="451880" cy="451880"/>
          </a:xfrm>
          <a:prstGeom prst="ellipse">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9" name="Oval 258"/>
          <p:cNvSpPr/>
          <p:nvPr/>
        </p:nvSpPr>
        <p:spPr>
          <a:xfrm>
            <a:off x="4627274" y="5840693"/>
            <a:ext cx="451880" cy="451880"/>
          </a:xfrm>
          <a:prstGeom prst="ellipse">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0" name="Oval 259"/>
          <p:cNvSpPr/>
          <p:nvPr/>
        </p:nvSpPr>
        <p:spPr>
          <a:xfrm>
            <a:off x="5734732" y="5840693"/>
            <a:ext cx="451880" cy="451880"/>
          </a:xfrm>
          <a:prstGeom prst="ellipse">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1" name="Oval 260"/>
          <p:cNvSpPr/>
          <p:nvPr/>
        </p:nvSpPr>
        <p:spPr>
          <a:xfrm>
            <a:off x="6838844" y="5837670"/>
            <a:ext cx="451880" cy="451880"/>
          </a:xfrm>
          <a:prstGeom prst="ellipse">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5" name="Group 204"/>
          <p:cNvGrpSpPr/>
          <p:nvPr/>
        </p:nvGrpSpPr>
        <p:grpSpPr>
          <a:xfrm>
            <a:off x="1827065" y="992847"/>
            <a:ext cx="5540649" cy="5265650"/>
            <a:chOff x="1681051" y="652841"/>
            <a:chExt cx="5821806" cy="5532852"/>
          </a:xfrm>
        </p:grpSpPr>
        <p:sp>
          <p:nvSpPr>
            <p:cNvPr id="6" name="Number 1"/>
            <p:cNvSpPr txBox="1">
              <a:spLocks noChangeArrowheads="1"/>
            </p:cNvSpPr>
            <p:nvPr/>
          </p:nvSpPr>
          <p:spPr bwMode="auto">
            <a:xfrm>
              <a:off x="1793798" y="707231"/>
              <a:ext cx="31130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dirty="0">
                  <a:latin typeface="+mn-lt"/>
                </a:rPr>
                <a:t>1</a:t>
              </a:r>
            </a:p>
          </p:txBody>
        </p:sp>
        <p:sp>
          <p:nvSpPr>
            <p:cNvPr id="8" name="Number 2"/>
            <p:cNvSpPr txBox="1">
              <a:spLocks noChangeArrowheads="1"/>
            </p:cNvSpPr>
            <p:nvPr/>
          </p:nvSpPr>
          <p:spPr bwMode="auto">
            <a:xfrm>
              <a:off x="2358687" y="672057"/>
              <a:ext cx="348172" cy="461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dirty="0">
                  <a:latin typeface="+mn-lt"/>
                </a:rPr>
                <a:t>2</a:t>
              </a:r>
            </a:p>
          </p:txBody>
        </p:sp>
        <p:sp>
          <p:nvSpPr>
            <p:cNvPr id="10" name="Number 3"/>
            <p:cNvSpPr txBox="1">
              <a:spLocks noChangeArrowheads="1"/>
            </p:cNvSpPr>
            <p:nvPr/>
          </p:nvSpPr>
          <p:spPr bwMode="auto">
            <a:xfrm>
              <a:off x="2934089" y="681665"/>
              <a:ext cx="344966" cy="461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dirty="0">
                  <a:latin typeface="+mn-lt"/>
                </a:rPr>
                <a:t>3</a:t>
              </a:r>
            </a:p>
          </p:txBody>
        </p:sp>
        <p:sp>
          <p:nvSpPr>
            <p:cNvPr id="12" name="Number 4"/>
            <p:cNvSpPr txBox="1">
              <a:spLocks noChangeArrowheads="1"/>
            </p:cNvSpPr>
            <p:nvPr/>
          </p:nvSpPr>
          <p:spPr bwMode="auto">
            <a:xfrm>
              <a:off x="3498601" y="652841"/>
              <a:ext cx="3635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dirty="0">
                  <a:latin typeface="+mn-lt"/>
                </a:rPr>
                <a:t>4</a:t>
              </a:r>
            </a:p>
          </p:txBody>
        </p:sp>
        <p:sp>
          <p:nvSpPr>
            <p:cNvPr id="14" name="Number 5"/>
            <p:cNvSpPr txBox="1">
              <a:spLocks noChangeArrowheads="1"/>
            </p:cNvSpPr>
            <p:nvPr/>
          </p:nvSpPr>
          <p:spPr bwMode="auto">
            <a:xfrm>
              <a:off x="4110038" y="700881"/>
              <a:ext cx="3635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5</a:t>
              </a:r>
            </a:p>
          </p:txBody>
        </p:sp>
        <p:sp>
          <p:nvSpPr>
            <p:cNvPr id="16" name="Number 6"/>
            <p:cNvSpPr txBox="1">
              <a:spLocks noChangeArrowheads="1"/>
            </p:cNvSpPr>
            <p:nvPr/>
          </p:nvSpPr>
          <p:spPr bwMode="auto">
            <a:xfrm>
              <a:off x="4665414" y="681665"/>
              <a:ext cx="3619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dirty="0">
                  <a:latin typeface="+mn-lt"/>
                </a:rPr>
                <a:t>6</a:t>
              </a:r>
            </a:p>
          </p:txBody>
        </p:sp>
        <p:sp>
          <p:nvSpPr>
            <p:cNvPr id="18" name="Number 7"/>
            <p:cNvSpPr txBox="1">
              <a:spLocks noChangeArrowheads="1"/>
            </p:cNvSpPr>
            <p:nvPr/>
          </p:nvSpPr>
          <p:spPr bwMode="auto">
            <a:xfrm>
              <a:off x="5288540" y="700881"/>
              <a:ext cx="34015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7</a:t>
              </a:r>
            </a:p>
          </p:txBody>
        </p:sp>
        <p:sp>
          <p:nvSpPr>
            <p:cNvPr id="20" name="Number 8"/>
            <p:cNvSpPr txBox="1">
              <a:spLocks noChangeArrowheads="1"/>
            </p:cNvSpPr>
            <p:nvPr/>
          </p:nvSpPr>
          <p:spPr bwMode="auto">
            <a:xfrm>
              <a:off x="5839906" y="672057"/>
              <a:ext cx="365806" cy="461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dirty="0">
                  <a:latin typeface="+mn-lt"/>
                </a:rPr>
                <a:t>8</a:t>
              </a:r>
            </a:p>
          </p:txBody>
        </p:sp>
        <p:sp>
          <p:nvSpPr>
            <p:cNvPr id="22" name="Number 9"/>
            <p:cNvSpPr txBox="1">
              <a:spLocks noChangeArrowheads="1"/>
            </p:cNvSpPr>
            <p:nvPr/>
          </p:nvSpPr>
          <p:spPr bwMode="auto">
            <a:xfrm>
              <a:off x="6443663" y="700881"/>
              <a:ext cx="3619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9</a:t>
              </a:r>
            </a:p>
          </p:txBody>
        </p:sp>
        <p:sp>
          <p:nvSpPr>
            <p:cNvPr id="24" name="Number 10"/>
            <p:cNvSpPr txBox="1">
              <a:spLocks noChangeArrowheads="1"/>
            </p:cNvSpPr>
            <p:nvPr/>
          </p:nvSpPr>
          <p:spPr bwMode="auto">
            <a:xfrm>
              <a:off x="6925425" y="674827"/>
              <a:ext cx="506869" cy="461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dirty="0">
                  <a:latin typeface="+mn-lt"/>
                </a:rPr>
                <a:t>10</a:t>
              </a:r>
            </a:p>
          </p:txBody>
        </p:sp>
        <p:sp>
          <p:nvSpPr>
            <p:cNvPr id="26" name="Number 11"/>
            <p:cNvSpPr txBox="1">
              <a:spLocks noChangeArrowheads="1"/>
            </p:cNvSpPr>
            <p:nvPr/>
          </p:nvSpPr>
          <p:spPr bwMode="auto">
            <a:xfrm>
              <a:off x="1742386" y="1269206"/>
              <a:ext cx="43794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dirty="0">
                  <a:latin typeface="+mn-lt"/>
                </a:rPr>
                <a:t>11</a:t>
              </a:r>
            </a:p>
          </p:txBody>
        </p:sp>
        <p:sp>
          <p:nvSpPr>
            <p:cNvPr id="28" name="Number 12"/>
            <p:cNvSpPr txBox="1">
              <a:spLocks noChangeArrowheads="1"/>
            </p:cNvSpPr>
            <p:nvPr/>
          </p:nvSpPr>
          <p:spPr bwMode="auto">
            <a:xfrm>
              <a:off x="2285926" y="1259681"/>
              <a:ext cx="47481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dirty="0">
                  <a:latin typeface="+mn-lt"/>
                </a:rPr>
                <a:t>12</a:t>
              </a:r>
            </a:p>
          </p:txBody>
        </p:sp>
        <p:sp>
          <p:nvSpPr>
            <p:cNvPr id="30" name="Number 13"/>
            <p:cNvSpPr txBox="1">
              <a:spLocks noChangeArrowheads="1"/>
            </p:cNvSpPr>
            <p:nvPr/>
          </p:nvSpPr>
          <p:spPr bwMode="auto">
            <a:xfrm>
              <a:off x="2870936" y="1259681"/>
              <a:ext cx="47160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13</a:t>
              </a:r>
            </a:p>
          </p:txBody>
        </p:sp>
        <p:sp>
          <p:nvSpPr>
            <p:cNvPr id="32" name="Number 14"/>
            <p:cNvSpPr txBox="1">
              <a:spLocks noChangeArrowheads="1"/>
            </p:cNvSpPr>
            <p:nvPr/>
          </p:nvSpPr>
          <p:spPr bwMode="auto">
            <a:xfrm>
              <a:off x="3443930" y="1259681"/>
              <a:ext cx="49084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dirty="0">
                  <a:latin typeface="+mn-lt"/>
                </a:rPr>
                <a:t>14</a:t>
              </a:r>
            </a:p>
          </p:txBody>
        </p:sp>
        <p:sp>
          <p:nvSpPr>
            <p:cNvPr id="34" name="Number 15"/>
            <p:cNvSpPr txBox="1">
              <a:spLocks noChangeArrowheads="1"/>
            </p:cNvSpPr>
            <p:nvPr/>
          </p:nvSpPr>
          <p:spPr bwMode="auto">
            <a:xfrm>
              <a:off x="4034550" y="1259681"/>
              <a:ext cx="47641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15</a:t>
              </a:r>
            </a:p>
          </p:txBody>
        </p:sp>
        <p:sp>
          <p:nvSpPr>
            <p:cNvPr id="36" name="Number 16"/>
            <p:cNvSpPr txBox="1">
              <a:spLocks noChangeArrowheads="1"/>
            </p:cNvSpPr>
            <p:nvPr/>
          </p:nvSpPr>
          <p:spPr bwMode="auto">
            <a:xfrm>
              <a:off x="4614751" y="1259681"/>
              <a:ext cx="48282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16</a:t>
              </a:r>
            </a:p>
          </p:txBody>
        </p:sp>
        <p:sp>
          <p:nvSpPr>
            <p:cNvPr id="38" name="Number 17"/>
            <p:cNvSpPr txBox="1">
              <a:spLocks noChangeArrowheads="1"/>
            </p:cNvSpPr>
            <p:nvPr/>
          </p:nvSpPr>
          <p:spPr bwMode="auto">
            <a:xfrm>
              <a:off x="5206172" y="1259681"/>
              <a:ext cx="46679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17</a:t>
              </a:r>
            </a:p>
          </p:txBody>
        </p:sp>
        <p:sp>
          <p:nvSpPr>
            <p:cNvPr id="40" name="Number 18"/>
            <p:cNvSpPr txBox="1">
              <a:spLocks noChangeArrowheads="1"/>
            </p:cNvSpPr>
            <p:nvPr/>
          </p:nvSpPr>
          <p:spPr bwMode="auto">
            <a:xfrm>
              <a:off x="5775960" y="1259681"/>
              <a:ext cx="49244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18</a:t>
              </a:r>
            </a:p>
          </p:txBody>
        </p:sp>
        <p:sp>
          <p:nvSpPr>
            <p:cNvPr id="42" name="Number 19"/>
            <p:cNvSpPr txBox="1">
              <a:spLocks noChangeArrowheads="1"/>
            </p:cNvSpPr>
            <p:nvPr/>
          </p:nvSpPr>
          <p:spPr bwMode="auto">
            <a:xfrm>
              <a:off x="6364176" y="1259681"/>
              <a:ext cx="48282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19</a:t>
              </a:r>
            </a:p>
          </p:txBody>
        </p:sp>
        <p:sp>
          <p:nvSpPr>
            <p:cNvPr id="44" name="Number 20"/>
            <p:cNvSpPr txBox="1">
              <a:spLocks noChangeArrowheads="1"/>
            </p:cNvSpPr>
            <p:nvPr/>
          </p:nvSpPr>
          <p:spPr bwMode="auto">
            <a:xfrm>
              <a:off x="6918325" y="1254918"/>
              <a:ext cx="54133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20</a:t>
              </a:r>
            </a:p>
          </p:txBody>
        </p:sp>
        <p:sp>
          <p:nvSpPr>
            <p:cNvPr id="46" name="Number 21"/>
            <p:cNvSpPr txBox="1">
              <a:spLocks noChangeArrowheads="1"/>
            </p:cNvSpPr>
            <p:nvPr/>
          </p:nvSpPr>
          <p:spPr bwMode="auto">
            <a:xfrm>
              <a:off x="1715220" y="1823243"/>
              <a:ext cx="47480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21</a:t>
              </a:r>
            </a:p>
          </p:txBody>
        </p:sp>
        <p:sp>
          <p:nvSpPr>
            <p:cNvPr id="48" name="Number 22"/>
            <p:cNvSpPr txBox="1">
              <a:spLocks noChangeArrowheads="1"/>
            </p:cNvSpPr>
            <p:nvPr/>
          </p:nvSpPr>
          <p:spPr bwMode="auto">
            <a:xfrm>
              <a:off x="2277017" y="1823243"/>
              <a:ext cx="51167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22</a:t>
              </a:r>
            </a:p>
          </p:txBody>
        </p:sp>
        <p:sp>
          <p:nvSpPr>
            <p:cNvPr id="50" name="Number 23"/>
            <p:cNvSpPr txBox="1">
              <a:spLocks noChangeArrowheads="1"/>
            </p:cNvSpPr>
            <p:nvPr/>
          </p:nvSpPr>
          <p:spPr bwMode="auto">
            <a:xfrm>
              <a:off x="2862026" y="1823243"/>
              <a:ext cx="50847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23</a:t>
              </a:r>
            </a:p>
          </p:txBody>
        </p:sp>
        <p:sp>
          <p:nvSpPr>
            <p:cNvPr id="52" name="Number 24"/>
            <p:cNvSpPr txBox="1">
              <a:spLocks noChangeArrowheads="1"/>
            </p:cNvSpPr>
            <p:nvPr/>
          </p:nvSpPr>
          <p:spPr bwMode="auto">
            <a:xfrm>
              <a:off x="3429000" y="1823243"/>
              <a:ext cx="54133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24</a:t>
              </a:r>
            </a:p>
          </p:txBody>
        </p:sp>
        <p:sp>
          <p:nvSpPr>
            <p:cNvPr id="54" name="Number 25"/>
            <p:cNvSpPr txBox="1">
              <a:spLocks noChangeArrowheads="1"/>
            </p:cNvSpPr>
            <p:nvPr/>
          </p:nvSpPr>
          <p:spPr bwMode="auto">
            <a:xfrm>
              <a:off x="4026434" y="1823243"/>
              <a:ext cx="51328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dirty="0">
                  <a:latin typeface="+mn-lt"/>
                </a:rPr>
                <a:t>25</a:t>
              </a:r>
            </a:p>
          </p:txBody>
        </p:sp>
        <p:sp>
          <p:nvSpPr>
            <p:cNvPr id="56" name="Number 26"/>
            <p:cNvSpPr txBox="1">
              <a:spLocks noChangeArrowheads="1"/>
            </p:cNvSpPr>
            <p:nvPr/>
          </p:nvSpPr>
          <p:spPr bwMode="auto">
            <a:xfrm>
              <a:off x="4595813" y="1823243"/>
              <a:ext cx="5397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26</a:t>
              </a:r>
            </a:p>
          </p:txBody>
        </p:sp>
        <p:sp>
          <p:nvSpPr>
            <p:cNvPr id="58" name="Number 27"/>
            <p:cNvSpPr txBox="1">
              <a:spLocks noChangeArrowheads="1"/>
            </p:cNvSpPr>
            <p:nvPr/>
          </p:nvSpPr>
          <p:spPr bwMode="auto">
            <a:xfrm>
              <a:off x="5197262" y="1823243"/>
              <a:ext cx="50366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27</a:t>
              </a:r>
            </a:p>
          </p:txBody>
        </p:sp>
        <p:sp>
          <p:nvSpPr>
            <p:cNvPr id="60" name="Number 28"/>
            <p:cNvSpPr txBox="1">
              <a:spLocks noChangeArrowheads="1"/>
            </p:cNvSpPr>
            <p:nvPr/>
          </p:nvSpPr>
          <p:spPr bwMode="auto">
            <a:xfrm>
              <a:off x="5762625" y="1823243"/>
              <a:ext cx="5397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28</a:t>
              </a:r>
            </a:p>
          </p:txBody>
        </p:sp>
        <p:sp>
          <p:nvSpPr>
            <p:cNvPr id="62" name="Number 29"/>
            <p:cNvSpPr txBox="1">
              <a:spLocks noChangeArrowheads="1"/>
            </p:cNvSpPr>
            <p:nvPr/>
          </p:nvSpPr>
          <p:spPr bwMode="auto">
            <a:xfrm>
              <a:off x="6356059" y="1823243"/>
              <a:ext cx="51969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dirty="0">
                  <a:latin typeface="+mn-lt"/>
                </a:rPr>
                <a:t>29</a:t>
              </a:r>
            </a:p>
          </p:txBody>
        </p:sp>
        <p:sp>
          <p:nvSpPr>
            <p:cNvPr id="64" name="Number 30"/>
            <p:cNvSpPr txBox="1">
              <a:spLocks noChangeArrowheads="1"/>
            </p:cNvSpPr>
            <p:nvPr/>
          </p:nvSpPr>
          <p:spPr bwMode="auto">
            <a:xfrm>
              <a:off x="6927850" y="1818481"/>
              <a:ext cx="5413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30</a:t>
              </a:r>
            </a:p>
          </p:txBody>
        </p:sp>
        <p:sp>
          <p:nvSpPr>
            <p:cNvPr id="66" name="Number 31"/>
            <p:cNvSpPr txBox="1">
              <a:spLocks noChangeArrowheads="1"/>
            </p:cNvSpPr>
            <p:nvPr/>
          </p:nvSpPr>
          <p:spPr bwMode="auto">
            <a:xfrm>
              <a:off x="1726348" y="2374106"/>
              <a:ext cx="47160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31</a:t>
              </a:r>
            </a:p>
          </p:txBody>
        </p:sp>
        <p:sp>
          <p:nvSpPr>
            <p:cNvPr id="68" name="Number 32"/>
            <p:cNvSpPr txBox="1">
              <a:spLocks noChangeArrowheads="1"/>
            </p:cNvSpPr>
            <p:nvPr/>
          </p:nvSpPr>
          <p:spPr bwMode="auto">
            <a:xfrm>
              <a:off x="2288145" y="2354890"/>
              <a:ext cx="508473" cy="461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dirty="0">
                  <a:latin typeface="+mn-lt"/>
                </a:rPr>
                <a:t>32</a:t>
              </a:r>
            </a:p>
          </p:txBody>
        </p:sp>
        <p:sp>
          <p:nvSpPr>
            <p:cNvPr id="70" name="Number 33"/>
            <p:cNvSpPr txBox="1">
              <a:spLocks noChangeArrowheads="1"/>
            </p:cNvSpPr>
            <p:nvPr/>
          </p:nvSpPr>
          <p:spPr bwMode="auto">
            <a:xfrm>
              <a:off x="2873154" y="2374106"/>
              <a:ext cx="5052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33</a:t>
              </a:r>
            </a:p>
          </p:txBody>
        </p:sp>
        <p:sp>
          <p:nvSpPr>
            <p:cNvPr id="72" name="Number 34"/>
            <p:cNvSpPr txBox="1">
              <a:spLocks noChangeArrowheads="1"/>
            </p:cNvSpPr>
            <p:nvPr/>
          </p:nvSpPr>
          <p:spPr bwMode="auto">
            <a:xfrm>
              <a:off x="3438525" y="2354890"/>
              <a:ext cx="5413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34</a:t>
              </a:r>
            </a:p>
          </p:txBody>
        </p:sp>
        <p:sp>
          <p:nvSpPr>
            <p:cNvPr id="74" name="Number 35"/>
            <p:cNvSpPr txBox="1">
              <a:spLocks noChangeArrowheads="1"/>
            </p:cNvSpPr>
            <p:nvPr/>
          </p:nvSpPr>
          <p:spPr bwMode="auto">
            <a:xfrm>
              <a:off x="4037562" y="2374106"/>
              <a:ext cx="51007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35</a:t>
              </a:r>
            </a:p>
          </p:txBody>
        </p:sp>
        <p:sp>
          <p:nvSpPr>
            <p:cNvPr id="76" name="Number 36"/>
            <p:cNvSpPr txBox="1">
              <a:spLocks noChangeArrowheads="1"/>
            </p:cNvSpPr>
            <p:nvPr/>
          </p:nvSpPr>
          <p:spPr bwMode="auto">
            <a:xfrm>
              <a:off x="4616969" y="2354890"/>
              <a:ext cx="516488" cy="461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36</a:t>
              </a:r>
            </a:p>
          </p:txBody>
        </p:sp>
        <p:sp>
          <p:nvSpPr>
            <p:cNvPr id="78" name="Number 37"/>
            <p:cNvSpPr txBox="1">
              <a:spLocks noChangeArrowheads="1"/>
            </p:cNvSpPr>
            <p:nvPr/>
          </p:nvSpPr>
          <p:spPr bwMode="auto">
            <a:xfrm>
              <a:off x="5208390" y="2374106"/>
              <a:ext cx="50045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37</a:t>
              </a:r>
            </a:p>
          </p:txBody>
        </p:sp>
        <p:sp>
          <p:nvSpPr>
            <p:cNvPr id="80" name="Number 38"/>
            <p:cNvSpPr txBox="1">
              <a:spLocks noChangeArrowheads="1"/>
            </p:cNvSpPr>
            <p:nvPr/>
          </p:nvSpPr>
          <p:spPr bwMode="auto">
            <a:xfrm>
              <a:off x="5772150" y="2354890"/>
              <a:ext cx="5397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38</a:t>
              </a:r>
            </a:p>
          </p:txBody>
        </p:sp>
        <p:sp>
          <p:nvSpPr>
            <p:cNvPr id="82" name="Number 39"/>
            <p:cNvSpPr txBox="1">
              <a:spLocks noChangeArrowheads="1"/>
            </p:cNvSpPr>
            <p:nvPr/>
          </p:nvSpPr>
          <p:spPr bwMode="auto">
            <a:xfrm>
              <a:off x="6367188" y="2374106"/>
              <a:ext cx="5164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39</a:t>
              </a:r>
            </a:p>
          </p:txBody>
        </p:sp>
        <p:sp>
          <p:nvSpPr>
            <p:cNvPr id="84" name="Number 40"/>
            <p:cNvSpPr txBox="1">
              <a:spLocks noChangeArrowheads="1"/>
            </p:cNvSpPr>
            <p:nvPr/>
          </p:nvSpPr>
          <p:spPr bwMode="auto">
            <a:xfrm>
              <a:off x="6928160" y="2369343"/>
              <a:ext cx="55976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40</a:t>
              </a:r>
            </a:p>
          </p:txBody>
        </p:sp>
        <p:sp>
          <p:nvSpPr>
            <p:cNvPr id="86" name="Number 41"/>
            <p:cNvSpPr txBox="1">
              <a:spLocks noChangeArrowheads="1"/>
            </p:cNvSpPr>
            <p:nvPr/>
          </p:nvSpPr>
          <p:spPr bwMode="auto">
            <a:xfrm>
              <a:off x="1707205" y="2958306"/>
              <a:ext cx="49084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dirty="0">
                  <a:latin typeface="+mn-lt"/>
                </a:rPr>
                <a:t>41</a:t>
              </a:r>
            </a:p>
          </p:txBody>
        </p:sp>
        <p:sp>
          <p:nvSpPr>
            <p:cNvPr id="88" name="Number 42"/>
            <p:cNvSpPr txBox="1">
              <a:spLocks noChangeArrowheads="1"/>
            </p:cNvSpPr>
            <p:nvPr/>
          </p:nvSpPr>
          <p:spPr bwMode="auto">
            <a:xfrm>
              <a:off x="2262188" y="2919874"/>
              <a:ext cx="5413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42</a:t>
              </a:r>
            </a:p>
          </p:txBody>
        </p:sp>
        <p:sp>
          <p:nvSpPr>
            <p:cNvPr id="90" name="Number 43"/>
            <p:cNvSpPr txBox="1">
              <a:spLocks noChangeArrowheads="1"/>
            </p:cNvSpPr>
            <p:nvPr/>
          </p:nvSpPr>
          <p:spPr bwMode="auto">
            <a:xfrm>
              <a:off x="2846388" y="2958306"/>
              <a:ext cx="5397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43</a:t>
              </a:r>
            </a:p>
          </p:txBody>
        </p:sp>
        <p:sp>
          <p:nvSpPr>
            <p:cNvPr id="92" name="Number 44"/>
            <p:cNvSpPr txBox="1">
              <a:spLocks noChangeArrowheads="1"/>
            </p:cNvSpPr>
            <p:nvPr/>
          </p:nvSpPr>
          <p:spPr bwMode="auto">
            <a:xfrm>
              <a:off x="3429000" y="2919874"/>
              <a:ext cx="5413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44</a:t>
              </a:r>
            </a:p>
          </p:txBody>
        </p:sp>
        <p:sp>
          <p:nvSpPr>
            <p:cNvPr id="94" name="Number 45"/>
            <p:cNvSpPr txBox="1">
              <a:spLocks noChangeArrowheads="1"/>
            </p:cNvSpPr>
            <p:nvPr/>
          </p:nvSpPr>
          <p:spPr bwMode="auto">
            <a:xfrm>
              <a:off x="4013200" y="2958306"/>
              <a:ext cx="5397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45</a:t>
              </a:r>
            </a:p>
          </p:txBody>
        </p:sp>
        <p:sp>
          <p:nvSpPr>
            <p:cNvPr id="96" name="Number 46"/>
            <p:cNvSpPr txBox="1">
              <a:spLocks noChangeArrowheads="1"/>
            </p:cNvSpPr>
            <p:nvPr/>
          </p:nvSpPr>
          <p:spPr bwMode="auto">
            <a:xfrm>
              <a:off x="4595813" y="2919874"/>
              <a:ext cx="5397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46</a:t>
              </a:r>
            </a:p>
          </p:txBody>
        </p:sp>
        <p:sp>
          <p:nvSpPr>
            <p:cNvPr id="98" name="Number 47"/>
            <p:cNvSpPr txBox="1">
              <a:spLocks noChangeArrowheads="1"/>
            </p:cNvSpPr>
            <p:nvPr/>
          </p:nvSpPr>
          <p:spPr bwMode="auto">
            <a:xfrm>
              <a:off x="5189247" y="2958306"/>
              <a:ext cx="51969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47</a:t>
              </a:r>
            </a:p>
          </p:txBody>
        </p:sp>
        <p:sp>
          <p:nvSpPr>
            <p:cNvPr id="100" name="Number 48"/>
            <p:cNvSpPr txBox="1">
              <a:spLocks noChangeArrowheads="1"/>
            </p:cNvSpPr>
            <p:nvPr/>
          </p:nvSpPr>
          <p:spPr bwMode="auto">
            <a:xfrm>
              <a:off x="5759829" y="2919874"/>
              <a:ext cx="545342" cy="461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48</a:t>
              </a:r>
            </a:p>
          </p:txBody>
        </p:sp>
        <p:sp>
          <p:nvSpPr>
            <p:cNvPr id="102" name="Number 49"/>
            <p:cNvSpPr txBox="1">
              <a:spLocks noChangeArrowheads="1"/>
            </p:cNvSpPr>
            <p:nvPr/>
          </p:nvSpPr>
          <p:spPr bwMode="auto">
            <a:xfrm>
              <a:off x="6345238" y="2958306"/>
              <a:ext cx="5413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49</a:t>
              </a:r>
            </a:p>
          </p:txBody>
        </p:sp>
        <p:sp>
          <p:nvSpPr>
            <p:cNvPr id="104" name="Number 50"/>
            <p:cNvSpPr txBox="1">
              <a:spLocks noChangeArrowheads="1"/>
            </p:cNvSpPr>
            <p:nvPr/>
          </p:nvSpPr>
          <p:spPr bwMode="auto">
            <a:xfrm>
              <a:off x="6927850" y="2916699"/>
              <a:ext cx="5413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50</a:t>
              </a:r>
            </a:p>
          </p:txBody>
        </p:sp>
        <p:sp>
          <p:nvSpPr>
            <p:cNvPr id="106" name="Number 51"/>
            <p:cNvSpPr txBox="1">
              <a:spLocks noChangeArrowheads="1"/>
            </p:cNvSpPr>
            <p:nvPr/>
          </p:nvSpPr>
          <p:spPr bwMode="auto">
            <a:xfrm>
              <a:off x="1704100" y="3521868"/>
              <a:ext cx="47641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51</a:t>
              </a:r>
            </a:p>
          </p:txBody>
        </p:sp>
        <p:sp>
          <p:nvSpPr>
            <p:cNvPr id="108" name="Number 52"/>
            <p:cNvSpPr txBox="1">
              <a:spLocks noChangeArrowheads="1"/>
            </p:cNvSpPr>
            <p:nvPr/>
          </p:nvSpPr>
          <p:spPr bwMode="auto">
            <a:xfrm>
              <a:off x="2266690" y="3483436"/>
              <a:ext cx="513282" cy="461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52</a:t>
              </a:r>
            </a:p>
          </p:txBody>
        </p:sp>
        <p:sp>
          <p:nvSpPr>
            <p:cNvPr id="110" name="Number 53"/>
            <p:cNvSpPr txBox="1">
              <a:spLocks noChangeArrowheads="1"/>
            </p:cNvSpPr>
            <p:nvPr/>
          </p:nvSpPr>
          <p:spPr bwMode="auto">
            <a:xfrm>
              <a:off x="2851700" y="3521868"/>
              <a:ext cx="51007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53</a:t>
              </a:r>
            </a:p>
          </p:txBody>
        </p:sp>
        <p:sp>
          <p:nvSpPr>
            <p:cNvPr id="112" name="Number 54"/>
            <p:cNvSpPr txBox="1">
              <a:spLocks noChangeArrowheads="1"/>
            </p:cNvSpPr>
            <p:nvPr/>
          </p:nvSpPr>
          <p:spPr bwMode="auto">
            <a:xfrm>
              <a:off x="3419475" y="3483436"/>
              <a:ext cx="5397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54</a:t>
              </a:r>
            </a:p>
          </p:txBody>
        </p:sp>
        <p:sp>
          <p:nvSpPr>
            <p:cNvPr id="114" name="Number 55"/>
            <p:cNvSpPr txBox="1">
              <a:spLocks noChangeArrowheads="1"/>
            </p:cNvSpPr>
            <p:nvPr/>
          </p:nvSpPr>
          <p:spPr bwMode="auto">
            <a:xfrm>
              <a:off x="4015314" y="3521868"/>
              <a:ext cx="51488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55</a:t>
              </a:r>
            </a:p>
          </p:txBody>
        </p:sp>
        <p:sp>
          <p:nvSpPr>
            <p:cNvPr id="116" name="Number 56"/>
            <p:cNvSpPr txBox="1">
              <a:spLocks noChangeArrowheads="1"/>
            </p:cNvSpPr>
            <p:nvPr/>
          </p:nvSpPr>
          <p:spPr bwMode="auto">
            <a:xfrm>
              <a:off x="4586288" y="3521868"/>
              <a:ext cx="5397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56</a:t>
              </a:r>
            </a:p>
          </p:txBody>
        </p:sp>
        <p:sp>
          <p:nvSpPr>
            <p:cNvPr id="118" name="Number 57"/>
            <p:cNvSpPr txBox="1">
              <a:spLocks noChangeArrowheads="1"/>
            </p:cNvSpPr>
            <p:nvPr/>
          </p:nvSpPr>
          <p:spPr bwMode="auto">
            <a:xfrm>
              <a:off x="5186935" y="3521868"/>
              <a:ext cx="5052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57</a:t>
              </a:r>
            </a:p>
          </p:txBody>
        </p:sp>
        <p:sp>
          <p:nvSpPr>
            <p:cNvPr id="120" name="Number 58"/>
            <p:cNvSpPr txBox="1">
              <a:spLocks noChangeArrowheads="1"/>
            </p:cNvSpPr>
            <p:nvPr/>
          </p:nvSpPr>
          <p:spPr bwMode="auto">
            <a:xfrm>
              <a:off x="5751513" y="3483436"/>
              <a:ext cx="54133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58</a:t>
              </a:r>
            </a:p>
          </p:txBody>
        </p:sp>
        <p:sp>
          <p:nvSpPr>
            <p:cNvPr id="122" name="Number 59"/>
            <p:cNvSpPr txBox="1">
              <a:spLocks noChangeArrowheads="1"/>
            </p:cNvSpPr>
            <p:nvPr/>
          </p:nvSpPr>
          <p:spPr bwMode="auto">
            <a:xfrm>
              <a:off x="6335713" y="3521868"/>
              <a:ext cx="5397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59</a:t>
              </a:r>
            </a:p>
          </p:txBody>
        </p:sp>
        <p:sp>
          <p:nvSpPr>
            <p:cNvPr id="124" name="Number 60"/>
            <p:cNvSpPr txBox="1">
              <a:spLocks noChangeArrowheads="1"/>
            </p:cNvSpPr>
            <p:nvPr/>
          </p:nvSpPr>
          <p:spPr bwMode="auto">
            <a:xfrm>
              <a:off x="6913117" y="3480261"/>
              <a:ext cx="551754" cy="461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dirty="0">
                  <a:latin typeface="+mn-lt"/>
                </a:rPr>
                <a:t>60</a:t>
              </a:r>
            </a:p>
          </p:txBody>
        </p:sp>
        <p:sp>
          <p:nvSpPr>
            <p:cNvPr id="126" name="Number 61"/>
            <p:cNvSpPr txBox="1">
              <a:spLocks noChangeArrowheads="1"/>
            </p:cNvSpPr>
            <p:nvPr/>
          </p:nvSpPr>
          <p:spPr bwMode="auto">
            <a:xfrm>
              <a:off x="1691369" y="4066381"/>
              <a:ext cx="48282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61</a:t>
              </a:r>
            </a:p>
          </p:txBody>
        </p:sp>
        <p:sp>
          <p:nvSpPr>
            <p:cNvPr id="128" name="Number 62"/>
            <p:cNvSpPr txBox="1">
              <a:spLocks noChangeArrowheads="1"/>
            </p:cNvSpPr>
            <p:nvPr/>
          </p:nvSpPr>
          <p:spPr bwMode="auto">
            <a:xfrm>
              <a:off x="2243138" y="4066381"/>
              <a:ext cx="5397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62</a:t>
              </a:r>
            </a:p>
          </p:txBody>
        </p:sp>
        <p:sp>
          <p:nvSpPr>
            <p:cNvPr id="130" name="Number 63"/>
            <p:cNvSpPr txBox="1">
              <a:spLocks noChangeArrowheads="1"/>
            </p:cNvSpPr>
            <p:nvPr/>
          </p:nvSpPr>
          <p:spPr bwMode="auto">
            <a:xfrm>
              <a:off x="2838175" y="4066381"/>
              <a:ext cx="5164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63</a:t>
              </a:r>
            </a:p>
          </p:txBody>
        </p:sp>
        <p:sp>
          <p:nvSpPr>
            <p:cNvPr id="132" name="Number 64"/>
            <p:cNvSpPr txBox="1">
              <a:spLocks noChangeArrowheads="1"/>
            </p:cNvSpPr>
            <p:nvPr/>
          </p:nvSpPr>
          <p:spPr bwMode="auto">
            <a:xfrm>
              <a:off x="3409950" y="4066381"/>
              <a:ext cx="5397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64</a:t>
              </a:r>
            </a:p>
          </p:txBody>
        </p:sp>
        <p:sp>
          <p:nvSpPr>
            <p:cNvPr id="134" name="Number 65"/>
            <p:cNvSpPr txBox="1">
              <a:spLocks noChangeArrowheads="1"/>
            </p:cNvSpPr>
            <p:nvPr/>
          </p:nvSpPr>
          <p:spPr bwMode="auto">
            <a:xfrm>
              <a:off x="3992563" y="4066381"/>
              <a:ext cx="5413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65</a:t>
              </a:r>
            </a:p>
          </p:txBody>
        </p:sp>
        <p:sp>
          <p:nvSpPr>
            <p:cNvPr id="136" name="Number 66"/>
            <p:cNvSpPr txBox="1">
              <a:spLocks noChangeArrowheads="1"/>
            </p:cNvSpPr>
            <p:nvPr/>
          </p:nvSpPr>
          <p:spPr bwMode="auto">
            <a:xfrm>
              <a:off x="4575175" y="4066381"/>
              <a:ext cx="5413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66</a:t>
              </a:r>
            </a:p>
          </p:txBody>
        </p:sp>
        <p:sp>
          <p:nvSpPr>
            <p:cNvPr id="138" name="Number 67"/>
            <p:cNvSpPr txBox="1">
              <a:spLocks noChangeArrowheads="1"/>
            </p:cNvSpPr>
            <p:nvPr/>
          </p:nvSpPr>
          <p:spPr bwMode="auto">
            <a:xfrm>
              <a:off x="5173410" y="4066381"/>
              <a:ext cx="51167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67</a:t>
              </a:r>
            </a:p>
          </p:txBody>
        </p:sp>
        <p:sp>
          <p:nvSpPr>
            <p:cNvPr id="140" name="Number 68"/>
            <p:cNvSpPr txBox="1">
              <a:spLocks noChangeArrowheads="1"/>
            </p:cNvSpPr>
            <p:nvPr/>
          </p:nvSpPr>
          <p:spPr bwMode="auto">
            <a:xfrm>
              <a:off x="5741988" y="4037556"/>
              <a:ext cx="5413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68</a:t>
              </a:r>
            </a:p>
          </p:txBody>
        </p:sp>
        <p:sp>
          <p:nvSpPr>
            <p:cNvPr id="142" name="Number 69"/>
            <p:cNvSpPr txBox="1">
              <a:spLocks noChangeArrowheads="1"/>
            </p:cNvSpPr>
            <p:nvPr/>
          </p:nvSpPr>
          <p:spPr bwMode="auto">
            <a:xfrm>
              <a:off x="6326188" y="4066381"/>
              <a:ext cx="5397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69</a:t>
              </a:r>
            </a:p>
          </p:txBody>
        </p:sp>
        <p:sp>
          <p:nvSpPr>
            <p:cNvPr id="144" name="Number 70"/>
            <p:cNvSpPr txBox="1">
              <a:spLocks noChangeArrowheads="1"/>
            </p:cNvSpPr>
            <p:nvPr/>
          </p:nvSpPr>
          <p:spPr bwMode="auto">
            <a:xfrm>
              <a:off x="6908800" y="4032793"/>
              <a:ext cx="5397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70</a:t>
              </a:r>
            </a:p>
          </p:txBody>
        </p:sp>
        <p:sp>
          <p:nvSpPr>
            <p:cNvPr id="146" name="Number 71"/>
            <p:cNvSpPr txBox="1">
              <a:spLocks noChangeArrowheads="1"/>
            </p:cNvSpPr>
            <p:nvPr/>
          </p:nvSpPr>
          <p:spPr bwMode="auto">
            <a:xfrm>
              <a:off x="1699384" y="4648993"/>
              <a:ext cx="46679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71</a:t>
              </a:r>
            </a:p>
          </p:txBody>
        </p:sp>
        <p:sp>
          <p:nvSpPr>
            <p:cNvPr id="148" name="Number 72"/>
            <p:cNvSpPr txBox="1">
              <a:spLocks noChangeArrowheads="1"/>
            </p:cNvSpPr>
            <p:nvPr/>
          </p:nvSpPr>
          <p:spPr bwMode="auto">
            <a:xfrm>
              <a:off x="2261181" y="4620169"/>
              <a:ext cx="503664" cy="461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72</a:t>
              </a:r>
            </a:p>
          </p:txBody>
        </p:sp>
        <p:sp>
          <p:nvSpPr>
            <p:cNvPr id="150" name="Number 73"/>
            <p:cNvSpPr txBox="1">
              <a:spLocks noChangeArrowheads="1"/>
            </p:cNvSpPr>
            <p:nvPr/>
          </p:nvSpPr>
          <p:spPr bwMode="auto">
            <a:xfrm>
              <a:off x="2846190" y="4648993"/>
              <a:ext cx="50045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73</a:t>
              </a:r>
            </a:p>
          </p:txBody>
        </p:sp>
        <p:sp>
          <p:nvSpPr>
            <p:cNvPr id="152" name="Number 74"/>
            <p:cNvSpPr txBox="1">
              <a:spLocks noChangeArrowheads="1"/>
            </p:cNvSpPr>
            <p:nvPr/>
          </p:nvSpPr>
          <p:spPr bwMode="auto">
            <a:xfrm>
              <a:off x="3409950" y="4620169"/>
              <a:ext cx="5397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74</a:t>
              </a:r>
            </a:p>
          </p:txBody>
        </p:sp>
        <p:sp>
          <p:nvSpPr>
            <p:cNvPr id="154" name="Number 75"/>
            <p:cNvSpPr txBox="1">
              <a:spLocks noChangeArrowheads="1"/>
            </p:cNvSpPr>
            <p:nvPr/>
          </p:nvSpPr>
          <p:spPr bwMode="auto">
            <a:xfrm>
              <a:off x="4010598" y="4648993"/>
              <a:ext cx="5052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75</a:t>
              </a:r>
            </a:p>
          </p:txBody>
        </p:sp>
        <p:sp>
          <p:nvSpPr>
            <p:cNvPr id="156" name="Number 76"/>
            <p:cNvSpPr txBox="1">
              <a:spLocks noChangeArrowheads="1"/>
            </p:cNvSpPr>
            <p:nvPr/>
          </p:nvSpPr>
          <p:spPr bwMode="auto">
            <a:xfrm>
              <a:off x="4590004" y="4620169"/>
              <a:ext cx="511679" cy="461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76</a:t>
              </a:r>
            </a:p>
          </p:txBody>
        </p:sp>
        <p:sp>
          <p:nvSpPr>
            <p:cNvPr id="158" name="Number 77"/>
            <p:cNvSpPr txBox="1">
              <a:spLocks noChangeArrowheads="1"/>
            </p:cNvSpPr>
            <p:nvPr/>
          </p:nvSpPr>
          <p:spPr bwMode="auto">
            <a:xfrm>
              <a:off x="5181425" y="4648993"/>
              <a:ext cx="49564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77</a:t>
              </a:r>
            </a:p>
          </p:txBody>
        </p:sp>
        <p:sp>
          <p:nvSpPr>
            <p:cNvPr id="160" name="Number 78"/>
            <p:cNvSpPr txBox="1">
              <a:spLocks noChangeArrowheads="1"/>
            </p:cNvSpPr>
            <p:nvPr/>
          </p:nvSpPr>
          <p:spPr bwMode="auto">
            <a:xfrm>
              <a:off x="5741988" y="4620169"/>
              <a:ext cx="54133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78</a:t>
              </a:r>
            </a:p>
          </p:txBody>
        </p:sp>
        <p:sp>
          <p:nvSpPr>
            <p:cNvPr id="162" name="Number 79"/>
            <p:cNvSpPr txBox="1">
              <a:spLocks noChangeArrowheads="1"/>
            </p:cNvSpPr>
            <p:nvPr/>
          </p:nvSpPr>
          <p:spPr bwMode="auto">
            <a:xfrm>
              <a:off x="6340223" y="4648993"/>
              <a:ext cx="51167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79</a:t>
              </a:r>
            </a:p>
          </p:txBody>
        </p:sp>
        <p:sp>
          <p:nvSpPr>
            <p:cNvPr id="164" name="Number 80"/>
            <p:cNvSpPr txBox="1">
              <a:spLocks noChangeArrowheads="1"/>
            </p:cNvSpPr>
            <p:nvPr/>
          </p:nvSpPr>
          <p:spPr bwMode="auto">
            <a:xfrm>
              <a:off x="6897989" y="4615407"/>
              <a:ext cx="561372" cy="461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80</a:t>
              </a:r>
            </a:p>
          </p:txBody>
        </p:sp>
        <p:sp>
          <p:nvSpPr>
            <p:cNvPr id="166" name="Number 81"/>
            <p:cNvSpPr txBox="1">
              <a:spLocks noChangeArrowheads="1"/>
            </p:cNvSpPr>
            <p:nvPr/>
          </p:nvSpPr>
          <p:spPr bwMode="auto">
            <a:xfrm>
              <a:off x="1705610" y="5195093"/>
              <a:ext cx="49244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81</a:t>
              </a:r>
            </a:p>
          </p:txBody>
        </p:sp>
        <p:sp>
          <p:nvSpPr>
            <p:cNvPr id="168" name="Number 82"/>
            <p:cNvSpPr txBox="1">
              <a:spLocks noChangeArrowheads="1"/>
            </p:cNvSpPr>
            <p:nvPr/>
          </p:nvSpPr>
          <p:spPr bwMode="auto">
            <a:xfrm>
              <a:off x="2243138" y="5171032"/>
              <a:ext cx="5397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82</a:t>
              </a:r>
            </a:p>
          </p:txBody>
        </p:sp>
        <p:sp>
          <p:nvSpPr>
            <p:cNvPr id="170" name="Number 83"/>
            <p:cNvSpPr txBox="1">
              <a:spLocks noChangeArrowheads="1"/>
            </p:cNvSpPr>
            <p:nvPr/>
          </p:nvSpPr>
          <p:spPr bwMode="auto">
            <a:xfrm>
              <a:off x="2854325" y="5209381"/>
              <a:ext cx="5413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83</a:t>
              </a:r>
            </a:p>
          </p:txBody>
        </p:sp>
        <p:sp>
          <p:nvSpPr>
            <p:cNvPr id="172" name="Number 84"/>
            <p:cNvSpPr txBox="1">
              <a:spLocks noChangeArrowheads="1"/>
            </p:cNvSpPr>
            <p:nvPr/>
          </p:nvSpPr>
          <p:spPr bwMode="auto">
            <a:xfrm>
              <a:off x="3425825" y="5169444"/>
              <a:ext cx="54133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84</a:t>
              </a:r>
            </a:p>
          </p:txBody>
        </p:sp>
        <p:sp>
          <p:nvSpPr>
            <p:cNvPr id="174" name="Number 85"/>
            <p:cNvSpPr txBox="1">
              <a:spLocks noChangeArrowheads="1"/>
            </p:cNvSpPr>
            <p:nvPr/>
          </p:nvSpPr>
          <p:spPr bwMode="auto">
            <a:xfrm>
              <a:off x="3992563" y="5199856"/>
              <a:ext cx="5413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85</a:t>
              </a:r>
            </a:p>
          </p:txBody>
        </p:sp>
        <p:sp>
          <p:nvSpPr>
            <p:cNvPr id="176" name="Number 86"/>
            <p:cNvSpPr txBox="1">
              <a:spLocks noChangeArrowheads="1"/>
            </p:cNvSpPr>
            <p:nvPr/>
          </p:nvSpPr>
          <p:spPr bwMode="auto">
            <a:xfrm>
              <a:off x="4575175" y="5171032"/>
              <a:ext cx="5413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86</a:t>
              </a:r>
            </a:p>
          </p:txBody>
        </p:sp>
        <p:sp>
          <p:nvSpPr>
            <p:cNvPr id="178" name="Number 87"/>
            <p:cNvSpPr txBox="1">
              <a:spLocks noChangeArrowheads="1"/>
            </p:cNvSpPr>
            <p:nvPr/>
          </p:nvSpPr>
          <p:spPr bwMode="auto">
            <a:xfrm>
              <a:off x="5159375" y="5199856"/>
              <a:ext cx="5397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87</a:t>
              </a:r>
            </a:p>
          </p:txBody>
        </p:sp>
        <p:sp>
          <p:nvSpPr>
            <p:cNvPr id="180" name="Number 88"/>
            <p:cNvSpPr txBox="1">
              <a:spLocks noChangeArrowheads="1"/>
            </p:cNvSpPr>
            <p:nvPr/>
          </p:nvSpPr>
          <p:spPr bwMode="auto">
            <a:xfrm>
              <a:off x="5739183" y="5171032"/>
              <a:ext cx="546945" cy="461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88</a:t>
              </a:r>
            </a:p>
          </p:txBody>
        </p:sp>
        <p:sp>
          <p:nvSpPr>
            <p:cNvPr id="182" name="Number 89"/>
            <p:cNvSpPr txBox="1">
              <a:spLocks noChangeArrowheads="1"/>
            </p:cNvSpPr>
            <p:nvPr/>
          </p:nvSpPr>
          <p:spPr bwMode="auto">
            <a:xfrm>
              <a:off x="6326188" y="5199856"/>
              <a:ext cx="5397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89</a:t>
              </a:r>
            </a:p>
          </p:txBody>
        </p:sp>
        <p:sp>
          <p:nvSpPr>
            <p:cNvPr id="184" name="Number 90"/>
            <p:cNvSpPr txBox="1">
              <a:spLocks noChangeArrowheads="1"/>
            </p:cNvSpPr>
            <p:nvPr/>
          </p:nvSpPr>
          <p:spPr bwMode="auto">
            <a:xfrm>
              <a:off x="6902798" y="5166269"/>
              <a:ext cx="551754" cy="461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dirty="0">
                  <a:latin typeface="+mn-lt"/>
                </a:rPr>
                <a:t>90</a:t>
              </a:r>
            </a:p>
          </p:txBody>
        </p:sp>
        <p:sp>
          <p:nvSpPr>
            <p:cNvPr id="186" name="Number 91"/>
            <p:cNvSpPr txBox="1">
              <a:spLocks noChangeArrowheads="1"/>
            </p:cNvSpPr>
            <p:nvPr/>
          </p:nvSpPr>
          <p:spPr bwMode="auto">
            <a:xfrm>
              <a:off x="1681051" y="5723731"/>
              <a:ext cx="48282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91</a:t>
              </a:r>
            </a:p>
          </p:txBody>
        </p:sp>
        <p:sp>
          <p:nvSpPr>
            <p:cNvPr id="188" name="Number 92"/>
            <p:cNvSpPr txBox="1">
              <a:spLocks noChangeArrowheads="1"/>
            </p:cNvSpPr>
            <p:nvPr/>
          </p:nvSpPr>
          <p:spPr bwMode="auto">
            <a:xfrm>
              <a:off x="2233613" y="5723731"/>
              <a:ext cx="5397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92</a:t>
              </a:r>
            </a:p>
          </p:txBody>
        </p:sp>
        <p:sp>
          <p:nvSpPr>
            <p:cNvPr id="190" name="Number 93"/>
            <p:cNvSpPr txBox="1">
              <a:spLocks noChangeArrowheads="1"/>
            </p:cNvSpPr>
            <p:nvPr/>
          </p:nvSpPr>
          <p:spPr bwMode="auto">
            <a:xfrm>
              <a:off x="2827856" y="5723731"/>
              <a:ext cx="5164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93</a:t>
              </a:r>
            </a:p>
          </p:txBody>
        </p:sp>
        <p:sp>
          <p:nvSpPr>
            <p:cNvPr id="192" name="Number 94"/>
            <p:cNvSpPr txBox="1">
              <a:spLocks noChangeArrowheads="1"/>
            </p:cNvSpPr>
            <p:nvPr/>
          </p:nvSpPr>
          <p:spPr bwMode="auto">
            <a:xfrm>
              <a:off x="3398838" y="5723731"/>
              <a:ext cx="5413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94</a:t>
              </a:r>
            </a:p>
          </p:txBody>
        </p:sp>
        <p:sp>
          <p:nvSpPr>
            <p:cNvPr id="194" name="Number 95"/>
            <p:cNvSpPr txBox="1">
              <a:spLocks noChangeArrowheads="1"/>
            </p:cNvSpPr>
            <p:nvPr/>
          </p:nvSpPr>
          <p:spPr bwMode="auto">
            <a:xfrm>
              <a:off x="3983038" y="5723731"/>
              <a:ext cx="5397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95</a:t>
              </a:r>
            </a:p>
          </p:txBody>
        </p:sp>
        <p:sp>
          <p:nvSpPr>
            <p:cNvPr id="196" name="Number 96"/>
            <p:cNvSpPr txBox="1">
              <a:spLocks noChangeArrowheads="1"/>
            </p:cNvSpPr>
            <p:nvPr/>
          </p:nvSpPr>
          <p:spPr bwMode="auto">
            <a:xfrm>
              <a:off x="4565650" y="5723731"/>
              <a:ext cx="5413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96</a:t>
              </a:r>
            </a:p>
          </p:txBody>
        </p:sp>
        <p:sp>
          <p:nvSpPr>
            <p:cNvPr id="198" name="Number 97"/>
            <p:cNvSpPr txBox="1">
              <a:spLocks noChangeArrowheads="1"/>
            </p:cNvSpPr>
            <p:nvPr/>
          </p:nvSpPr>
          <p:spPr bwMode="auto">
            <a:xfrm>
              <a:off x="5163885" y="5723731"/>
              <a:ext cx="51167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97</a:t>
              </a:r>
            </a:p>
          </p:txBody>
        </p:sp>
        <p:sp>
          <p:nvSpPr>
            <p:cNvPr id="200" name="Number 98"/>
            <p:cNvSpPr txBox="1">
              <a:spLocks noChangeArrowheads="1"/>
            </p:cNvSpPr>
            <p:nvPr/>
          </p:nvSpPr>
          <p:spPr bwMode="auto">
            <a:xfrm>
              <a:off x="5732463" y="5723731"/>
              <a:ext cx="5397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dirty="0">
                  <a:latin typeface="+mn-lt"/>
                </a:rPr>
                <a:t>98</a:t>
              </a:r>
            </a:p>
          </p:txBody>
        </p:sp>
        <p:sp>
          <p:nvSpPr>
            <p:cNvPr id="202" name="Number 99"/>
            <p:cNvSpPr txBox="1">
              <a:spLocks noChangeArrowheads="1"/>
            </p:cNvSpPr>
            <p:nvPr/>
          </p:nvSpPr>
          <p:spPr bwMode="auto">
            <a:xfrm>
              <a:off x="6315075" y="5723731"/>
              <a:ext cx="5413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99</a:t>
              </a:r>
            </a:p>
          </p:txBody>
        </p:sp>
        <p:sp>
          <p:nvSpPr>
            <p:cNvPr id="204" name="Number 100"/>
            <p:cNvSpPr txBox="1">
              <a:spLocks noChangeArrowheads="1"/>
            </p:cNvSpPr>
            <p:nvPr/>
          </p:nvSpPr>
          <p:spPr bwMode="auto">
            <a:xfrm>
              <a:off x="6875795" y="5777706"/>
              <a:ext cx="6270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000" b="1" dirty="0">
                  <a:latin typeface="+mn-lt"/>
                </a:rPr>
                <a:t>100</a:t>
              </a:r>
            </a:p>
          </p:txBody>
        </p:sp>
      </p:grpSp>
    </p:spTree>
    <p:extLst>
      <p:ext uri="{BB962C8B-B14F-4D97-AF65-F5344CB8AC3E}">
        <p14:creationId xmlns:p14="http://schemas.microsoft.com/office/powerpoint/2010/main" val="4269190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7"/>
                                        </p:tgtEl>
                                        <p:attrNameLst>
                                          <p:attrName>style.visibility</p:attrName>
                                        </p:attrNameLst>
                                      </p:cBhvr>
                                      <p:to>
                                        <p:strVal val="visible"/>
                                      </p:to>
                                    </p:set>
                                    <p:animEffect transition="in" filter="fade">
                                      <p:cBhvr>
                                        <p:cTn id="7" dur="500"/>
                                        <p:tgtEl>
                                          <p:spTgt spid="20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8"/>
                                        </p:tgtEl>
                                        <p:attrNameLst>
                                          <p:attrName>style.visibility</p:attrName>
                                        </p:attrNameLst>
                                      </p:cBhvr>
                                      <p:to>
                                        <p:strVal val="visible"/>
                                      </p:to>
                                    </p:set>
                                    <p:animEffect transition="in" filter="fade">
                                      <p:cBhvr>
                                        <p:cTn id="12" dur="500"/>
                                        <p:tgtEl>
                                          <p:spTgt spid="20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9"/>
                                        </p:tgtEl>
                                        <p:attrNameLst>
                                          <p:attrName>style.visibility</p:attrName>
                                        </p:attrNameLst>
                                      </p:cBhvr>
                                      <p:to>
                                        <p:strVal val="visible"/>
                                      </p:to>
                                    </p:set>
                                    <p:animEffect transition="in" filter="fade">
                                      <p:cBhvr>
                                        <p:cTn id="17" dur="500"/>
                                        <p:tgtEl>
                                          <p:spTgt spid="20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10"/>
                                        </p:tgtEl>
                                        <p:attrNameLst>
                                          <p:attrName>style.visibility</p:attrName>
                                        </p:attrNameLst>
                                      </p:cBhvr>
                                      <p:to>
                                        <p:strVal val="visible"/>
                                      </p:to>
                                    </p:set>
                                    <p:animEffect transition="in" filter="fade">
                                      <p:cBhvr>
                                        <p:cTn id="22" dur="500"/>
                                        <p:tgtEl>
                                          <p:spTgt spid="21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11"/>
                                        </p:tgtEl>
                                        <p:attrNameLst>
                                          <p:attrName>style.visibility</p:attrName>
                                        </p:attrNameLst>
                                      </p:cBhvr>
                                      <p:to>
                                        <p:strVal val="visible"/>
                                      </p:to>
                                    </p:set>
                                    <p:animEffect transition="in" filter="fade">
                                      <p:cBhvr>
                                        <p:cTn id="27" dur="500"/>
                                        <p:tgtEl>
                                          <p:spTgt spid="211"/>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12"/>
                                        </p:tgtEl>
                                        <p:attrNameLst>
                                          <p:attrName>style.visibility</p:attrName>
                                        </p:attrNameLst>
                                      </p:cBhvr>
                                      <p:to>
                                        <p:strVal val="visible"/>
                                      </p:to>
                                    </p:set>
                                    <p:animEffect transition="in" filter="fade">
                                      <p:cBhvr>
                                        <p:cTn id="32" dur="500"/>
                                        <p:tgtEl>
                                          <p:spTgt spid="212"/>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13"/>
                                        </p:tgtEl>
                                        <p:attrNameLst>
                                          <p:attrName>style.visibility</p:attrName>
                                        </p:attrNameLst>
                                      </p:cBhvr>
                                      <p:to>
                                        <p:strVal val="visible"/>
                                      </p:to>
                                    </p:set>
                                    <p:animEffect transition="in" filter="fade">
                                      <p:cBhvr>
                                        <p:cTn id="37" dur="500"/>
                                        <p:tgtEl>
                                          <p:spTgt spid="213"/>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14"/>
                                        </p:tgtEl>
                                        <p:attrNameLst>
                                          <p:attrName>style.visibility</p:attrName>
                                        </p:attrNameLst>
                                      </p:cBhvr>
                                      <p:to>
                                        <p:strVal val="visible"/>
                                      </p:to>
                                    </p:set>
                                    <p:animEffect transition="in" filter="fade">
                                      <p:cBhvr>
                                        <p:cTn id="42" dur="500"/>
                                        <p:tgtEl>
                                          <p:spTgt spid="214"/>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15"/>
                                        </p:tgtEl>
                                        <p:attrNameLst>
                                          <p:attrName>style.visibility</p:attrName>
                                        </p:attrNameLst>
                                      </p:cBhvr>
                                      <p:to>
                                        <p:strVal val="visible"/>
                                      </p:to>
                                    </p:set>
                                    <p:animEffect transition="in" filter="fade">
                                      <p:cBhvr>
                                        <p:cTn id="47" dur="500"/>
                                        <p:tgtEl>
                                          <p:spTgt spid="215"/>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16"/>
                                        </p:tgtEl>
                                        <p:attrNameLst>
                                          <p:attrName>style.visibility</p:attrName>
                                        </p:attrNameLst>
                                      </p:cBhvr>
                                      <p:to>
                                        <p:strVal val="visible"/>
                                      </p:to>
                                    </p:set>
                                    <p:animEffect transition="in" filter="fade">
                                      <p:cBhvr>
                                        <p:cTn id="52" dur="500"/>
                                        <p:tgtEl>
                                          <p:spTgt spid="216"/>
                                        </p:tgtEl>
                                      </p:cBhvr>
                                    </p:animEffect>
                                  </p:childTnLst>
                                </p:cTn>
                              </p:par>
                            </p:childTnLst>
                          </p:cTn>
                        </p:par>
                        <p:par>
                          <p:cTn id="53" fill="hold">
                            <p:stCondLst>
                              <p:cond delay="500"/>
                            </p:stCondLst>
                            <p:childTnLst>
                              <p:par>
                                <p:cTn id="54" presetID="10" presetClass="entr" presetSubtype="0" fill="hold" grpId="0" nodeType="afterEffect">
                                  <p:stCondLst>
                                    <p:cond delay="0"/>
                                  </p:stCondLst>
                                  <p:childTnLst>
                                    <p:set>
                                      <p:cBhvr>
                                        <p:cTn id="55" dur="1" fill="hold">
                                          <p:stCondLst>
                                            <p:cond delay="0"/>
                                          </p:stCondLst>
                                        </p:cTn>
                                        <p:tgtEl>
                                          <p:spTgt spid="222"/>
                                        </p:tgtEl>
                                        <p:attrNameLst>
                                          <p:attrName>style.visibility</p:attrName>
                                        </p:attrNameLst>
                                      </p:cBhvr>
                                      <p:to>
                                        <p:strVal val="visible"/>
                                      </p:to>
                                    </p:set>
                                    <p:animEffect transition="in" filter="fade">
                                      <p:cBhvr>
                                        <p:cTn id="56" dur="500"/>
                                        <p:tgtEl>
                                          <p:spTgt spid="222"/>
                                        </p:tgtEl>
                                      </p:cBhvr>
                                    </p:animEffect>
                                  </p:childTnLst>
                                </p:cTn>
                              </p:par>
                            </p:childTnLst>
                          </p:cTn>
                        </p:par>
                        <p:par>
                          <p:cTn id="57" fill="hold">
                            <p:stCondLst>
                              <p:cond delay="1000"/>
                            </p:stCondLst>
                            <p:childTnLst>
                              <p:par>
                                <p:cTn id="58" presetID="10" presetClass="entr" presetSubtype="0" fill="hold" grpId="0" nodeType="afterEffect">
                                  <p:stCondLst>
                                    <p:cond delay="0"/>
                                  </p:stCondLst>
                                  <p:childTnLst>
                                    <p:set>
                                      <p:cBhvr>
                                        <p:cTn id="59" dur="1" fill="hold">
                                          <p:stCondLst>
                                            <p:cond delay="0"/>
                                          </p:stCondLst>
                                        </p:cTn>
                                        <p:tgtEl>
                                          <p:spTgt spid="223"/>
                                        </p:tgtEl>
                                        <p:attrNameLst>
                                          <p:attrName>style.visibility</p:attrName>
                                        </p:attrNameLst>
                                      </p:cBhvr>
                                      <p:to>
                                        <p:strVal val="visible"/>
                                      </p:to>
                                    </p:set>
                                    <p:animEffect transition="in" filter="fade">
                                      <p:cBhvr>
                                        <p:cTn id="60" dur="500"/>
                                        <p:tgtEl>
                                          <p:spTgt spid="223"/>
                                        </p:tgtEl>
                                      </p:cBhvr>
                                    </p:animEffect>
                                  </p:childTnLst>
                                </p:cTn>
                              </p:par>
                            </p:childTnLst>
                          </p:cTn>
                        </p:par>
                        <p:par>
                          <p:cTn id="61" fill="hold">
                            <p:stCondLst>
                              <p:cond delay="1500"/>
                            </p:stCondLst>
                            <p:childTnLst>
                              <p:par>
                                <p:cTn id="62" presetID="10" presetClass="entr" presetSubtype="0" fill="hold" grpId="0" nodeType="afterEffect">
                                  <p:stCondLst>
                                    <p:cond delay="0"/>
                                  </p:stCondLst>
                                  <p:childTnLst>
                                    <p:set>
                                      <p:cBhvr>
                                        <p:cTn id="63" dur="1" fill="hold">
                                          <p:stCondLst>
                                            <p:cond delay="0"/>
                                          </p:stCondLst>
                                        </p:cTn>
                                        <p:tgtEl>
                                          <p:spTgt spid="224"/>
                                        </p:tgtEl>
                                        <p:attrNameLst>
                                          <p:attrName>style.visibility</p:attrName>
                                        </p:attrNameLst>
                                      </p:cBhvr>
                                      <p:to>
                                        <p:strVal val="visible"/>
                                      </p:to>
                                    </p:set>
                                    <p:animEffect transition="in" filter="fade">
                                      <p:cBhvr>
                                        <p:cTn id="64" dur="500"/>
                                        <p:tgtEl>
                                          <p:spTgt spid="224"/>
                                        </p:tgtEl>
                                      </p:cBhvr>
                                    </p:animEffect>
                                  </p:childTnLst>
                                </p:cTn>
                              </p:par>
                            </p:childTnLst>
                          </p:cTn>
                        </p:par>
                        <p:par>
                          <p:cTn id="65" fill="hold">
                            <p:stCondLst>
                              <p:cond delay="2000"/>
                            </p:stCondLst>
                            <p:childTnLst>
                              <p:par>
                                <p:cTn id="66" presetID="10" presetClass="entr" presetSubtype="0" fill="hold" grpId="0" nodeType="afterEffect">
                                  <p:stCondLst>
                                    <p:cond delay="0"/>
                                  </p:stCondLst>
                                  <p:childTnLst>
                                    <p:set>
                                      <p:cBhvr>
                                        <p:cTn id="67" dur="1" fill="hold">
                                          <p:stCondLst>
                                            <p:cond delay="0"/>
                                          </p:stCondLst>
                                        </p:cTn>
                                        <p:tgtEl>
                                          <p:spTgt spid="225"/>
                                        </p:tgtEl>
                                        <p:attrNameLst>
                                          <p:attrName>style.visibility</p:attrName>
                                        </p:attrNameLst>
                                      </p:cBhvr>
                                      <p:to>
                                        <p:strVal val="visible"/>
                                      </p:to>
                                    </p:set>
                                    <p:animEffect transition="in" filter="fade">
                                      <p:cBhvr>
                                        <p:cTn id="68" dur="500"/>
                                        <p:tgtEl>
                                          <p:spTgt spid="225"/>
                                        </p:tgtEl>
                                      </p:cBhvr>
                                    </p:animEffect>
                                  </p:childTnLst>
                                </p:cTn>
                              </p:par>
                            </p:childTnLst>
                          </p:cTn>
                        </p:par>
                        <p:par>
                          <p:cTn id="69" fill="hold">
                            <p:stCondLst>
                              <p:cond delay="2500"/>
                            </p:stCondLst>
                            <p:childTnLst>
                              <p:par>
                                <p:cTn id="70" presetID="10" presetClass="entr" presetSubtype="0" fill="hold" grpId="0" nodeType="afterEffect">
                                  <p:stCondLst>
                                    <p:cond delay="0"/>
                                  </p:stCondLst>
                                  <p:childTnLst>
                                    <p:set>
                                      <p:cBhvr>
                                        <p:cTn id="71" dur="1" fill="hold">
                                          <p:stCondLst>
                                            <p:cond delay="0"/>
                                          </p:stCondLst>
                                        </p:cTn>
                                        <p:tgtEl>
                                          <p:spTgt spid="226"/>
                                        </p:tgtEl>
                                        <p:attrNameLst>
                                          <p:attrName>style.visibility</p:attrName>
                                        </p:attrNameLst>
                                      </p:cBhvr>
                                      <p:to>
                                        <p:strVal val="visible"/>
                                      </p:to>
                                    </p:set>
                                    <p:animEffect transition="in" filter="fade">
                                      <p:cBhvr>
                                        <p:cTn id="72" dur="500"/>
                                        <p:tgtEl>
                                          <p:spTgt spid="226"/>
                                        </p:tgtEl>
                                      </p:cBhvr>
                                    </p:animEffect>
                                  </p:childTnLst>
                                </p:cTn>
                              </p:par>
                            </p:childTnLst>
                          </p:cTn>
                        </p:par>
                        <p:par>
                          <p:cTn id="73" fill="hold">
                            <p:stCondLst>
                              <p:cond delay="3000"/>
                            </p:stCondLst>
                            <p:childTnLst>
                              <p:par>
                                <p:cTn id="74" presetID="10" presetClass="entr" presetSubtype="0" fill="hold" grpId="0" nodeType="afterEffect">
                                  <p:stCondLst>
                                    <p:cond delay="0"/>
                                  </p:stCondLst>
                                  <p:childTnLst>
                                    <p:set>
                                      <p:cBhvr>
                                        <p:cTn id="75" dur="1" fill="hold">
                                          <p:stCondLst>
                                            <p:cond delay="0"/>
                                          </p:stCondLst>
                                        </p:cTn>
                                        <p:tgtEl>
                                          <p:spTgt spid="227"/>
                                        </p:tgtEl>
                                        <p:attrNameLst>
                                          <p:attrName>style.visibility</p:attrName>
                                        </p:attrNameLst>
                                      </p:cBhvr>
                                      <p:to>
                                        <p:strVal val="visible"/>
                                      </p:to>
                                    </p:set>
                                    <p:animEffect transition="in" filter="fade">
                                      <p:cBhvr>
                                        <p:cTn id="76" dur="500"/>
                                        <p:tgtEl>
                                          <p:spTgt spid="227"/>
                                        </p:tgtEl>
                                      </p:cBhvr>
                                    </p:animEffect>
                                  </p:childTnLst>
                                </p:cTn>
                              </p:par>
                            </p:childTnLst>
                          </p:cTn>
                        </p:par>
                        <p:par>
                          <p:cTn id="77" fill="hold">
                            <p:stCondLst>
                              <p:cond delay="3500"/>
                            </p:stCondLst>
                            <p:childTnLst>
                              <p:par>
                                <p:cTn id="78" presetID="10" presetClass="entr" presetSubtype="0" fill="hold" grpId="0" nodeType="afterEffect">
                                  <p:stCondLst>
                                    <p:cond delay="0"/>
                                  </p:stCondLst>
                                  <p:childTnLst>
                                    <p:set>
                                      <p:cBhvr>
                                        <p:cTn id="79" dur="1" fill="hold">
                                          <p:stCondLst>
                                            <p:cond delay="0"/>
                                          </p:stCondLst>
                                        </p:cTn>
                                        <p:tgtEl>
                                          <p:spTgt spid="228"/>
                                        </p:tgtEl>
                                        <p:attrNameLst>
                                          <p:attrName>style.visibility</p:attrName>
                                        </p:attrNameLst>
                                      </p:cBhvr>
                                      <p:to>
                                        <p:strVal val="visible"/>
                                      </p:to>
                                    </p:set>
                                    <p:animEffect transition="in" filter="fade">
                                      <p:cBhvr>
                                        <p:cTn id="80" dur="500"/>
                                        <p:tgtEl>
                                          <p:spTgt spid="228"/>
                                        </p:tgtEl>
                                      </p:cBhvr>
                                    </p:animEffect>
                                  </p:childTnLst>
                                </p:cTn>
                              </p:par>
                            </p:childTnLst>
                          </p:cTn>
                        </p:par>
                        <p:par>
                          <p:cTn id="81" fill="hold">
                            <p:stCondLst>
                              <p:cond delay="4000"/>
                            </p:stCondLst>
                            <p:childTnLst>
                              <p:par>
                                <p:cTn id="82" presetID="10" presetClass="entr" presetSubtype="0" fill="hold" grpId="0" nodeType="afterEffect">
                                  <p:stCondLst>
                                    <p:cond delay="0"/>
                                  </p:stCondLst>
                                  <p:childTnLst>
                                    <p:set>
                                      <p:cBhvr>
                                        <p:cTn id="83" dur="1" fill="hold">
                                          <p:stCondLst>
                                            <p:cond delay="0"/>
                                          </p:stCondLst>
                                        </p:cTn>
                                        <p:tgtEl>
                                          <p:spTgt spid="229"/>
                                        </p:tgtEl>
                                        <p:attrNameLst>
                                          <p:attrName>style.visibility</p:attrName>
                                        </p:attrNameLst>
                                      </p:cBhvr>
                                      <p:to>
                                        <p:strVal val="visible"/>
                                      </p:to>
                                    </p:set>
                                    <p:animEffect transition="in" filter="fade">
                                      <p:cBhvr>
                                        <p:cTn id="84" dur="500"/>
                                        <p:tgtEl>
                                          <p:spTgt spid="229"/>
                                        </p:tgtEl>
                                      </p:cBhvr>
                                    </p:animEffect>
                                  </p:childTnLst>
                                </p:cTn>
                              </p:par>
                            </p:childTnLst>
                          </p:cTn>
                        </p:par>
                        <p:par>
                          <p:cTn id="85" fill="hold">
                            <p:stCondLst>
                              <p:cond delay="4500"/>
                            </p:stCondLst>
                            <p:childTnLst>
                              <p:par>
                                <p:cTn id="86" presetID="10" presetClass="entr" presetSubtype="0" fill="hold" grpId="0" nodeType="afterEffect">
                                  <p:stCondLst>
                                    <p:cond delay="0"/>
                                  </p:stCondLst>
                                  <p:childTnLst>
                                    <p:set>
                                      <p:cBhvr>
                                        <p:cTn id="87" dur="1" fill="hold">
                                          <p:stCondLst>
                                            <p:cond delay="0"/>
                                          </p:stCondLst>
                                        </p:cTn>
                                        <p:tgtEl>
                                          <p:spTgt spid="230"/>
                                        </p:tgtEl>
                                        <p:attrNameLst>
                                          <p:attrName>style.visibility</p:attrName>
                                        </p:attrNameLst>
                                      </p:cBhvr>
                                      <p:to>
                                        <p:strVal val="visible"/>
                                      </p:to>
                                    </p:set>
                                    <p:animEffect transition="in" filter="fade">
                                      <p:cBhvr>
                                        <p:cTn id="88" dur="500"/>
                                        <p:tgtEl>
                                          <p:spTgt spid="230"/>
                                        </p:tgtEl>
                                      </p:cBhvr>
                                    </p:animEffect>
                                  </p:childTnLst>
                                </p:cTn>
                              </p:par>
                            </p:childTnLst>
                          </p:cTn>
                        </p:par>
                        <p:par>
                          <p:cTn id="89" fill="hold">
                            <p:stCondLst>
                              <p:cond delay="5000"/>
                            </p:stCondLst>
                            <p:childTnLst>
                              <p:par>
                                <p:cTn id="90" presetID="10" presetClass="entr" presetSubtype="0" fill="hold" grpId="0" nodeType="afterEffect">
                                  <p:stCondLst>
                                    <p:cond delay="0"/>
                                  </p:stCondLst>
                                  <p:childTnLst>
                                    <p:set>
                                      <p:cBhvr>
                                        <p:cTn id="91" dur="1" fill="hold">
                                          <p:stCondLst>
                                            <p:cond delay="0"/>
                                          </p:stCondLst>
                                        </p:cTn>
                                        <p:tgtEl>
                                          <p:spTgt spid="231"/>
                                        </p:tgtEl>
                                        <p:attrNameLst>
                                          <p:attrName>style.visibility</p:attrName>
                                        </p:attrNameLst>
                                      </p:cBhvr>
                                      <p:to>
                                        <p:strVal val="visible"/>
                                      </p:to>
                                    </p:set>
                                    <p:animEffect transition="in" filter="fade">
                                      <p:cBhvr>
                                        <p:cTn id="92" dur="500"/>
                                        <p:tgtEl>
                                          <p:spTgt spid="231"/>
                                        </p:tgtEl>
                                      </p:cBhvr>
                                    </p:animEffect>
                                  </p:childTnLst>
                                </p:cTn>
                              </p:par>
                            </p:childTnLst>
                          </p:cTn>
                        </p:par>
                        <p:par>
                          <p:cTn id="93" fill="hold">
                            <p:stCondLst>
                              <p:cond delay="5500"/>
                            </p:stCondLst>
                            <p:childTnLst>
                              <p:par>
                                <p:cTn id="94" presetID="10" presetClass="entr" presetSubtype="0" fill="hold" grpId="0" nodeType="afterEffect">
                                  <p:stCondLst>
                                    <p:cond delay="0"/>
                                  </p:stCondLst>
                                  <p:childTnLst>
                                    <p:set>
                                      <p:cBhvr>
                                        <p:cTn id="95" dur="1" fill="hold">
                                          <p:stCondLst>
                                            <p:cond delay="0"/>
                                          </p:stCondLst>
                                        </p:cTn>
                                        <p:tgtEl>
                                          <p:spTgt spid="232"/>
                                        </p:tgtEl>
                                        <p:attrNameLst>
                                          <p:attrName>style.visibility</p:attrName>
                                        </p:attrNameLst>
                                      </p:cBhvr>
                                      <p:to>
                                        <p:strVal val="visible"/>
                                      </p:to>
                                    </p:set>
                                    <p:animEffect transition="in" filter="fade">
                                      <p:cBhvr>
                                        <p:cTn id="96" dur="500"/>
                                        <p:tgtEl>
                                          <p:spTgt spid="232"/>
                                        </p:tgtEl>
                                      </p:cBhvr>
                                    </p:animEffect>
                                  </p:childTnLst>
                                </p:cTn>
                              </p:par>
                            </p:childTnLst>
                          </p:cTn>
                        </p:par>
                        <p:par>
                          <p:cTn id="97" fill="hold">
                            <p:stCondLst>
                              <p:cond delay="6000"/>
                            </p:stCondLst>
                            <p:childTnLst>
                              <p:par>
                                <p:cTn id="98" presetID="10" presetClass="entr" presetSubtype="0" fill="hold" grpId="0" nodeType="afterEffect">
                                  <p:stCondLst>
                                    <p:cond delay="0"/>
                                  </p:stCondLst>
                                  <p:childTnLst>
                                    <p:set>
                                      <p:cBhvr>
                                        <p:cTn id="99" dur="1" fill="hold">
                                          <p:stCondLst>
                                            <p:cond delay="0"/>
                                          </p:stCondLst>
                                        </p:cTn>
                                        <p:tgtEl>
                                          <p:spTgt spid="233"/>
                                        </p:tgtEl>
                                        <p:attrNameLst>
                                          <p:attrName>style.visibility</p:attrName>
                                        </p:attrNameLst>
                                      </p:cBhvr>
                                      <p:to>
                                        <p:strVal val="visible"/>
                                      </p:to>
                                    </p:set>
                                    <p:animEffect transition="in" filter="fade">
                                      <p:cBhvr>
                                        <p:cTn id="100" dur="500"/>
                                        <p:tgtEl>
                                          <p:spTgt spid="233"/>
                                        </p:tgtEl>
                                      </p:cBhvr>
                                    </p:animEffect>
                                  </p:childTnLst>
                                </p:cTn>
                              </p:par>
                            </p:childTnLst>
                          </p:cTn>
                        </p:par>
                        <p:par>
                          <p:cTn id="101" fill="hold">
                            <p:stCondLst>
                              <p:cond delay="6500"/>
                            </p:stCondLst>
                            <p:childTnLst>
                              <p:par>
                                <p:cTn id="102" presetID="10" presetClass="entr" presetSubtype="0" fill="hold" grpId="0" nodeType="afterEffect">
                                  <p:stCondLst>
                                    <p:cond delay="0"/>
                                  </p:stCondLst>
                                  <p:childTnLst>
                                    <p:set>
                                      <p:cBhvr>
                                        <p:cTn id="103" dur="1" fill="hold">
                                          <p:stCondLst>
                                            <p:cond delay="0"/>
                                          </p:stCondLst>
                                        </p:cTn>
                                        <p:tgtEl>
                                          <p:spTgt spid="234"/>
                                        </p:tgtEl>
                                        <p:attrNameLst>
                                          <p:attrName>style.visibility</p:attrName>
                                        </p:attrNameLst>
                                      </p:cBhvr>
                                      <p:to>
                                        <p:strVal val="visible"/>
                                      </p:to>
                                    </p:set>
                                    <p:animEffect transition="in" filter="fade">
                                      <p:cBhvr>
                                        <p:cTn id="104" dur="500"/>
                                        <p:tgtEl>
                                          <p:spTgt spid="234"/>
                                        </p:tgtEl>
                                      </p:cBhvr>
                                    </p:animEffect>
                                  </p:childTnLst>
                                </p:cTn>
                              </p:par>
                            </p:childTnLst>
                          </p:cTn>
                        </p:par>
                        <p:par>
                          <p:cTn id="105" fill="hold">
                            <p:stCondLst>
                              <p:cond delay="7000"/>
                            </p:stCondLst>
                            <p:childTnLst>
                              <p:par>
                                <p:cTn id="106" presetID="10" presetClass="entr" presetSubtype="0" fill="hold" grpId="0" nodeType="afterEffect">
                                  <p:stCondLst>
                                    <p:cond delay="0"/>
                                  </p:stCondLst>
                                  <p:childTnLst>
                                    <p:set>
                                      <p:cBhvr>
                                        <p:cTn id="107" dur="1" fill="hold">
                                          <p:stCondLst>
                                            <p:cond delay="0"/>
                                          </p:stCondLst>
                                        </p:cTn>
                                        <p:tgtEl>
                                          <p:spTgt spid="235"/>
                                        </p:tgtEl>
                                        <p:attrNameLst>
                                          <p:attrName>style.visibility</p:attrName>
                                        </p:attrNameLst>
                                      </p:cBhvr>
                                      <p:to>
                                        <p:strVal val="visible"/>
                                      </p:to>
                                    </p:set>
                                    <p:animEffect transition="in" filter="fade">
                                      <p:cBhvr>
                                        <p:cTn id="108" dur="500"/>
                                        <p:tgtEl>
                                          <p:spTgt spid="235"/>
                                        </p:tgtEl>
                                      </p:cBhvr>
                                    </p:animEffect>
                                  </p:childTnLst>
                                </p:cTn>
                              </p:par>
                            </p:childTnLst>
                          </p:cTn>
                        </p:par>
                        <p:par>
                          <p:cTn id="109" fill="hold">
                            <p:stCondLst>
                              <p:cond delay="7500"/>
                            </p:stCondLst>
                            <p:childTnLst>
                              <p:par>
                                <p:cTn id="110" presetID="10" presetClass="entr" presetSubtype="0" fill="hold" grpId="0" nodeType="afterEffect">
                                  <p:stCondLst>
                                    <p:cond delay="0"/>
                                  </p:stCondLst>
                                  <p:childTnLst>
                                    <p:set>
                                      <p:cBhvr>
                                        <p:cTn id="111" dur="1" fill="hold">
                                          <p:stCondLst>
                                            <p:cond delay="0"/>
                                          </p:stCondLst>
                                        </p:cTn>
                                        <p:tgtEl>
                                          <p:spTgt spid="236"/>
                                        </p:tgtEl>
                                        <p:attrNameLst>
                                          <p:attrName>style.visibility</p:attrName>
                                        </p:attrNameLst>
                                      </p:cBhvr>
                                      <p:to>
                                        <p:strVal val="visible"/>
                                      </p:to>
                                    </p:set>
                                    <p:animEffect transition="in" filter="fade">
                                      <p:cBhvr>
                                        <p:cTn id="112" dur="500"/>
                                        <p:tgtEl>
                                          <p:spTgt spid="236"/>
                                        </p:tgtEl>
                                      </p:cBhvr>
                                    </p:animEffect>
                                  </p:childTnLst>
                                </p:cTn>
                              </p:par>
                            </p:childTnLst>
                          </p:cTn>
                        </p:par>
                        <p:par>
                          <p:cTn id="113" fill="hold">
                            <p:stCondLst>
                              <p:cond delay="8000"/>
                            </p:stCondLst>
                            <p:childTnLst>
                              <p:par>
                                <p:cTn id="114" presetID="10" presetClass="entr" presetSubtype="0" fill="hold" grpId="0" nodeType="afterEffect">
                                  <p:stCondLst>
                                    <p:cond delay="0"/>
                                  </p:stCondLst>
                                  <p:childTnLst>
                                    <p:set>
                                      <p:cBhvr>
                                        <p:cTn id="115" dur="1" fill="hold">
                                          <p:stCondLst>
                                            <p:cond delay="0"/>
                                          </p:stCondLst>
                                        </p:cTn>
                                        <p:tgtEl>
                                          <p:spTgt spid="237"/>
                                        </p:tgtEl>
                                        <p:attrNameLst>
                                          <p:attrName>style.visibility</p:attrName>
                                        </p:attrNameLst>
                                      </p:cBhvr>
                                      <p:to>
                                        <p:strVal val="visible"/>
                                      </p:to>
                                    </p:set>
                                    <p:animEffect transition="in" filter="fade">
                                      <p:cBhvr>
                                        <p:cTn id="116" dur="500"/>
                                        <p:tgtEl>
                                          <p:spTgt spid="237"/>
                                        </p:tgtEl>
                                      </p:cBhvr>
                                    </p:animEffect>
                                  </p:childTnLst>
                                </p:cTn>
                              </p:par>
                            </p:childTnLst>
                          </p:cTn>
                        </p:par>
                        <p:par>
                          <p:cTn id="117" fill="hold">
                            <p:stCondLst>
                              <p:cond delay="8500"/>
                            </p:stCondLst>
                            <p:childTnLst>
                              <p:par>
                                <p:cTn id="118" presetID="10" presetClass="entr" presetSubtype="0" fill="hold" grpId="0" nodeType="afterEffect">
                                  <p:stCondLst>
                                    <p:cond delay="0"/>
                                  </p:stCondLst>
                                  <p:childTnLst>
                                    <p:set>
                                      <p:cBhvr>
                                        <p:cTn id="119" dur="1" fill="hold">
                                          <p:stCondLst>
                                            <p:cond delay="0"/>
                                          </p:stCondLst>
                                        </p:cTn>
                                        <p:tgtEl>
                                          <p:spTgt spid="238"/>
                                        </p:tgtEl>
                                        <p:attrNameLst>
                                          <p:attrName>style.visibility</p:attrName>
                                        </p:attrNameLst>
                                      </p:cBhvr>
                                      <p:to>
                                        <p:strVal val="visible"/>
                                      </p:to>
                                    </p:set>
                                    <p:animEffect transition="in" filter="fade">
                                      <p:cBhvr>
                                        <p:cTn id="120" dur="500"/>
                                        <p:tgtEl>
                                          <p:spTgt spid="238"/>
                                        </p:tgtEl>
                                      </p:cBhvr>
                                    </p:animEffect>
                                  </p:childTnLst>
                                </p:cTn>
                              </p:par>
                            </p:childTnLst>
                          </p:cTn>
                        </p:par>
                        <p:par>
                          <p:cTn id="121" fill="hold">
                            <p:stCondLst>
                              <p:cond delay="9000"/>
                            </p:stCondLst>
                            <p:childTnLst>
                              <p:par>
                                <p:cTn id="122" presetID="10" presetClass="entr" presetSubtype="0" fill="hold" grpId="0" nodeType="afterEffect">
                                  <p:stCondLst>
                                    <p:cond delay="0"/>
                                  </p:stCondLst>
                                  <p:childTnLst>
                                    <p:set>
                                      <p:cBhvr>
                                        <p:cTn id="123" dur="1" fill="hold">
                                          <p:stCondLst>
                                            <p:cond delay="0"/>
                                          </p:stCondLst>
                                        </p:cTn>
                                        <p:tgtEl>
                                          <p:spTgt spid="239"/>
                                        </p:tgtEl>
                                        <p:attrNameLst>
                                          <p:attrName>style.visibility</p:attrName>
                                        </p:attrNameLst>
                                      </p:cBhvr>
                                      <p:to>
                                        <p:strVal val="visible"/>
                                      </p:to>
                                    </p:set>
                                    <p:animEffect transition="in" filter="fade">
                                      <p:cBhvr>
                                        <p:cTn id="124" dur="500"/>
                                        <p:tgtEl>
                                          <p:spTgt spid="239"/>
                                        </p:tgtEl>
                                      </p:cBhvr>
                                    </p:animEffect>
                                  </p:childTnLst>
                                </p:cTn>
                              </p:par>
                            </p:childTnLst>
                          </p:cTn>
                        </p:par>
                        <p:par>
                          <p:cTn id="125" fill="hold">
                            <p:stCondLst>
                              <p:cond delay="9500"/>
                            </p:stCondLst>
                            <p:childTnLst>
                              <p:par>
                                <p:cTn id="126" presetID="10" presetClass="entr" presetSubtype="0" fill="hold" grpId="0" nodeType="afterEffect">
                                  <p:stCondLst>
                                    <p:cond delay="0"/>
                                  </p:stCondLst>
                                  <p:childTnLst>
                                    <p:set>
                                      <p:cBhvr>
                                        <p:cTn id="127" dur="1" fill="hold">
                                          <p:stCondLst>
                                            <p:cond delay="0"/>
                                          </p:stCondLst>
                                        </p:cTn>
                                        <p:tgtEl>
                                          <p:spTgt spid="240"/>
                                        </p:tgtEl>
                                        <p:attrNameLst>
                                          <p:attrName>style.visibility</p:attrName>
                                        </p:attrNameLst>
                                      </p:cBhvr>
                                      <p:to>
                                        <p:strVal val="visible"/>
                                      </p:to>
                                    </p:set>
                                    <p:animEffect transition="in" filter="fade">
                                      <p:cBhvr>
                                        <p:cTn id="128" dur="500"/>
                                        <p:tgtEl>
                                          <p:spTgt spid="240"/>
                                        </p:tgtEl>
                                      </p:cBhvr>
                                    </p:animEffect>
                                  </p:childTnLst>
                                </p:cTn>
                              </p:par>
                            </p:childTnLst>
                          </p:cTn>
                        </p:par>
                        <p:par>
                          <p:cTn id="129" fill="hold">
                            <p:stCondLst>
                              <p:cond delay="10000"/>
                            </p:stCondLst>
                            <p:childTnLst>
                              <p:par>
                                <p:cTn id="130" presetID="10" presetClass="entr" presetSubtype="0" fill="hold" grpId="0" nodeType="afterEffect">
                                  <p:stCondLst>
                                    <p:cond delay="0"/>
                                  </p:stCondLst>
                                  <p:childTnLst>
                                    <p:set>
                                      <p:cBhvr>
                                        <p:cTn id="131" dur="1" fill="hold">
                                          <p:stCondLst>
                                            <p:cond delay="0"/>
                                          </p:stCondLst>
                                        </p:cTn>
                                        <p:tgtEl>
                                          <p:spTgt spid="241"/>
                                        </p:tgtEl>
                                        <p:attrNameLst>
                                          <p:attrName>style.visibility</p:attrName>
                                        </p:attrNameLst>
                                      </p:cBhvr>
                                      <p:to>
                                        <p:strVal val="visible"/>
                                      </p:to>
                                    </p:set>
                                    <p:animEffect transition="in" filter="fade">
                                      <p:cBhvr>
                                        <p:cTn id="132" dur="500"/>
                                        <p:tgtEl>
                                          <p:spTgt spid="241"/>
                                        </p:tgtEl>
                                      </p:cBhvr>
                                    </p:animEffect>
                                  </p:childTnLst>
                                </p:cTn>
                              </p:par>
                            </p:childTnLst>
                          </p:cTn>
                        </p:par>
                        <p:par>
                          <p:cTn id="133" fill="hold">
                            <p:stCondLst>
                              <p:cond delay="10500"/>
                            </p:stCondLst>
                            <p:childTnLst>
                              <p:par>
                                <p:cTn id="134" presetID="10" presetClass="entr" presetSubtype="0" fill="hold" grpId="0" nodeType="afterEffect">
                                  <p:stCondLst>
                                    <p:cond delay="0"/>
                                  </p:stCondLst>
                                  <p:childTnLst>
                                    <p:set>
                                      <p:cBhvr>
                                        <p:cTn id="135" dur="1" fill="hold">
                                          <p:stCondLst>
                                            <p:cond delay="0"/>
                                          </p:stCondLst>
                                        </p:cTn>
                                        <p:tgtEl>
                                          <p:spTgt spid="242"/>
                                        </p:tgtEl>
                                        <p:attrNameLst>
                                          <p:attrName>style.visibility</p:attrName>
                                        </p:attrNameLst>
                                      </p:cBhvr>
                                      <p:to>
                                        <p:strVal val="visible"/>
                                      </p:to>
                                    </p:set>
                                    <p:animEffect transition="in" filter="fade">
                                      <p:cBhvr>
                                        <p:cTn id="136" dur="500"/>
                                        <p:tgtEl>
                                          <p:spTgt spid="242"/>
                                        </p:tgtEl>
                                      </p:cBhvr>
                                    </p:animEffect>
                                  </p:childTnLst>
                                </p:cTn>
                              </p:par>
                            </p:childTnLst>
                          </p:cTn>
                        </p:par>
                        <p:par>
                          <p:cTn id="137" fill="hold">
                            <p:stCondLst>
                              <p:cond delay="11000"/>
                            </p:stCondLst>
                            <p:childTnLst>
                              <p:par>
                                <p:cTn id="138" presetID="10" presetClass="entr" presetSubtype="0" fill="hold" grpId="0" nodeType="afterEffect">
                                  <p:stCondLst>
                                    <p:cond delay="0"/>
                                  </p:stCondLst>
                                  <p:childTnLst>
                                    <p:set>
                                      <p:cBhvr>
                                        <p:cTn id="139" dur="1" fill="hold">
                                          <p:stCondLst>
                                            <p:cond delay="0"/>
                                          </p:stCondLst>
                                        </p:cTn>
                                        <p:tgtEl>
                                          <p:spTgt spid="243"/>
                                        </p:tgtEl>
                                        <p:attrNameLst>
                                          <p:attrName>style.visibility</p:attrName>
                                        </p:attrNameLst>
                                      </p:cBhvr>
                                      <p:to>
                                        <p:strVal val="visible"/>
                                      </p:to>
                                    </p:set>
                                    <p:animEffect transition="in" filter="fade">
                                      <p:cBhvr>
                                        <p:cTn id="140" dur="500"/>
                                        <p:tgtEl>
                                          <p:spTgt spid="243"/>
                                        </p:tgtEl>
                                      </p:cBhvr>
                                    </p:animEffect>
                                  </p:childTnLst>
                                </p:cTn>
                              </p:par>
                            </p:childTnLst>
                          </p:cTn>
                        </p:par>
                        <p:par>
                          <p:cTn id="141" fill="hold">
                            <p:stCondLst>
                              <p:cond delay="11500"/>
                            </p:stCondLst>
                            <p:childTnLst>
                              <p:par>
                                <p:cTn id="142" presetID="10" presetClass="entr" presetSubtype="0" fill="hold" grpId="0" nodeType="afterEffect">
                                  <p:stCondLst>
                                    <p:cond delay="0"/>
                                  </p:stCondLst>
                                  <p:childTnLst>
                                    <p:set>
                                      <p:cBhvr>
                                        <p:cTn id="143" dur="1" fill="hold">
                                          <p:stCondLst>
                                            <p:cond delay="0"/>
                                          </p:stCondLst>
                                        </p:cTn>
                                        <p:tgtEl>
                                          <p:spTgt spid="244"/>
                                        </p:tgtEl>
                                        <p:attrNameLst>
                                          <p:attrName>style.visibility</p:attrName>
                                        </p:attrNameLst>
                                      </p:cBhvr>
                                      <p:to>
                                        <p:strVal val="visible"/>
                                      </p:to>
                                    </p:set>
                                    <p:animEffect transition="in" filter="fade">
                                      <p:cBhvr>
                                        <p:cTn id="144" dur="500"/>
                                        <p:tgtEl>
                                          <p:spTgt spid="244"/>
                                        </p:tgtEl>
                                      </p:cBhvr>
                                    </p:animEffect>
                                  </p:childTnLst>
                                </p:cTn>
                              </p:par>
                            </p:childTnLst>
                          </p:cTn>
                        </p:par>
                        <p:par>
                          <p:cTn id="145" fill="hold">
                            <p:stCondLst>
                              <p:cond delay="12000"/>
                            </p:stCondLst>
                            <p:childTnLst>
                              <p:par>
                                <p:cTn id="146" presetID="10" presetClass="entr" presetSubtype="0" fill="hold" grpId="0" nodeType="afterEffect">
                                  <p:stCondLst>
                                    <p:cond delay="0"/>
                                  </p:stCondLst>
                                  <p:childTnLst>
                                    <p:set>
                                      <p:cBhvr>
                                        <p:cTn id="147" dur="1" fill="hold">
                                          <p:stCondLst>
                                            <p:cond delay="0"/>
                                          </p:stCondLst>
                                        </p:cTn>
                                        <p:tgtEl>
                                          <p:spTgt spid="245"/>
                                        </p:tgtEl>
                                        <p:attrNameLst>
                                          <p:attrName>style.visibility</p:attrName>
                                        </p:attrNameLst>
                                      </p:cBhvr>
                                      <p:to>
                                        <p:strVal val="visible"/>
                                      </p:to>
                                    </p:set>
                                    <p:animEffect transition="in" filter="fade">
                                      <p:cBhvr>
                                        <p:cTn id="148" dur="500"/>
                                        <p:tgtEl>
                                          <p:spTgt spid="245"/>
                                        </p:tgtEl>
                                      </p:cBhvr>
                                    </p:animEffect>
                                  </p:childTnLst>
                                </p:cTn>
                              </p:par>
                            </p:childTnLst>
                          </p:cTn>
                        </p:par>
                        <p:par>
                          <p:cTn id="149" fill="hold">
                            <p:stCondLst>
                              <p:cond delay="12500"/>
                            </p:stCondLst>
                            <p:childTnLst>
                              <p:par>
                                <p:cTn id="150" presetID="10" presetClass="entr" presetSubtype="0" fill="hold" grpId="0" nodeType="afterEffect">
                                  <p:stCondLst>
                                    <p:cond delay="0"/>
                                  </p:stCondLst>
                                  <p:childTnLst>
                                    <p:set>
                                      <p:cBhvr>
                                        <p:cTn id="151" dur="1" fill="hold">
                                          <p:stCondLst>
                                            <p:cond delay="0"/>
                                          </p:stCondLst>
                                        </p:cTn>
                                        <p:tgtEl>
                                          <p:spTgt spid="246"/>
                                        </p:tgtEl>
                                        <p:attrNameLst>
                                          <p:attrName>style.visibility</p:attrName>
                                        </p:attrNameLst>
                                      </p:cBhvr>
                                      <p:to>
                                        <p:strVal val="visible"/>
                                      </p:to>
                                    </p:set>
                                    <p:animEffect transition="in" filter="fade">
                                      <p:cBhvr>
                                        <p:cTn id="152" dur="500"/>
                                        <p:tgtEl>
                                          <p:spTgt spid="246"/>
                                        </p:tgtEl>
                                      </p:cBhvr>
                                    </p:animEffect>
                                  </p:childTnLst>
                                </p:cTn>
                              </p:par>
                            </p:childTnLst>
                          </p:cTn>
                        </p:par>
                        <p:par>
                          <p:cTn id="153" fill="hold">
                            <p:stCondLst>
                              <p:cond delay="13000"/>
                            </p:stCondLst>
                            <p:childTnLst>
                              <p:par>
                                <p:cTn id="154" presetID="10" presetClass="entr" presetSubtype="0" fill="hold" grpId="0" nodeType="afterEffect">
                                  <p:stCondLst>
                                    <p:cond delay="0"/>
                                  </p:stCondLst>
                                  <p:childTnLst>
                                    <p:set>
                                      <p:cBhvr>
                                        <p:cTn id="155" dur="1" fill="hold">
                                          <p:stCondLst>
                                            <p:cond delay="0"/>
                                          </p:stCondLst>
                                        </p:cTn>
                                        <p:tgtEl>
                                          <p:spTgt spid="247"/>
                                        </p:tgtEl>
                                        <p:attrNameLst>
                                          <p:attrName>style.visibility</p:attrName>
                                        </p:attrNameLst>
                                      </p:cBhvr>
                                      <p:to>
                                        <p:strVal val="visible"/>
                                      </p:to>
                                    </p:set>
                                    <p:animEffect transition="in" filter="fade">
                                      <p:cBhvr>
                                        <p:cTn id="156" dur="500"/>
                                        <p:tgtEl>
                                          <p:spTgt spid="247"/>
                                        </p:tgtEl>
                                      </p:cBhvr>
                                    </p:animEffect>
                                  </p:childTnLst>
                                </p:cTn>
                              </p:par>
                            </p:childTnLst>
                          </p:cTn>
                        </p:par>
                        <p:par>
                          <p:cTn id="157" fill="hold">
                            <p:stCondLst>
                              <p:cond delay="13500"/>
                            </p:stCondLst>
                            <p:childTnLst>
                              <p:par>
                                <p:cTn id="158" presetID="10" presetClass="entr" presetSubtype="0" fill="hold" grpId="0" nodeType="afterEffect">
                                  <p:stCondLst>
                                    <p:cond delay="0"/>
                                  </p:stCondLst>
                                  <p:childTnLst>
                                    <p:set>
                                      <p:cBhvr>
                                        <p:cTn id="159" dur="1" fill="hold">
                                          <p:stCondLst>
                                            <p:cond delay="0"/>
                                          </p:stCondLst>
                                        </p:cTn>
                                        <p:tgtEl>
                                          <p:spTgt spid="248"/>
                                        </p:tgtEl>
                                        <p:attrNameLst>
                                          <p:attrName>style.visibility</p:attrName>
                                        </p:attrNameLst>
                                      </p:cBhvr>
                                      <p:to>
                                        <p:strVal val="visible"/>
                                      </p:to>
                                    </p:set>
                                    <p:animEffect transition="in" filter="fade">
                                      <p:cBhvr>
                                        <p:cTn id="160" dur="500"/>
                                        <p:tgtEl>
                                          <p:spTgt spid="248"/>
                                        </p:tgtEl>
                                      </p:cBhvr>
                                    </p:animEffect>
                                  </p:childTnLst>
                                </p:cTn>
                              </p:par>
                            </p:childTnLst>
                          </p:cTn>
                        </p:par>
                        <p:par>
                          <p:cTn id="161" fill="hold">
                            <p:stCondLst>
                              <p:cond delay="14000"/>
                            </p:stCondLst>
                            <p:childTnLst>
                              <p:par>
                                <p:cTn id="162" presetID="10" presetClass="entr" presetSubtype="0" fill="hold" grpId="0" nodeType="afterEffect">
                                  <p:stCondLst>
                                    <p:cond delay="0"/>
                                  </p:stCondLst>
                                  <p:childTnLst>
                                    <p:set>
                                      <p:cBhvr>
                                        <p:cTn id="163" dur="1" fill="hold">
                                          <p:stCondLst>
                                            <p:cond delay="0"/>
                                          </p:stCondLst>
                                        </p:cTn>
                                        <p:tgtEl>
                                          <p:spTgt spid="249"/>
                                        </p:tgtEl>
                                        <p:attrNameLst>
                                          <p:attrName>style.visibility</p:attrName>
                                        </p:attrNameLst>
                                      </p:cBhvr>
                                      <p:to>
                                        <p:strVal val="visible"/>
                                      </p:to>
                                    </p:set>
                                    <p:animEffect transition="in" filter="fade">
                                      <p:cBhvr>
                                        <p:cTn id="164" dur="500"/>
                                        <p:tgtEl>
                                          <p:spTgt spid="249"/>
                                        </p:tgtEl>
                                      </p:cBhvr>
                                    </p:animEffect>
                                  </p:childTnLst>
                                </p:cTn>
                              </p:par>
                            </p:childTnLst>
                          </p:cTn>
                        </p:par>
                        <p:par>
                          <p:cTn id="165" fill="hold">
                            <p:stCondLst>
                              <p:cond delay="14500"/>
                            </p:stCondLst>
                            <p:childTnLst>
                              <p:par>
                                <p:cTn id="166" presetID="10" presetClass="entr" presetSubtype="0" fill="hold" grpId="0" nodeType="afterEffect">
                                  <p:stCondLst>
                                    <p:cond delay="0"/>
                                  </p:stCondLst>
                                  <p:childTnLst>
                                    <p:set>
                                      <p:cBhvr>
                                        <p:cTn id="167" dur="1" fill="hold">
                                          <p:stCondLst>
                                            <p:cond delay="0"/>
                                          </p:stCondLst>
                                        </p:cTn>
                                        <p:tgtEl>
                                          <p:spTgt spid="250"/>
                                        </p:tgtEl>
                                        <p:attrNameLst>
                                          <p:attrName>style.visibility</p:attrName>
                                        </p:attrNameLst>
                                      </p:cBhvr>
                                      <p:to>
                                        <p:strVal val="visible"/>
                                      </p:to>
                                    </p:set>
                                    <p:animEffect transition="in" filter="fade">
                                      <p:cBhvr>
                                        <p:cTn id="168" dur="500"/>
                                        <p:tgtEl>
                                          <p:spTgt spid="250"/>
                                        </p:tgtEl>
                                      </p:cBhvr>
                                    </p:animEffect>
                                  </p:childTnLst>
                                </p:cTn>
                              </p:par>
                            </p:childTnLst>
                          </p:cTn>
                        </p:par>
                        <p:par>
                          <p:cTn id="169" fill="hold">
                            <p:stCondLst>
                              <p:cond delay="15000"/>
                            </p:stCondLst>
                            <p:childTnLst>
                              <p:par>
                                <p:cTn id="170" presetID="10" presetClass="entr" presetSubtype="0" fill="hold" grpId="0" nodeType="afterEffect">
                                  <p:stCondLst>
                                    <p:cond delay="0"/>
                                  </p:stCondLst>
                                  <p:childTnLst>
                                    <p:set>
                                      <p:cBhvr>
                                        <p:cTn id="171" dur="1" fill="hold">
                                          <p:stCondLst>
                                            <p:cond delay="0"/>
                                          </p:stCondLst>
                                        </p:cTn>
                                        <p:tgtEl>
                                          <p:spTgt spid="251"/>
                                        </p:tgtEl>
                                        <p:attrNameLst>
                                          <p:attrName>style.visibility</p:attrName>
                                        </p:attrNameLst>
                                      </p:cBhvr>
                                      <p:to>
                                        <p:strVal val="visible"/>
                                      </p:to>
                                    </p:set>
                                    <p:animEffect transition="in" filter="fade">
                                      <p:cBhvr>
                                        <p:cTn id="172" dur="500"/>
                                        <p:tgtEl>
                                          <p:spTgt spid="251"/>
                                        </p:tgtEl>
                                      </p:cBhvr>
                                    </p:animEffect>
                                  </p:childTnLst>
                                </p:cTn>
                              </p:par>
                            </p:childTnLst>
                          </p:cTn>
                        </p:par>
                        <p:par>
                          <p:cTn id="173" fill="hold">
                            <p:stCondLst>
                              <p:cond delay="15500"/>
                            </p:stCondLst>
                            <p:childTnLst>
                              <p:par>
                                <p:cTn id="174" presetID="10" presetClass="entr" presetSubtype="0" fill="hold" grpId="0" nodeType="afterEffect">
                                  <p:stCondLst>
                                    <p:cond delay="0"/>
                                  </p:stCondLst>
                                  <p:childTnLst>
                                    <p:set>
                                      <p:cBhvr>
                                        <p:cTn id="175" dur="1" fill="hold">
                                          <p:stCondLst>
                                            <p:cond delay="0"/>
                                          </p:stCondLst>
                                        </p:cTn>
                                        <p:tgtEl>
                                          <p:spTgt spid="252"/>
                                        </p:tgtEl>
                                        <p:attrNameLst>
                                          <p:attrName>style.visibility</p:attrName>
                                        </p:attrNameLst>
                                      </p:cBhvr>
                                      <p:to>
                                        <p:strVal val="visible"/>
                                      </p:to>
                                    </p:set>
                                    <p:animEffect transition="in" filter="fade">
                                      <p:cBhvr>
                                        <p:cTn id="176" dur="500"/>
                                        <p:tgtEl>
                                          <p:spTgt spid="252"/>
                                        </p:tgtEl>
                                      </p:cBhvr>
                                    </p:animEffect>
                                  </p:childTnLst>
                                </p:cTn>
                              </p:par>
                            </p:childTnLst>
                          </p:cTn>
                        </p:par>
                        <p:par>
                          <p:cTn id="177" fill="hold">
                            <p:stCondLst>
                              <p:cond delay="16000"/>
                            </p:stCondLst>
                            <p:childTnLst>
                              <p:par>
                                <p:cTn id="178" presetID="10" presetClass="entr" presetSubtype="0" fill="hold" grpId="0" nodeType="afterEffect">
                                  <p:stCondLst>
                                    <p:cond delay="0"/>
                                  </p:stCondLst>
                                  <p:childTnLst>
                                    <p:set>
                                      <p:cBhvr>
                                        <p:cTn id="179" dur="1" fill="hold">
                                          <p:stCondLst>
                                            <p:cond delay="0"/>
                                          </p:stCondLst>
                                        </p:cTn>
                                        <p:tgtEl>
                                          <p:spTgt spid="253"/>
                                        </p:tgtEl>
                                        <p:attrNameLst>
                                          <p:attrName>style.visibility</p:attrName>
                                        </p:attrNameLst>
                                      </p:cBhvr>
                                      <p:to>
                                        <p:strVal val="visible"/>
                                      </p:to>
                                    </p:set>
                                    <p:animEffect transition="in" filter="fade">
                                      <p:cBhvr>
                                        <p:cTn id="180" dur="500"/>
                                        <p:tgtEl>
                                          <p:spTgt spid="253"/>
                                        </p:tgtEl>
                                      </p:cBhvr>
                                    </p:animEffect>
                                  </p:childTnLst>
                                </p:cTn>
                              </p:par>
                            </p:childTnLst>
                          </p:cTn>
                        </p:par>
                        <p:par>
                          <p:cTn id="181" fill="hold">
                            <p:stCondLst>
                              <p:cond delay="16500"/>
                            </p:stCondLst>
                            <p:childTnLst>
                              <p:par>
                                <p:cTn id="182" presetID="10" presetClass="entr" presetSubtype="0" fill="hold" grpId="0" nodeType="afterEffect">
                                  <p:stCondLst>
                                    <p:cond delay="0"/>
                                  </p:stCondLst>
                                  <p:childTnLst>
                                    <p:set>
                                      <p:cBhvr>
                                        <p:cTn id="183" dur="1" fill="hold">
                                          <p:stCondLst>
                                            <p:cond delay="0"/>
                                          </p:stCondLst>
                                        </p:cTn>
                                        <p:tgtEl>
                                          <p:spTgt spid="254"/>
                                        </p:tgtEl>
                                        <p:attrNameLst>
                                          <p:attrName>style.visibility</p:attrName>
                                        </p:attrNameLst>
                                      </p:cBhvr>
                                      <p:to>
                                        <p:strVal val="visible"/>
                                      </p:to>
                                    </p:set>
                                    <p:animEffect transition="in" filter="fade">
                                      <p:cBhvr>
                                        <p:cTn id="184" dur="500"/>
                                        <p:tgtEl>
                                          <p:spTgt spid="254"/>
                                        </p:tgtEl>
                                      </p:cBhvr>
                                    </p:animEffect>
                                  </p:childTnLst>
                                </p:cTn>
                              </p:par>
                            </p:childTnLst>
                          </p:cTn>
                        </p:par>
                        <p:par>
                          <p:cTn id="185" fill="hold">
                            <p:stCondLst>
                              <p:cond delay="17000"/>
                            </p:stCondLst>
                            <p:childTnLst>
                              <p:par>
                                <p:cTn id="186" presetID="10" presetClass="entr" presetSubtype="0" fill="hold" grpId="0" nodeType="afterEffect">
                                  <p:stCondLst>
                                    <p:cond delay="0"/>
                                  </p:stCondLst>
                                  <p:childTnLst>
                                    <p:set>
                                      <p:cBhvr>
                                        <p:cTn id="187" dur="1" fill="hold">
                                          <p:stCondLst>
                                            <p:cond delay="0"/>
                                          </p:stCondLst>
                                        </p:cTn>
                                        <p:tgtEl>
                                          <p:spTgt spid="255"/>
                                        </p:tgtEl>
                                        <p:attrNameLst>
                                          <p:attrName>style.visibility</p:attrName>
                                        </p:attrNameLst>
                                      </p:cBhvr>
                                      <p:to>
                                        <p:strVal val="visible"/>
                                      </p:to>
                                    </p:set>
                                    <p:animEffect transition="in" filter="fade">
                                      <p:cBhvr>
                                        <p:cTn id="188" dur="500"/>
                                        <p:tgtEl>
                                          <p:spTgt spid="255"/>
                                        </p:tgtEl>
                                      </p:cBhvr>
                                    </p:animEffect>
                                  </p:childTnLst>
                                </p:cTn>
                              </p:par>
                            </p:childTnLst>
                          </p:cTn>
                        </p:par>
                        <p:par>
                          <p:cTn id="189" fill="hold">
                            <p:stCondLst>
                              <p:cond delay="17500"/>
                            </p:stCondLst>
                            <p:childTnLst>
                              <p:par>
                                <p:cTn id="190" presetID="10" presetClass="entr" presetSubtype="0" fill="hold" grpId="0" nodeType="afterEffect">
                                  <p:stCondLst>
                                    <p:cond delay="0"/>
                                  </p:stCondLst>
                                  <p:childTnLst>
                                    <p:set>
                                      <p:cBhvr>
                                        <p:cTn id="191" dur="1" fill="hold">
                                          <p:stCondLst>
                                            <p:cond delay="0"/>
                                          </p:stCondLst>
                                        </p:cTn>
                                        <p:tgtEl>
                                          <p:spTgt spid="256"/>
                                        </p:tgtEl>
                                        <p:attrNameLst>
                                          <p:attrName>style.visibility</p:attrName>
                                        </p:attrNameLst>
                                      </p:cBhvr>
                                      <p:to>
                                        <p:strVal val="visible"/>
                                      </p:to>
                                    </p:set>
                                    <p:animEffect transition="in" filter="fade">
                                      <p:cBhvr>
                                        <p:cTn id="192" dur="500"/>
                                        <p:tgtEl>
                                          <p:spTgt spid="256"/>
                                        </p:tgtEl>
                                      </p:cBhvr>
                                    </p:animEffect>
                                  </p:childTnLst>
                                </p:cTn>
                              </p:par>
                            </p:childTnLst>
                          </p:cTn>
                        </p:par>
                        <p:par>
                          <p:cTn id="193" fill="hold">
                            <p:stCondLst>
                              <p:cond delay="18000"/>
                            </p:stCondLst>
                            <p:childTnLst>
                              <p:par>
                                <p:cTn id="194" presetID="10" presetClass="entr" presetSubtype="0" fill="hold" grpId="0" nodeType="afterEffect">
                                  <p:stCondLst>
                                    <p:cond delay="0"/>
                                  </p:stCondLst>
                                  <p:childTnLst>
                                    <p:set>
                                      <p:cBhvr>
                                        <p:cTn id="195" dur="1" fill="hold">
                                          <p:stCondLst>
                                            <p:cond delay="0"/>
                                          </p:stCondLst>
                                        </p:cTn>
                                        <p:tgtEl>
                                          <p:spTgt spid="257"/>
                                        </p:tgtEl>
                                        <p:attrNameLst>
                                          <p:attrName>style.visibility</p:attrName>
                                        </p:attrNameLst>
                                      </p:cBhvr>
                                      <p:to>
                                        <p:strVal val="visible"/>
                                      </p:to>
                                    </p:set>
                                    <p:animEffect transition="in" filter="fade">
                                      <p:cBhvr>
                                        <p:cTn id="196" dur="500"/>
                                        <p:tgtEl>
                                          <p:spTgt spid="257"/>
                                        </p:tgtEl>
                                      </p:cBhvr>
                                    </p:animEffect>
                                  </p:childTnLst>
                                </p:cTn>
                              </p:par>
                            </p:childTnLst>
                          </p:cTn>
                        </p:par>
                        <p:par>
                          <p:cTn id="197" fill="hold">
                            <p:stCondLst>
                              <p:cond delay="18500"/>
                            </p:stCondLst>
                            <p:childTnLst>
                              <p:par>
                                <p:cTn id="198" presetID="10" presetClass="entr" presetSubtype="0" fill="hold" grpId="0" nodeType="afterEffect">
                                  <p:stCondLst>
                                    <p:cond delay="0"/>
                                  </p:stCondLst>
                                  <p:childTnLst>
                                    <p:set>
                                      <p:cBhvr>
                                        <p:cTn id="199" dur="1" fill="hold">
                                          <p:stCondLst>
                                            <p:cond delay="0"/>
                                          </p:stCondLst>
                                        </p:cTn>
                                        <p:tgtEl>
                                          <p:spTgt spid="258"/>
                                        </p:tgtEl>
                                        <p:attrNameLst>
                                          <p:attrName>style.visibility</p:attrName>
                                        </p:attrNameLst>
                                      </p:cBhvr>
                                      <p:to>
                                        <p:strVal val="visible"/>
                                      </p:to>
                                    </p:set>
                                    <p:animEffect transition="in" filter="fade">
                                      <p:cBhvr>
                                        <p:cTn id="200" dur="500"/>
                                        <p:tgtEl>
                                          <p:spTgt spid="258"/>
                                        </p:tgtEl>
                                      </p:cBhvr>
                                    </p:animEffect>
                                  </p:childTnLst>
                                </p:cTn>
                              </p:par>
                            </p:childTnLst>
                          </p:cTn>
                        </p:par>
                        <p:par>
                          <p:cTn id="201" fill="hold">
                            <p:stCondLst>
                              <p:cond delay="19000"/>
                            </p:stCondLst>
                            <p:childTnLst>
                              <p:par>
                                <p:cTn id="202" presetID="10" presetClass="entr" presetSubtype="0" fill="hold" grpId="0" nodeType="afterEffect">
                                  <p:stCondLst>
                                    <p:cond delay="0"/>
                                  </p:stCondLst>
                                  <p:childTnLst>
                                    <p:set>
                                      <p:cBhvr>
                                        <p:cTn id="203" dur="1" fill="hold">
                                          <p:stCondLst>
                                            <p:cond delay="0"/>
                                          </p:stCondLst>
                                        </p:cTn>
                                        <p:tgtEl>
                                          <p:spTgt spid="259"/>
                                        </p:tgtEl>
                                        <p:attrNameLst>
                                          <p:attrName>style.visibility</p:attrName>
                                        </p:attrNameLst>
                                      </p:cBhvr>
                                      <p:to>
                                        <p:strVal val="visible"/>
                                      </p:to>
                                    </p:set>
                                    <p:animEffect transition="in" filter="fade">
                                      <p:cBhvr>
                                        <p:cTn id="204" dur="500"/>
                                        <p:tgtEl>
                                          <p:spTgt spid="259"/>
                                        </p:tgtEl>
                                      </p:cBhvr>
                                    </p:animEffect>
                                  </p:childTnLst>
                                </p:cTn>
                              </p:par>
                            </p:childTnLst>
                          </p:cTn>
                        </p:par>
                        <p:par>
                          <p:cTn id="205" fill="hold">
                            <p:stCondLst>
                              <p:cond delay="19500"/>
                            </p:stCondLst>
                            <p:childTnLst>
                              <p:par>
                                <p:cTn id="206" presetID="10" presetClass="entr" presetSubtype="0" fill="hold" grpId="0" nodeType="afterEffect">
                                  <p:stCondLst>
                                    <p:cond delay="0"/>
                                  </p:stCondLst>
                                  <p:childTnLst>
                                    <p:set>
                                      <p:cBhvr>
                                        <p:cTn id="207" dur="1" fill="hold">
                                          <p:stCondLst>
                                            <p:cond delay="0"/>
                                          </p:stCondLst>
                                        </p:cTn>
                                        <p:tgtEl>
                                          <p:spTgt spid="260"/>
                                        </p:tgtEl>
                                        <p:attrNameLst>
                                          <p:attrName>style.visibility</p:attrName>
                                        </p:attrNameLst>
                                      </p:cBhvr>
                                      <p:to>
                                        <p:strVal val="visible"/>
                                      </p:to>
                                    </p:set>
                                    <p:animEffect transition="in" filter="fade">
                                      <p:cBhvr>
                                        <p:cTn id="208" dur="500"/>
                                        <p:tgtEl>
                                          <p:spTgt spid="260"/>
                                        </p:tgtEl>
                                      </p:cBhvr>
                                    </p:animEffect>
                                  </p:childTnLst>
                                </p:cTn>
                              </p:par>
                            </p:childTnLst>
                          </p:cTn>
                        </p:par>
                        <p:par>
                          <p:cTn id="209" fill="hold">
                            <p:stCondLst>
                              <p:cond delay="20000"/>
                            </p:stCondLst>
                            <p:childTnLst>
                              <p:par>
                                <p:cTn id="210" presetID="10" presetClass="entr" presetSubtype="0" fill="hold" grpId="0" nodeType="afterEffect">
                                  <p:stCondLst>
                                    <p:cond delay="0"/>
                                  </p:stCondLst>
                                  <p:childTnLst>
                                    <p:set>
                                      <p:cBhvr>
                                        <p:cTn id="211" dur="1" fill="hold">
                                          <p:stCondLst>
                                            <p:cond delay="0"/>
                                          </p:stCondLst>
                                        </p:cTn>
                                        <p:tgtEl>
                                          <p:spTgt spid="261"/>
                                        </p:tgtEl>
                                        <p:attrNameLst>
                                          <p:attrName>style.visibility</p:attrName>
                                        </p:attrNameLst>
                                      </p:cBhvr>
                                      <p:to>
                                        <p:strVal val="visible"/>
                                      </p:to>
                                    </p:set>
                                    <p:animEffect transition="in" filter="fade">
                                      <p:cBhvr>
                                        <p:cTn id="212" dur="500"/>
                                        <p:tgtEl>
                                          <p:spTgt spid="2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7" grpId="0" animBg="1"/>
      <p:bldP spid="208" grpId="0" animBg="1"/>
      <p:bldP spid="209" grpId="0" animBg="1"/>
      <p:bldP spid="210" grpId="0" animBg="1"/>
      <p:bldP spid="211" grpId="0" animBg="1"/>
      <p:bldP spid="212" grpId="0" animBg="1"/>
      <p:bldP spid="213" grpId="0" animBg="1"/>
      <p:bldP spid="214" grpId="0" animBg="1"/>
      <p:bldP spid="215" grpId="0" animBg="1"/>
      <p:bldP spid="216" grpId="0" animBg="1"/>
      <p:bldP spid="222" grpId="0" animBg="1"/>
      <p:bldP spid="223" grpId="0" animBg="1"/>
      <p:bldP spid="224" grpId="0" animBg="1"/>
      <p:bldP spid="225" grpId="0" animBg="1"/>
      <p:bldP spid="226" grpId="0" animBg="1"/>
      <p:bldP spid="227" grpId="0" animBg="1"/>
      <p:bldP spid="228" grpId="0" animBg="1"/>
      <p:bldP spid="229" grpId="0" animBg="1"/>
      <p:bldP spid="230" grpId="0" animBg="1"/>
      <p:bldP spid="231" grpId="0" animBg="1"/>
      <p:bldP spid="232" grpId="0" animBg="1"/>
      <p:bldP spid="233" grpId="0" animBg="1"/>
      <p:bldP spid="234" grpId="0" animBg="1"/>
      <p:bldP spid="235" grpId="0" animBg="1"/>
      <p:bldP spid="236" grpId="0" animBg="1"/>
      <p:bldP spid="237" grpId="0" animBg="1"/>
      <p:bldP spid="238" grpId="0" animBg="1"/>
      <p:bldP spid="239" grpId="0" animBg="1"/>
      <p:bldP spid="240" grpId="0" animBg="1"/>
      <p:bldP spid="241" grpId="0" animBg="1"/>
      <p:bldP spid="242" grpId="0" animBg="1"/>
      <p:bldP spid="243" grpId="0" animBg="1"/>
      <p:bldP spid="244" grpId="0" animBg="1"/>
      <p:bldP spid="245" grpId="0" animBg="1"/>
      <p:bldP spid="246" grpId="0" animBg="1"/>
      <p:bldP spid="247" grpId="0" animBg="1"/>
      <p:bldP spid="248" grpId="0" animBg="1"/>
      <p:bldP spid="249" grpId="0" animBg="1"/>
      <p:bldP spid="250" grpId="0" animBg="1"/>
      <p:bldP spid="251" grpId="0" animBg="1"/>
      <p:bldP spid="252" grpId="0" animBg="1"/>
      <p:bldP spid="253" grpId="0" animBg="1"/>
      <p:bldP spid="254" grpId="0" animBg="1"/>
      <p:bldP spid="255" grpId="0" animBg="1"/>
      <p:bldP spid="256" grpId="0" animBg="1"/>
      <p:bldP spid="257" grpId="0" animBg="1"/>
      <p:bldP spid="258" grpId="0" animBg="1"/>
      <p:bldP spid="259" grpId="0" animBg="1"/>
      <p:bldP spid="260" grpId="0" animBg="1"/>
      <p:bldP spid="26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altLang="en-US" sz="3600" dirty="0">
                <a:latin typeface="Twinkl" pitchFamily="2" charset="0"/>
              </a:rPr>
              <a:t>What Is An Even Number?</a:t>
            </a:r>
            <a:endParaRPr lang="en-US" sz="3600" dirty="0">
              <a:latin typeface="+mn-lt"/>
            </a:endParaRPr>
          </a:p>
        </p:txBody>
      </p:sp>
      <p:sp>
        <p:nvSpPr>
          <p:cNvPr id="2" name="Rectangle 1"/>
          <p:cNvSpPr/>
          <p:nvPr/>
        </p:nvSpPr>
        <p:spPr>
          <a:xfrm>
            <a:off x="850899" y="1509236"/>
            <a:ext cx="7484717" cy="646331"/>
          </a:xfrm>
          <a:prstGeom prst="rect">
            <a:avLst/>
          </a:prstGeom>
        </p:spPr>
        <p:txBody>
          <a:bodyPr wrap="square">
            <a:spAutoFit/>
          </a:bodyPr>
          <a:lstStyle/>
          <a:p>
            <a:pPr>
              <a:spcBef>
                <a:spcPct val="0"/>
              </a:spcBef>
            </a:pPr>
            <a:r>
              <a:rPr lang="en-GB" altLang="en-US" dirty="0"/>
              <a:t>Even numbers can be small or they can be very big.</a:t>
            </a:r>
          </a:p>
          <a:p>
            <a:pPr>
              <a:spcBef>
                <a:spcPct val="0"/>
              </a:spcBef>
            </a:pPr>
            <a:r>
              <a:rPr lang="en-GB" altLang="en-US" dirty="0"/>
              <a:t>If a number ends in a </a:t>
            </a:r>
            <a:r>
              <a:rPr lang="en-GB" altLang="en-US" b="1" dirty="0"/>
              <a:t>0</a:t>
            </a:r>
            <a:r>
              <a:rPr lang="en-GB" altLang="en-US" dirty="0"/>
              <a:t>, </a:t>
            </a:r>
            <a:r>
              <a:rPr lang="en-GB" altLang="en-US" b="1" dirty="0"/>
              <a:t>2</a:t>
            </a:r>
            <a:r>
              <a:rPr lang="en-GB" altLang="en-US" dirty="0"/>
              <a:t>, </a:t>
            </a:r>
            <a:r>
              <a:rPr lang="en-GB" altLang="en-US" b="1" dirty="0"/>
              <a:t>4</a:t>
            </a:r>
            <a:r>
              <a:rPr lang="en-GB" altLang="en-US" dirty="0"/>
              <a:t>, </a:t>
            </a:r>
            <a:r>
              <a:rPr lang="en-GB" altLang="en-US" b="1" dirty="0"/>
              <a:t>6</a:t>
            </a:r>
            <a:r>
              <a:rPr lang="en-GB" altLang="en-US" dirty="0"/>
              <a:t> or </a:t>
            </a:r>
            <a:r>
              <a:rPr lang="en-GB" altLang="en-US" b="1" dirty="0"/>
              <a:t>8</a:t>
            </a:r>
            <a:r>
              <a:rPr lang="en-GB" altLang="en-US" dirty="0"/>
              <a:t>, it is an even number.</a:t>
            </a:r>
          </a:p>
        </p:txBody>
      </p:sp>
      <p:grpSp>
        <p:nvGrpSpPr>
          <p:cNvPr id="42" name="Group 41"/>
          <p:cNvGrpSpPr/>
          <p:nvPr/>
        </p:nvGrpSpPr>
        <p:grpSpPr>
          <a:xfrm>
            <a:off x="1219200" y="2888974"/>
            <a:ext cx="1391479" cy="1391479"/>
            <a:chOff x="1219200" y="2888974"/>
            <a:chExt cx="1391479" cy="1391479"/>
          </a:xfrm>
        </p:grpSpPr>
        <p:sp>
          <p:nvSpPr>
            <p:cNvPr id="3" name="Oval 2"/>
            <p:cNvSpPr/>
            <p:nvPr/>
          </p:nvSpPr>
          <p:spPr>
            <a:xfrm>
              <a:off x="1219200" y="2888974"/>
              <a:ext cx="1391479" cy="1391479"/>
            </a:xfrm>
            <a:prstGeom prst="ellipse">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1484244" y="3121163"/>
              <a:ext cx="1113183" cy="923330"/>
            </a:xfrm>
            <a:prstGeom prst="rect">
              <a:avLst/>
            </a:prstGeom>
            <a:noFill/>
          </p:spPr>
          <p:txBody>
            <a:bodyPr wrap="square" rtlCol="0">
              <a:spAutoFit/>
            </a:bodyPr>
            <a:lstStyle/>
            <a:p>
              <a:r>
                <a:rPr lang="en-GB" sz="5400" b="1" dirty="0"/>
                <a:t>14</a:t>
              </a:r>
            </a:p>
          </p:txBody>
        </p:sp>
      </p:grpSp>
      <p:grpSp>
        <p:nvGrpSpPr>
          <p:cNvPr id="43" name="Group 42"/>
          <p:cNvGrpSpPr/>
          <p:nvPr/>
        </p:nvGrpSpPr>
        <p:grpSpPr>
          <a:xfrm>
            <a:off x="3016248" y="2888974"/>
            <a:ext cx="1391479" cy="1391479"/>
            <a:chOff x="3016248" y="2888974"/>
            <a:chExt cx="1391479" cy="1391479"/>
          </a:xfrm>
        </p:grpSpPr>
        <p:sp>
          <p:nvSpPr>
            <p:cNvPr id="30" name="Oval 29"/>
            <p:cNvSpPr/>
            <p:nvPr/>
          </p:nvSpPr>
          <p:spPr>
            <a:xfrm>
              <a:off x="3016248" y="2888974"/>
              <a:ext cx="1391479" cy="1391479"/>
            </a:xfrm>
            <a:prstGeom prst="ellipse">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TextBox 35"/>
            <p:cNvSpPr txBox="1"/>
            <p:nvPr/>
          </p:nvSpPr>
          <p:spPr>
            <a:xfrm>
              <a:off x="3241537" y="3121163"/>
              <a:ext cx="1113183" cy="923330"/>
            </a:xfrm>
            <a:prstGeom prst="rect">
              <a:avLst/>
            </a:prstGeom>
            <a:noFill/>
          </p:spPr>
          <p:txBody>
            <a:bodyPr wrap="square" rtlCol="0">
              <a:spAutoFit/>
            </a:bodyPr>
            <a:lstStyle/>
            <a:p>
              <a:r>
                <a:rPr lang="en-GB" sz="5400" b="1" dirty="0"/>
                <a:t>20</a:t>
              </a:r>
            </a:p>
          </p:txBody>
        </p:sp>
      </p:grpSp>
      <p:grpSp>
        <p:nvGrpSpPr>
          <p:cNvPr id="44" name="Group 43"/>
          <p:cNvGrpSpPr/>
          <p:nvPr/>
        </p:nvGrpSpPr>
        <p:grpSpPr>
          <a:xfrm>
            <a:off x="4813296" y="2888974"/>
            <a:ext cx="1391479" cy="1391479"/>
            <a:chOff x="4813296" y="2888974"/>
            <a:chExt cx="1391479" cy="1391479"/>
          </a:xfrm>
        </p:grpSpPr>
        <p:sp>
          <p:nvSpPr>
            <p:cNvPr id="31" name="Oval 30"/>
            <p:cNvSpPr/>
            <p:nvPr/>
          </p:nvSpPr>
          <p:spPr>
            <a:xfrm>
              <a:off x="4813296" y="2888974"/>
              <a:ext cx="1391479" cy="1391479"/>
            </a:xfrm>
            <a:prstGeom prst="ellipse">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TextBox 36"/>
            <p:cNvSpPr txBox="1"/>
            <p:nvPr/>
          </p:nvSpPr>
          <p:spPr>
            <a:xfrm>
              <a:off x="5069092" y="3121163"/>
              <a:ext cx="1113183" cy="923330"/>
            </a:xfrm>
            <a:prstGeom prst="rect">
              <a:avLst/>
            </a:prstGeom>
            <a:noFill/>
          </p:spPr>
          <p:txBody>
            <a:bodyPr wrap="square" rtlCol="0">
              <a:spAutoFit/>
            </a:bodyPr>
            <a:lstStyle/>
            <a:p>
              <a:r>
                <a:rPr lang="en-GB" sz="5400" b="1" dirty="0"/>
                <a:t>36</a:t>
              </a:r>
            </a:p>
          </p:txBody>
        </p:sp>
      </p:grpSp>
      <p:grpSp>
        <p:nvGrpSpPr>
          <p:cNvPr id="45" name="Group 44"/>
          <p:cNvGrpSpPr/>
          <p:nvPr/>
        </p:nvGrpSpPr>
        <p:grpSpPr>
          <a:xfrm>
            <a:off x="6610344" y="2798786"/>
            <a:ext cx="1420476" cy="1391479"/>
            <a:chOff x="6610344" y="2798786"/>
            <a:chExt cx="1420476" cy="1391479"/>
          </a:xfrm>
        </p:grpSpPr>
        <p:sp>
          <p:nvSpPr>
            <p:cNvPr id="35" name="Oval 34"/>
            <p:cNvSpPr/>
            <p:nvPr/>
          </p:nvSpPr>
          <p:spPr>
            <a:xfrm>
              <a:off x="6610344" y="2798786"/>
              <a:ext cx="1391479" cy="1391479"/>
            </a:xfrm>
            <a:prstGeom prst="ellipse">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TextBox 37"/>
            <p:cNvSpPr txBox="1"/>
            <p:nvPr/>
          </p:nvSpPr>
          <p:spPr>
            <a:xfrm>
              <a:off x="6642854" y="3032860"/>
              <a:ext cx="1387966" cy="923330"/>
            </a:xfrm>
            <a:prstGeom prst="rect">
              <a:avLst/>
            </a:prstGeom>
            <a:noFill/>
          </p:spPr>
          <p:txBody>
            <a:bodyPr wrap="square" rtlCol="0">
              <a:spAutoFit/>
            </a:bodyPr>
            <a:lstStyle/>
            <a:p>
              <a:r>
                <a:rPr lang="en-GB" sz="5400" b="1" dirty="0"/>
                <a:t>100</a:t>
              </a:r>
            </a:p>
          </p:txBody>
        </p:sp>
      </p:grpSp>
      <p:grpSp>
        <p:nvGrpSpPr>
          <p:cNvPr id="46" name="Group 45"/>
          <p:cNvGrpSpPr/>
          <p:nvPr/>
        </p:nvGrpSpPr>
        <p:grpSpPr>
          <a:xfrm>
            <a:off x="2117724" y="4280453"/>
            <a:ext cx="1444487" cy="1391479"/>
            <a:chOff x="2117724" y="4280453"/>
            <a:chExt cx="1444487" cy="1391479"/>
          </a:xfrm>
        </p:grpSpPr>
        <p:sp>
          <p:nvSpPr>
            <p:cNvPr id="32" name="Oval 31"/>
            <p:cNvSpPr/>
            <p:nvPr/>
          </p:nvSpPr>
          <p:spPr>
            <a:xfrm>
              <a:off x="2117724" y="4280453"/>
              <a:ext cx="1391479" cy="1391479"/>
            </a:xfrm>
            <a:prstGeom prst="ellipse">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Box 38"/>
            <p:cNvSpPr txBox="1"/>
            <p:nvPr/>
          </p:nvSpPr>
          <p:spPr>
            <a:xfrm>
              <a:off x="2174245" y="4495416"/>
              <a:ext cx="1387966" cy="923330"/>
            </a:xfrm>
            <a:prstGeom prst="rect">
              <a:avLst/>
            </a:prstGeom>
            <a:noFill/>
          </p:spPr>
          <p:txBody>
            <a:bodyPr wrap="square" rtlCol="0">
              <a:spAutoFit/>
            </a:bodyPr>
            <a:lstStyle/>
            <a:p>
              <a:r>
                <a:rPr lang="en-GB" sz="5400" b="1" dirty="0"/>
                <a:t>252</a:t>
              </a:r>
            </a:p>
          </p:txBody>
        </p:sp>
      </p:grpSp>
      <p:grpSp>
        <p:nvGrpSpPr>
          <p:cNvPr id="47" name="Group 46"/>
          <p:cNvGrpSpPr/>
          <p:nvPr/>
        </p:nvGrpSpPr>
        <p:grpSpPr>
          <a:xfrm>
            <a:off x="3914772" y="4280453"/>
            <a:ext cx="1517996" cy="1391479"/>
            <a:chOff x="3914772" y="4280453"/>
            <a:chExt cx="1517996" cy="1391479"/>
          </a:xfrm>
        </p:grpSpPr>
        <p:sp>
          <p:nvSpPr>
            <p:cNvPr id="33" name="Oval 32"/>
            <p:cNvSpPr/>
            <p:nvPr/>
          </p:nvSpPr>
          <p:spPr>
            <a:xfrm>
              <a:off x="3914772" y="4280453"/>
              <a:ext cx="1391479" cy="1391479"/>
            </a:xfrm>
            <a:prstGeom prst="ellipse">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TextBox 39"/>
            <p:cNvSpPr txBox="1"/>
            <p:nvPr/>
          </p:nvSpPr>
          <p:spPr>
            <a:xfrm>
              <a:off x="4044802" y="4514527"/>
              <a:ext cx="1387966" cy="923330"/>
            </a:xfrm>
            <a:prstGeom prst="rect">
              <a:avLst/>
            </a:prstGeom>
            <a:noFill/>
          </p:spPr>
          <p:txBody>
            <a:bodyPr wrap="square" rtlCol="0">
              <a:spAutoFit/>
            </a:bodyPr>
            <a:lstStyle/>
            <a:p>
              <a:r>
                <a:rPr lang="en-GB" sz="5400" b="1" dirty="0"/>
                <a:t>112</a:t>
              </a:r>
            </a:p>
          </p:txBody>
        </p:sp>
      </p:grpSp>
      <p:grpSp>
        <p:nvGrpSpPr>
          <p:cNvPr id="48" name="Group 47"/>
          <p:cNvGrpSpPr/>
          <p:nvPr/>
        </p:nvGrpSpPr>
        <p:grpSpPr>
          <a:xfrm>
            <a:off x="5711820" y="4280453"/>
            <a:ext cx="1391479" cy="1391479"/>
            <a:chOff x="5711820" y="4280453"/>
            <a:chExt cx="1391479" cy="1391479"/>
          </a:xfrm>
        </p:grpSpPr>
        <p:sp>
          <p:nvSpPr>
            <p:cNvPr id="34" name="Oval 33"/>
            <p:cNvSpPr/>
            <p:nvPr/>
          </p:nvSpPr>
          <p:spPr>
            <a:xfrm>
              <a:off x="5711820" y="4280453"/>
              <a:ext cx="1391479" cy="1391479"/>
            </a:xfrm>
            <a:prstGeom prst="ellipse">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TextBox 40"/>
            <p:cNvSpPr txBox="1"/>
            <p:nvPr/>
          </p:nvSpPr>
          <p:spPr>
            <a:xfrm>
              <a:off x="5711820" y="4495416"/>
              <a:ext cx="1387966" cy="923330"/>
            </a:xfrm>
            <a:prstGeom prst="rect">
              <a:avLst/>
            </a:prstGeom>
            <a:noFill/>
          </p:spPr>
          <p:txBody>
            <a:bodyPr wrap="square" rtlCol="0">
              <a:spAutoFit/>
            </a:bodyPr>
            <a:lstStyle/>
            <a:p>
              <a:pPr algn="ctr"/>
              <a:r>
                <a:rPr lang="en-GB" sz="5400" b="1" dirty="0"/>
                <a:t>18</a:t>
              </a:r>
            </a:p>
          </p:txBody>
        </p:sp>
      </p:grpSp>
    </p:spTree>
    <p:extLst>
      <p:ext uri="{BB962C8B-B14F-4D97-AF65-F5344CB8AC3E}">
        <p14:creationId xmlns:p14="http://schemas.microsoft.com/office/powerpoint/2010/main" val="1710909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fade">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2"/>
                                        </p:tgtEl>
                                        <p:attrNameLst>
                                          <p:attrName>style.visibility</p:attrName>
                                        </p:attrNameLst>
                                      </p:cBhvr>
                                      <p:to>
                                        <p:strVal val="visible"/>
                                      </p:to>
                                    </p:set>
                                    <p:animEffect transition="in" filter="fade">
                                      <p:cBhvr>
                                        <p:cTn id="17" dur="500"/>
                                        <p:tgtEl>
                                          <p:spTgt spid="4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7"/>
                                        </p:tgtEl>
                                        <p:attrNameLst>
                                          <p:attrName>style.visibility</p:attrName>
                                        </p:attrNameLst>
                                      </p:cBhvr>
                                      <p:to>
                                        <p:strVal val="visible"/>
                                      </p:to>
                                    </p:set>
                                    <p:animEffect transition="in" filter="fade">
                                      <p:cBhvr>
                                        <p:cTn id="22" dur="500"/>
                                        <p:tgtEl>
                                          <p:spTgt spid="4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5"/>
                                        </p:tgtEl>
                                        <p:attrNameLst>
                                          <p:attrName>style.visibility</p:attrName>
                                        </p:attrNameLst>
                                      </p:cBhvr>
                                      <p:to>
                                        <p:strVal val="visible"/>
                                      </p:to>
                                    </p:set>
                                    <p:animEffect transition="in" filter="fade">
                                      <p:cBhvr>
                                        <p:cTn id="27" dur="500"/>
                                        <p:tgtEl>
                                          <p:spTgt spid="4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6"/>
                                        </p:tgtEl>
                                        <p:attrNameLst>
                                          <p:attrName>style.visibility</p:attrName>
                                        </p:attrNameLst>
                                      </p:cBhvr>
                                      <p:to>
                                        <p:strVal val="visible"/>
                                      </p:to>
                                    </p:set>
                                    <p:animEffect transition="in" filter="fade">
                                      <p:cBhvr>
                                        <p:cTn id="32" dur="500"/>
                                        <p:tgtEl>
                                          <p:spTgt spid="46"/>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3"/>
                                        </p:tgtEl>
                                        <p:attrNameLst>
                                          <p:attrName>style.visibility</p:attrName>
                                        </p:attrNameLst>
                                      </p:cBhvr>
                                      <p:to>
                                        <p:strVal val="visible"/>
                                      </p:to>
                                    </p:set>
                                    <p:animEffect transition="in" filter="fade">
                                      <p:cBhvr>
                                        <p:cTn id="37" dur="500"/>
                                        <p:tgtEl>
                                          <p:spTgt spid="43"/>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44"/>
                                        </p:tgtEl>
                                        <p:attrNameLst>
                                          <p:attrName>style.visibility</p:attrName>
                                        </p:attrNameLst>
                                      </p:cBhvr>
                                      <p:to>
                                        <p:strVal val="visible"/>
                                      </p:to>
                                    </p:set>
                                    <p:animEffect transition="in" filter="fade">
                                      <p:cBhvr>
                                        <p:cTn id="42" dur="500"/>
                                        <p:tgtEl>
                                          <p:spTgt spid="44"/>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48"/>
                                        </p:tgtEl>
                                        <p:attrNameLst>
                                          <p:attrName>style.visibility</p:attrName>
                                        </p:attrNameLst>
                                      </p:cBhvr>
                                      <p:to>
                                        <p:strVal val="visible"/>
                                      </p:to>
                                    </p:set>
                                    <p:animEffect transition="in" filter="fade">
                                      <p:cBhvr>
                                        <p:cTn id="47"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altLang="en-US" sz="3600" dirty="0">
                <a:latin typeface="Twinkl" pitchFamily="2" charset="0"/>
              </a:rPr>
              <a:t>What Is An Odd Number?</a:t>
            </a:r>
            <a:endParaRPr lang="en-US" sz="3600" dirty="0">
              <a:latin typeface="+mn-lt"/>
            </a:endParaRPr>
          </a:p>
        </p:txBody>
      </p:sp>
      <p:pic>
        <p:nvPicPr>
          <p:cNvPr id="3"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68538" y="3571875"/>
            <a:ext cx="793750" cy="842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979863" y="3122613"/>
            <a:ext cx="793750"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692775" y="2862263"/>
            <a:ext cx="793750" cy="155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8"/>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404100" y="2443163"/>
            <a:ext cx="784225" cy="197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952500" y="3990975"/>
            <a:ext cx="396875" cy="423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12"/>
          <p:cNvSpPr txBox="1">
            <a:spLocks noChangeArrowheads="1"/>
          </p:cNvSpPr>
          <p:nvPr/>
        </p:nvSpPr>
        <p:spPr bwMode="auto">
          <a:xfrm>
            <a:off x="503238" y="4414838"/>
            <a:ext cx="12954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3600" b="1" dirty="0">
                <a:solidFill>
                  <a:schemeClr val="accent2"/>
                </a:solidFill>
              </a:rPr>
              <a:t>1</a:t>
            </a:r>
          </a:p>
        </p:txBody>
      </p:sp>
      <p:sp>
        <p:nvSpPr>
          <p:cNvPr id="9" name="TextBox 8"/>
          <p:cNvSpPr txBox="1"/>
          <p:nvPr/>
        </p:nvSpPr>
        <p:spPr>
          <a:xfrm>
            <a:off x="2017713" y="4414838"/>
            <a:ext cx="1295400" cy="646112"/>
          </a:xfrm>
          <a:prstGeom prst="rect">
            <a:avLst/>
          </a:prstGeom>
          <a:noFill/>
        </p:spPr>
        <p:txBody>
          <a:bodyPr>
            <a:spAutoFit/>
          </a:bodyPr>
          <a:lstStyle/>
          <a:p>
            <a:pPr algn="ctr" eaLnBrk="1" fontAlgn="auto" hangingPunct="1">
              <a:spcBef>
                <a:spcPts val="0"/>
              </a:spcBef>
              <a:spcAft>
                <a:spcPts val="0"/>
              </a:spcAft>
              <a:defRPr/>
            </a:pPr>
            <a:r>
              <a:rPr lang="en-GB" sz="3600" b="1" dirty="0">
                <a:solidFill>
                  <a:schemeClr val="accent3"/>
                </a:solidFill>
                <a:latin typeface="+mn-lt"/>
              </a:rPr>
              <a:t>3</a:t>
            </a:r>
          </a:p>
        </p:txBody>
      </p:sp>
      <p:sp>
        <p:nvSpPr>
          <p:cNvPr id="10" name="TextBox 15"/>
          <p:cNvSpPr txBox="1">
            <a:spLocks noChangeArrowheads="1"/>
          </p:cNvSpPr>
          <p:nvPr/>
        </p:nvSpPr>
        <p:spPr bwMode="auto">
          <a:xfrm>
            <a:off x="3729038" y="4414838"/>
            <a:ext cx="12954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3600" b="1">
                <a:solidFill>
                  <a:srgbClr val="FF0000"/>
                </a:solidFill>
              </a:rPr>
              <a:t>5</a:t>
            </a:r>
          </a:p>
        </p:txBody>
      </p:sp>
      <p:sp>
        <p:nvSpPr>
          <p:cNvPr id="11" name="TextBox 16"/>
          <p:cNvSpPr txBox="1">
            <a:spLocks noChangeArrowheads="1"/>
          </p:cNvSpPr>
          <p:nvPr/>
        </p:nvSpPr>
        <p:spPr bwMode="auto">
          <a:xfrm>
            <a:off x="5441950" y="4414838"/>
            <a:ext cx="12954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3600" b="1">
                <a:solidFill>
                  <a:schemeClr val="accent1"/>
                </a:solidFill>
              </a:rPr>
              <a:t>7</a:t>
            </a:r>
          </a:p>
        </p:txBody>
      </p:sp>
      <p:sp>
        <p:nvSpPr>
          <p:cNvPr id="12" name="TextBox 11"/>
          <p:cNvSpPr txBox="1"/>
          <p:nvPr/>
        </p:nvSpPr>
        <p:spPr>
          <a:xfrm>
            <a:off x="7148513" y="4414838"/>
            <a:ext cx="1295400" cy="646112"/>
          </a:xfrm>
          <a:prstGeom prst="rect">
            <a:avLst/>
          </a:prstGeom>
          <a:noFill/>
        </p:spPr>
        <p:txBody>
          <a:bodyPr>
            <a:spAutoFit/>
          </a:bodyPr>
          <a:lstStyle/>
          <a:p>
            <a:pPr algn="ctr" eaLnBrk="1" fontAlgn="auto" hangingPunct="1">
              <a:spcBef>
                <a:spcPts val="0"/>
              </a:spcBef>
              <a:spcAft>
                <a:spcPts val="0"/>
              </a:spcAft>
              <a:defRPr/>
            </a:pPr>
            <a:r>
              <a:rPr lang="en-GB" sz="3600" b="1" dirty="0">
                <a:solidFill>
                  <a:schemeClr val="accent6">
                    <a:lumMod val="75000"/>
                  </a:schemeClr>
                </a:solidFill>
                <a:latin typeface="+mn-lt"/>
              </a:rPr>
              <a:t>9</a:t>
            </a:r>
          </a:p>
        </p:txBody>
      </p:sp>
      <p:sp>
        <p:nvSpPr>
          <p:cNvPr id="14" name="Rectangle 13"/>
          <p:cNvSpPr/>
          <p:nvPr/>
        </p:nvSpPr>
        <p:spPr>
          <a:xfrm>
            <a:off x="850900" y="1509236"/>
            <a:ext cx="5086074" cy="923330"/>
          </a:xfrm>
          <a:prstGeom prst="rect">
            <a:avLst/>
          </a:prstGeom>
        </p:spPr>
        <p:txBody>
          <a:bodyPr wrap="square">
            <a:spAutoFit/>
          </a:bodyPr>
          <a:lstStyle/>
          <a:p>
            <a:pPr>
              <a:spcBef>
                <a:spcPct val="0"/>
              </a:spcBef>
            </a:pPr>
            <a:r>
              <a:rPr lang="en-GB" altLang="en-US" dirty="0"/>
              <a:t>Odd numbers are different.</a:t>
            </a:r>
          </a:p>
          <a:p>
            <a:pPr>
              <a:spcBef>
                <a:spcPct val="0"/>
              </a:spcBef>
            </a:pPr>
            <a:r>
              <a:rPr lang="en-GB" altLang="en-US" dirty="0"/>
              <a:t>They are never in the 2 times table.</a:t>
            </a:r>
          </a:p>
          <a:p>
            <a:pPr>
              <a:spcBef>
                <a:spcPct val="0"/>
              </a:spcBef>
            </a:pPr>
            <a:r>
              <a:rPr lang="en-GB" altLang="en-US" dirty="0"/>
              <a:t>(They might be in other times tables, however!)</a:t>
            </a:r>
          </a:p>
        </p:txBody>
      </p:sp>
      <p:sp>
        <p:nvSpPr>
          <p:cNvPr id="15" name="FACT"/>
          <p:cNvSpPr/>
          <p:nvPr/>
        </p:nvSpPr>
        <p:spPr>
          <a:xfrm>
            <a:off x="755650" y="5438775"/>
            <a:ext cx="1987550" cy="654050"/>
          </a:xfrm>
          <a:prstGeom prst="rect">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t>Click for interesting fact!</a:t>
            </a:r>
          </a:p>
        </p:txBody>
      </p:sp>
      <p:sp>
        <p:nvSpPr>
          <p:cNvPr id="16" name="Rectangle 15"/>
          <p:cNvSpPr/>
          <p:nvPr/>
        </p:nvSpPr>
        <p:spPr>
          <a:xfrm>
            <a:off x="2735263" y="5438775"/>
            <a:ext cx="5653087" cy="654050"/>
          </a:xfrm>
          <a:prstGeom prst="rect">
            <a:avLst/>
          </a:prstGeom>
          <a:solidFill>
            <a:srgbClr val="F1999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There is always an odd one out.</a:t>
            </a:r>
          </a:p>
        </p:txBody>
      </p:sp>
    </p:spTree>
    <p:extLst>
      <p:ext uri="{BB962C8B-B14F-4D97-AF65-F5344CB8AC3E}">
        <p14:creationId xmlns:p14="http://schemas.microsoft.com/office/powerpoint/2010/main" val="31715288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fade">
                                      <p:cBhvr>
                                        <p:cTn id="7" dur="500"/>
                                        <p:tgtEl>
                                          <p:spTgt spid="1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
                                            <p:txEl>
                                              <p:pRg st="1" end="1"/>
                                            </p:txEl>
                                          </p:spTgt>
                                        </p:tgtEl>
                                        <p:attrNameLst>
                                          <p:attrName>style.visibility</p:attrName>
                                        </p:attrNameLst>
                                      </p:cBhvr>
                                      <p:to>
                                        <p:strVal val="visible"/>
                                      </p:to>
                                    </p:set>
                                    <p:animEffect transition="in" filter="fade">
                                      <p:cBhvr>
                                        <p:cTn id="12" dur="500"/>
                                        <p:tgtEl>
                                          <p:spTgt spid="1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xEl>
                                              <p:pRg st="2" end="2"/>
                                            </p:txEl>
                                          </p:spTgt>
                                        </p:tgtEl>
                                        <p:attrNameLst>
                                          <p:attrName>style.visibility</p:attrName>
                                        </p:attrNameLst>
                                      </p:cBhvr>
                                      <p:to>
                                        <p:strVal val="visible"/>
                                      </p:to>
                                    </p:set>
                                    <p:animEffect transition="in" filter="fade">
                                      <p:cBhvr>
                                        <p:cTn id="17" dur="500"/>
                                        <p:tgtEl>
                                          <p:spTgt spid="1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fade">
                                      <p:cBhvr>
                                        <p:cTn id="30" dur="500"/>
                                        <p:tgtEl>
                                          <p:spTgt spid="3"/>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fade">
                                      <p:cBhvr>
                                        <p:cTn id="38" dur="500"/>
                                        <p:tgtEl>
                                          <p:spTgt spid="4"/>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fade">
                                      <p:cBhvr>
                                        <p:cTn id="41" dur="500"/>
                                        <p:tgtEl>
                                          <p:spTgt spid="10"/>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nodeType="click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fade">
                                      <p:cBhvr>
                                        <p:cTn id="46" dur="500"/>
                                        <p:tgtEl>
                                          <p:spTgt spid="5"/>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fade">
                                      <p:cBhvr>
                                        <p:cTn id="49" dur="500"/>
                                        <p:tgtEl>
                                          <p:spTgt spid="11"/>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nodeType="clickEffect">
                                  <p:stCondLst>
                                    <p:cond delay="0"/>
                                  </p:stCondLst>
                                  <p:childTnLst>
                                    <p:set>
                                      <p:cBhvr>
                                        <p:cTn id="53" dur="1" fill="hold">
                                          <p:stCondLst>
                                            <p:cond delay="0"/>
                                          </p:stCondLst>
                                        </p:cTn>
                                        <p:tgtEl>
                                          <p:spTgt spid="6"/>
                                        </p:tgtEl>
                                        <p:attrNameLst>
                                          <p:attrName>style.visibility</p:attrName>
                                        </p:attrNameLst>
                                      </p:cBhvr>
                                      <p:to>
                                        <p:strVal val="visible"/>
                                      </p:to>
                                    </p:set>
                                    <p:animEffect transition="in" filter="fade">
                                      <p:cBhvr>
                                        <p:cTn id="54" dur="500"/>
                                        <p:tgtEl>
                                          <p:spTgt spid="6"/>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2"/>
                                        </p:tgtEl>
                                        <p:attrNameLst>
                                          <p:attrName>style.visibility</p:attrName>
                                        </p:attrNameLst>
                                      </p:cBhvr>
                                      <p:to>
                                        <p:strVal val="visible"/>
                                      </p:to>
                                    </p:set>
                                    <p:animEffect transition="in" filter="fade">
                                      <p:cBhvr>
                                        <p:cTn id="57" dur="500"/>
                                        <p:tgtEl>
                                          <p:spTgt spid="12"/>
                                        </p:tgtEl>
                                      </p:cBhvr>
                                    </p:animEffect>
                                  </p:childTnLst>
                                </p:cTn>
                              </p:par>
                            </p:childTnLst>
                          </p:cTn>
                        </p:par>
                        <p:par>
                          <p:cTn id="58" fill="hold">
                            <p:stCondLst>
                              <p:cond delay="500"/>
                            </p:stCondLst>
                            <p:childTnLst>
                              <p:par>
                                <p:cTn id="59" presetID="10" presetClass="entr" presetSubtype="0" fill="hold" grpId="0" nodeType="after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fade">
                                      <p:cBhvr>
                                        <p:cTn id="6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62" restart="whenNotActive" fill="hold" evtFilter="cancelBubble" nodeType="interactiveSeq">
                <p:stCondLst>
                  <p:cond evt="onClick" delay="0">
                    <p:tgtEl>
                      <p:spTgt spid="15"/>
                    </p:tgtEl>
                  </p:cond>
                </p:stCondLst>
                <p:endSync evt="end" delay="0">
                  <p:rtn val="all"/>
                </p:endSync>
                <p:childTnLst>
                  <p:par>
                    <p:cTn id="63" fill="hold">
                      <p:stCondLst>
                        <p:cond delay="0"/>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16"/>
                                        </p:tgtEl>
                                        <p:attrNameLst>
                                          <p:attrName>style.visibility</p:attrName>
                                        </p:attrNameLst>
                                      </p:cBhvr>
                                      <p:to>
                                        <p:strVal val="visible"/>
                                      </p:to>
                                    </p:set>
                                  </p:childTnLst>
                                </p:cTn>
                              </p:par>
                            </p:childTnLst>
                          </p:cTn>
                        </p:par>
                      </p:childTnLst>
                    </p:cTn>
                  </p:par>
                </p:childTnLst>
              </p:cTn>
              <p:nextCondLst>
                <p:cond evt="onClick" delay="0">
                  <p:tgtEl>
                    <p:spTgt spid="15"/>
                  </p:tgtEl>
                </p:cond>
              </p:nextCondLst>
            </p:seq>
          </p:childTnLst>
        </p:cTn>
      </p:par>
    </p:tnLst>
    <p:bldLst>
      <p:bldP spid="8" grpId="0"/>
      <p:bldP spid="9" grpId="0"/>
      <p:bldP spid="10" grpId="0"/>
      <p:bldP spid="11" grpId="0"/>
      <p:bldP spid="12" grpId="0"/>
      <p:bldP spid="15" grpId="0" animBg="1"/>
      <p:bldP spid="1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628648" y="429963"/>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altLang="en-US" sz="3600" dirty="0">
                <a:latin typeface="Twinkl" pitchFamily="2" charset="0"/>
              </a:rPr>
              <a:t>What Is An Odd Number?</a:t>
            </a:r>
            <a:endParaRPr lang="en-US" sz="3600" dirty="0">
              <a:latin typeface="+mn-lt"/>
            </a:endParaRPr>
          </a:p>
        </p:txBody>
      </p:sp>
      <p:pic>
        <p:nvPicPr>
          <p:cNvPr id="4" name="Picture 3" descr="Z:\# Action Folder!\PDF &amp; Preview\PNG\100-Square.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73936" y="941798"/>
            <a:ext cx="5596128" cy="5413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7" name="Oval 206"/>
          <p:cNvSpPr/>
          <p:nvPr/>
        </p:nvSpPr>
        <p:spPr>
          <a:xfrm>
            <a:off x="1844474" y="1029423"/>
            <a:ext cx="451880" cy="451880"/>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8" name="Oval 207"/>
          <p:cNvSpPr/>
          <p:nvPr/>
        </p:nvSpPr>
        <p:spPr>
          <a:xfrm>
            <a:off x="2955878" y="1025976"/>
            <a:ext cx="451880" cy="451880"/>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9" name="Oval 208"/>
          <p:cNvSpPr/>
          <p:nvPr/>
        </p:nvSpPr>
        <p:spPr>
          <a:xfrm>
            <a:off x="4063423" y="1028999"/>
            <a:ext cx="451880" cy="451880"/>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0" name="Oval 209"/>
          <p:cNvSpPr/>
          <p:nvPr/>
        </p:nvSpPr>
        <p:spPr>
          <a:xfrm>
            <a:off x="5170881" y="1028999"/>
            <a:ext cx="451880" cy="451880"/>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1" name="Oval 210"/>
          <p:cNvSpPr/>
          <p:nvPr/>
        </p:nvSpPr>
        <p:spPr>
          <a:xfrm>
            <a:off x="6284137" y="1025976"/>
            <a:ext cx="451880" cy="451880"/>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2" name="Oval 211"/>
          <p:cNvSpPr/>
          <p:nvPr/>
        </p:nvSpPr>
        <p:spPr>
          <a:xfrm>
            <a:off x="1842490" y="1567093"/>
            <a:ext cx="451880" cy="451880"/>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3" name="Oval 212"/>
          <p:cNvSpPr/>
          <p:nvPr/>
        </p:nvSpPr>
        <p:spPr>
          <a:xfrm>
            <a:off x="2953894" y="1563646"/>
            <a:ext cx="451880" cy="451880"/>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4" name="Oval 213"/>
          <p:cNvSpPr/>
          <p:nvPr/>
        </p:nvSpPr>
        <p:spPr>
          <a:xfrm>
            <a:off x="4061439" y="1566669"/>
            <a:ext cx="451880" cy="451880"/>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5" name="Oval 214"/>
          <p:cNvSpPr/>
          <p:nvPr/>
        </p:nvSpPr>
        <p:spPr>
          <a:xfrm>
            <a:off x="5168897" y="1566669"/>
            <a:ext cx="451880" cy="451880"/>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6" name="Oval 215"/>
          <p:cNvSpPr/>
          <p:nvPr/>
        </p:nvSpPr>
        <p:spPr>
          <a:xfrm>
            <a:off x="6280589" y="1561772"/>
            <a:ext cx="451880" cy="451880"/>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2" name="Oval 221"/>
          <p:cNvSpPr/>
          <p:nvPr/>
        </p:nvSpPr>
        <p:spPr>
          <a:xfrm>
            <a:off x="1848900" y="2094836"/>
            <a:ext cx="451880" cy="451880"/>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3" name="Oval 222"/>
          <p:cNvSpPr/>
          <p:nvPr/>
        </p:nvSpPr>
        <p:spPr>
          <a:xfrm>
            <a:off x="2960304" y="2101014"/>
            <a:ext cx="451880" cy="451880"/>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4" name="Oval 223"/>
          <p:cNvSpPr/>
          <p:nvPr/>
        </p:nvSpPr>
        <p:spPr>
          <a:xfrm>
            <a:off x="4067849" y="2094412"/>
            <a:ext cx="451880" cy="451880"/>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5" name="Oval 224"/>
          <p:cNvSpPr/>
          <p:nvPr/>
        </p:nvSpPr>
        <p:spPr>
          <a:xfrm>
            <a:off x="5175307" y="2094412"/>
            <a:ext cx="451880" cy="451880"/>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6" name="Oval 225"/>
          <p:cNvSpPr/>
          <p:nvPr/>
        </p:nvSpPr>
        <p:spPr>
          <a:xfrm>
            <a:off x="6288563" y="2101014"/>
            <a:ext cx="451880" cy="451880"/>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7" name="Oval 226"/>
          <p:cNvSpPr/>
          <p:nvPr/>
        </p:nvSpPr>
        <p:spPr>
          <a:xfrm>
            <a:off x="1849611" y="2631773"/>
            <a:ext cx="451880" cy="451880"/>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8" name="Oval 227"/>
          <p:cNvSpPr/>
          <p:nvPr/>
        </p:nvSpPr>
        <p:spPr>
          <a:xfrm>
            <a:off x="2961015" y="2628326"/>
            <a:ext cx="451880" cy="451880"/>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9" name="Oval 228"/>
          <p:cNvSpPr/>
          <p:nvPr/>
        </p:nvSpPr>
        <p:spPr>
          <a:xfrm>
            <a:off x="4068560" y="2631349"/>
            <a:ext cx="451880" cy="451880"/>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0" name="Oval 229"/>
          <p:cNvSpPr/>
          <p:nvPr/>
        </p:nvSpPr>
        <p:spPr>
          <a:xfrm>
            <a:off x="5176018" y="2631349"/>
            <a:ext cx="451880" cy="451880"/>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1" name="Oval 230"/>
          <p:cNvSpPr/>
          <p:nvPr/>
        </p:nvSpPr>
        <p:spPr>
          <a:xfrm>
            <a:off x="6289274" y="2628326"/>
            <a:ext cx="451880" cy="451880"/>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2" name="Oval 231"/>
          <p:cNvSpPr/>
          <p:nvPr/>
        </p:nvSpPr>
        <p:spPr>
          <a:xfrm>
            <a:off x="1840926" y="3171443"/>
            <a:ext cx="451880" cy="451880"/>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3" name="Oval 232"/>
          <p:cNvSpPr/>
          <p:nvPr/>
        </p:nvSpPr>
        <p:spPr>
          <a:xfrm>
            <a:off x="2952330" y="3167996"/>
            <a:ext cx="451880" cy="451880"/>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4" name="Oval 233"/>
          <p:cNvSpPr/>
          <p:nvPr/>
        </p:nvSpPr>
        <p:spPr>
          <a:xfrm>
            <a:off x="4059875" y="3171019"/>
            <a:ext cx="451880" cy="451880"/>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5" name="Oval 234"/>
          <p:cNvSpPr/>
          <p:nvPr/>
        </p:nvSpPr>
        <p:spPr>
          <a:xfrm>
            <a:off x="5167333" y="3171019"/>
            <a:ext cx="451880" cy="451880"/>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6" name="Oval 235"/>
          <p:cNvSpPr/>
          <p:nvPr/>
        </p:nvSpPr>
        <p:spPr>
          <a:xfrm>
            <a:off x="6280589" y="3167996"/>
            <a:ext cx="451880" cy="451880"/>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7" name="Oval 236"/>
          <p:cNvSpPr/>
          <p:nvPr/>
        </p:nvSpPr>
        <p:spPr>
          <a:xfrm>
            <a:off x="1850071" y="3700625"/>
            <a:ext cx="451880" cy="451880"/>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8" name="Oval 237"/>
          <p:cNvSpPr/>
          <p:nvPr/>
        </p:nvSpPr>
        <p:spPr>
          <a:xfrm>
            <a:off x="2961462" y="3697178"/>
            <a:ext cx="451880" cy="451880"/>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9" name="Oval 238"/>
          <p:cNvSpPr/>
          <p:nvPr/>
        </p:nvSpPr>
        <p:spPr>
          <a:xfrm>
            <a:off x="4069020" y="3700201"/>
            <a:ext cx="451880" cy="451880"/>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0" name="Oval 239"/>
          <p:cNvSpPr/>
          <p:nvPr/>
        </p:nvSpPr>
        <p:spPr>
          <a:xfrm>
            <a:off x="5176478" y="3700201"/>
            <a:ext cx="451880" cy="451880"/>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1" name="Oval 240"/>
          <p:cNvSpPr/>
          <p:nvPr/>
        </p:nvSpPr>
        <p:spPr>
          <a:xfrm>
            <a:off x="6289734" y="3697178"/>
            <a:ext cx="451880" cy="451880"/>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2" name="Oval 241"/>
          <p:cNvSpPr/>
          <p:nvPr/>
        </p:nvSpPr>
        <p:spPr>
          <a:xfrm>
            <a:off x="1850071" y="4240540"/>
            <a:ext cx="451880" cy="451880"/>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3" name="Oval 242"/>
          <p:cNvSpPr/>
          <p:nvPr/>
        </p:nvSpPr>
        <p:spPr>
          <a:xfrm>
            <a:off x="2961475" y="4237093"/>
            <a:ext cx="451880" cy="451880"/>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4" name="Oval 243"/>
          <p:cNvSpPr/>
          <p:nvPr/>
        </p:nvSpPr>
        <p:spPr>
          <a:xfrm>
            <a:off x="4069020" y="4240116"/>
            <a:ext cx="451880" cy="451880"/>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5" name="Oval 244"/>
          <p:cNvSpPr/>
          <p:nvPr/>
        </p:nvSpPr>
        <p:spPr>
          <a:xfrm>
            <a:off x="5176478" y="4240116"/>
            <a:ext cx="451880" cy="451880"/>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6" name="Oval 245"/>
          <p:cNvSpPr/>
          <p:nvPr/>
        </p:nvSpPr>
        <p:spPr>
          <a:xfrm>
            <a:off x="6289734" y="4237093"/>
            <a:ext cx="451880" cy="451880"/>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7" name="Oval 246"/>
          <p:cNvSpPr/>
          <p:nvPr/>
        </p:nvSpPr>
        <p:spPr>
          <a:xfrm>
            <a:off x="1850071" y="4767666"/>
            <a:ext cx="451880" cy="451880"/>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8" name="Oval 247"/>
          <p:cNvSpPr/>
          <p:nvPr/>
        </p:nvSpPr>
        <p:spPr>
          <a:xfrm>
            <a:off x="2961475" y="4764219"/>
            <a:ext cx="451880" cy="451880"/>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9" name="Oval 248"/>
          <p:cNvSpPr/>
          <p:nvPr/>
        </p:nvSpPr>
        <p:spPr>
          <a:xfrm>
            <a:off x="4069020" y="4767242"/>
            <a:ext cx="451880" cy="451880"/>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0" name="Oval 249"/>
          <p:cNvSpPr/>
          <p:nvPr/>
        </p:nvSpPr>
        <p:spPr>
          <a:xfrm>
            <a:off x="5176478" y="4767242"/>
            <a:ext cx="451880" cy="451880"/>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1" name="Oval 250"/>
          <p:cNvSpPr/>
          <p:nvPr/>
        </p:nvSpPr>
        <p:spPr>
          <a:xfrm>
            <a:off x="6289734" y="4764219"/>
            <a:ext cx="451880" cy="451880"/>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2" name="Oval 251"/>
          <p:cNvSpPr/>
          <p:nvPr/>
        </p:nvSpPr>
        <p:spPr>
          <a:xfrm>
            <a:off x="1850071" y="5299321"/>
            <a:ext cx="451880" cy="451880"/>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3" name="Oval 252"/>
          <p:cNvSpPr/>
          <p:nvPr/>
        </p:nvSpPr>
        <p:spPr>
          <a:xfrm>
            <a:off x="2961475" y="5295874"/>
            <a:ext cx="451880" cy="451880"/>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4" name="Oval 253"/>
          <p:cNvSpPr/>
          <p:nvPr/>
        </p:nvSpPr>
        <p:spPr>
          <a:xfrm>
            <a:off x="4069020" y="5298897"/>
            <a:ext cx="451880" cy="451880"/>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5" name="Oval 254"/>
          <p:cNvSpPr/>
          <p:nvPr/>
        </p:nvSpPr>
        <p:spPr>
          <a:xfrm>
            <a:off x="5176478" y="5298897"/>
            <a:ext cx="451880" cy="451880"/>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6" name="Oval 255"/>
          <p:cNvSpPr/>
          <p:nvPr/>
        </p:nvSpPr>
        <p:spPr>
          <a:xfrm>
            <a:off x="6289734" y="5295874"/>
            <a:ext cx="451880" cy="451880"/>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7" name="Oval 256"/>
          <p:cNvSpPr/>
          <p:nvPr/>
        </p:nvSpPr>
        <p:spPr>
          <a:xfrm>
            <a:off x="1850071" y="5841117"/>
            <a:ext cx="451880" cy="451880"/>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8" name="Oval 257"/>
          <p:cNvSpPr/>
          <p:nvPr/>
        </p:nvSpPr>
        <p:spPr>
          <a:xfrm>
            <a:off x="2961475" y="5837670"/>
            <a:ext cx="451880" cy="451880"/>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9" name="Oval 258"/>
          <p:cNvSpPr/>
          <p:nvPr/>
        </p:nvSpPr>
        <p:spPr>
          <a:xfrm>
            <a:off x="4069020" y="5840693"/>
            <a:ext cx="451880" cy="451880"/>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0" name="Oval 259"/>
          <p:cNvSpPr/>
          <p:nvPr/>
        </p:nvSpPr>
        <p:spPr>
          <a:xfrm>
            <a:off x="5176478" y="5840693"/>
            <a:ext cx="451880" cy="451880"/>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1" name="Oval 260"/>
          <p:cNvSpPr/>
          <p:nvPr/>
        </p:nvSpPr>
        <p:spPr>
          <a:xfrm>
            <a:off x="6280590" y="5837670"/>
            <a:ext cx="451880" cy="451880"/>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5" name="Group 204"/>
          <p:cNvGrpSpPr/>
          <p:nvPr/>
        </p:nvGrpSpPr>
        <p:grpSpPr>
          <a:xfrm>
            <a:off x="1824795" y="992847"/>
            <a:ext cx="5540649" cy="5265650"/>
            <a:chOff x="1681051" y="652841"/>
            <a:chExt cx="5821806" cy="5532852"/>
          </a:xfrm>
        </p:grpSpPr>
        <p:sp>
          <p:nvSpPr>
            <p:cNvPr id="6" name="Number 1"/>
            <p:cNvSpPr txBox="1">
              <a:spLocks noChangeArrowheads="1"/>
            </p:cNvSpPr>
            <p:nvPr/>
          </p:nvSpPr>
          <p:spPr bwMode="auto">
            <a:xfrm>
              <a:off x="1793798" y="707231"/>
              <a:ext cx="31130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dirty="0">
                  <a:latin typeface="+mn-lt"/>
                </a:rPr>
                <a:t>1</a:t>
              </a:r>
            </a:p>
          </p:txBody>
        </p:sp>
        <p:sp>
          <p:nvSpPr>
            <p:cNvPr id="8" name="Number 2"/>
            <p:cNvSpPr txBox="1">
              <a:spLocks noChangeArrowheads="1"/>
            </p:cNvSpPr>
            <p:nvPr/>
          </p:nvSpPr>
          <p:spPr bwMode="auto">
            <a:xfrm>
              <a:off x="2358687" y="672057"/>
              <a:ext cx="348172" cy="461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dirty="0">
                  <a:latin typeface="+mn-lt"/>
                </a:rPr>
                <a:t>2</a:t>
              </a:r>
            </a:p>
          </p:txBody>
        </p:sp>
        <p:sp>
          <p:nvSpPr>
            <p:cNvPr id="10" name="Number 3"/>
            <p:cNvSpPr txBox="1">
              <a:spLocks noChangeArrowheads="1"/>
            </p:cNvSpPr>
            <p:nvPr/>
          </p:nvSpPr>
          <p:spPr bwMode="auto">
            <a:xfrm>
              <a:off x="2934089" y="681665"/>
              <a:ext cx="344966" cy="461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dirty="0">
                  <a:latin typeface="+mn-lt"/>
                </a:rPr>
                <a:t>3</a:t>
              </a:r>
            </a:p>
          </p:txBody>
        </p:sp>
        <p:sp>
          <p:nvSpPr>
            <p:cNvPr id="12" name="Number 4"/>
            <p:cNvSpPr txBox="1">
              <a:spLocks noChangeArrowheads="1"/>
            </p:cNvSpPr>
            <p:nvPr/>
          </p:nvSpPr>
          <p:spPr bwMode="auto">
            <a:xfrm>
              <a:off x="3498601" y="652841"/>
              <a:ext cx="3635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dirty="0">
                  <a:latin typeface="+mn-lt"/>
                </a:rPr>
                <a:t>4</a:t>
              </a:r>
            </a:p>
          </p:txBody>
        </p:sp>
        <p:sp>
          <p:nvSpPr>
            <p:cNvPr id="14" name="Number 5"/>
            <p:cNvSpPr txBox="1">
              <a:spLocks noChangeArrowheads="1"/>
            </p:cNvSpPr>
            <p:nvPr/>
          </p:nvSpPr>
          <p:spPr bwMode="auto">
            <a:xfrm>
              <a:off x="4110038" y="700881"/>
              <a:ext cx="3635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5</a:t>
              </a:r>
            </a:p>
          </p:txBody>
        </p:sp>
        <p:sp>
          <p:nvSpPr>
            <p:cNvPr id="16" name="Number 6"/>
            <p:cNvSpPr txBox="1">
              <a:spLocks noChangeArrowheads="1"/>
            </p:cNvSpPr>
            <p:nvPr/>
          </p:nvSpPr>
          <p:spPr bwMode="auto">
            <a:xfrm>
              <a:off x="4665414" y="681665"/>
              <a:ext cx="3619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dirty="0">
                  <a:latin typeface="+mn-lt"/>
                </a:rPr>
                <a:t>6</a:t>
              </a:r>
            </a:p>
          </p:txBody>
        </p:sp>
        <p:sp>
          <p:nvSpPr>
            <p:cNvPr id="18" name="Number 7"/>
            <p:cNvSpPr txBox="1">
              <a:spLocks noChangeArrowheads="1"/>
            </p:cNvSpPr>
            <p:nvPr/>
          </p:nvSpPr>
          <p:spPr bwMode="auto">
            <a:xfrm>
              <a:off x="5288540" y="700881"/>
              <a:ext cx="34015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7</a:t>
              </a:r>
            </a:p>
          </p:txBody>
        </p:sp>
        <p:sp>
          <p:nvSpPr>
            <p:cNvPr id="20" name="Number 8"/>
            <p:cNvSpPr txBox="1">
              <a:spLocks noChangeArrowheads="1"/>
            </p:cNvSpPr>
            <p:nvPr/>
          </p:nvSpPr>
          <p:spPr bwMode="auto">
            <a:xfrm>
              <a:off x="5839906" y="672057"/>
              <a:ext cx="365806" cy="461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dirty="0">
                  <a:latin typeface="+mn-lt"/>
                </a:rPr>
                <a:t>8</a:t>
              </a:r>
            </a:p>
          </p:txBody>
        </p:sp>
        <p:sp>
          <p:nvSpPr>
            <p:cNvPr id="22" name="Number 9"/>
            <p:cNvSpPr txBox="1">
              <a:spLocks noChangeArrowheads="1"/>
            </p:cNvSpPr>
            <p:nvPr/>
          </p:nvSpPr>
          <p:spPr bwMode="auto">
            <a:xfrm>
              <a:off x="6443663" y="700881"/>
              <a:ext cx="3619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9</a:t>
              </a:r>
            </a:p>
          </p:txBody>
        </p:sp>
        <p:sp>
          <p:nvSpPr>
            <p:cNvPr id="24" name="Number 10"/>
            <p:cNvSpPr txBox="1">
              <a:spLocks noChangeArrowheads="1"/>
            </p:cNvSpPr>
            <p:nvPr/>
          </p:nvSpPr>
          <p:spPr bwMode="auto">
            <a:xfrm>
              <a:off x="6925425" y="674827"/>
              <a:ext cx="506869" cy="461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dirty="0">
                  <a:latin typeface="+mn-lt"/>
                </a:rPr>
                <a:t>10</a:t>
              </a:r>
            </a:p>
          </p:txBody>
        </p:sp>
        <p:sp>
          <p:nvSpPr>
            <p:cNvPr id="26" name="Number 11"/>
            <p:cNvSpPr txBox="1">
              <a:spLocks noChangeArrowheads="1"/>
            </p:cNvSpPr>
            <p:nvPr/>
          </p:nvSpPr>
          <p:spPr bwMode="auto">
            <a:xfrm>
              <a:off x="1742386" y="1269206"/>
              <a:ext cx="43794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dirty="0">
                  <a:latin typeface="+mn-lt"/>
                </a:rPr>
                <a:t>11</a:t>
              </a:r>
            </a:p>
          </p:txBody>
        </p:sp>
        <p:sp>
          <p:nvSpPr>
            <p:cNvPr id="28" name="Number 12"/>
            <p:cNvSpPr txBox="1">
              <a:spLocks noChangeArrowheads="1"/>
            </p:cNvSpPr>
            <p:nvPr/>
          </p:nvSpPr>
          <p:spPr bwMode="auto">
            <a:xfrm>
              <a:off x="2285926" y="1259681"/>
              <a:ext cx="47481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dirty="0">
                  <a:latin typeface="+mn-lt"/>
                </a:rPr>
                <a:t>12</a:t>
              </a:r>
            </a:p>
          </p:txBody>
        </p:sp>
        <p:sp>
          <p:nvSpPr>
            <p:cNvPr id="30" name="Number 13"/>
            <p:cNvSpPr txBox="1">
              <a:spLocks noChangeArrowheads="1"/>
            </p:cNvSpPr>
            <p:nvPr/>
          </p:nvSpPr>
          <p:spPr bwMode="auto">
            <a:xfrm>
              <a:off x="2870936" y="1259681"/>
              <a:ext cx="47160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13</a:t>
              </a:r>
            </a:p>
          </p:txBody>
        </p:sp>
        <p:sp>
          <p:nvSpPr>
            <p:cNvPr id="32" name="Number 14"/>
            <p:cNvSpPr txBox="1">
              <a:spLocks noChangeArrowheads="1"/>
            </p:cNvSpPr>
            <p:nvPr/>
          </p:nvSpPr>
          <p:spPr bwMode="auto">
            <a:xfrm>
              <a:off x="3443930" y="1259681"/>
              <a:ext cx="49084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dirty="0">
                  <a:latin typeface="+mn-lt"/>
                </a:rPr>
                <a:t>14</a:t>
              </a:r>
            </a:p>
          </p:txBody>
        </p:sp>
        <p:sp>
          <p:nvSpPr>
            <p:cNvPr id="34" name="Number 15"/>
            <p:cNvSpPr txBox="1">
              <a:spLocks noChangeArrowheads="1"/>
            </p:cNvSpPr>
            <p:nvPr/>
          </p:nvSpPr>
          <p:spPr bwMode="auto">
            <a:xfrm>
              <a:off x="4034550" y="1259681"/>
              <a:ext cx="47641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15</a:t>
              </a:r>
            </a:p>
          </p:txBody>
        </p:sp>
        <p:sp>
          <p:nvSpPr>
            <p:cNvPr id="36" name="Number 16"/>
            <p:cNvSpPr txBox="1">
              <a:spLocks noChangeArrowheads="1"/>
            </p:cNvSpPr>
            <p:nvPr/>
          </p:nvSpPr>
          <p:spPr bwMode="auto">
            <a:xfrm>
              <a:off x="4614751" y="1259681"/>
              <a:ext cx="48282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16</a:t>
              </a:r>
            </a:p>
          </p:txBody>
        </p:sp>
        <p:sp>
          <p:nvSpPr>
            <p:cNvPr id="38" name="Number 17"/>
            <p:cNvSpPr txBox="1">
              <a:spLocks noChangeArrowheads="1"/>
            </p:cNvSpPr>
            <p:nvPr/>
          </p:nvSpPr>
          <p:spPr bwMode="auto">
            <a:xfrm>
              <a:off x="5206172" y="1259681"/>
              <a:ext cx="46679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17</a:t>
              </a:r>
            </a:p>
          </p:txBody>
        </p:sp>
        <p:sp>
          <p:nvSpPr>
            <p:cNvPr id="40" name="Number 18"/>
            <p:cNvSpPr txBox="1">
              <a:spLocks noChangeArrowheads="1"/>
            </p:cNvSpPr>
            <p:nvPr/>
          </p:nvSpPr>
          <p:spPr bwMode="auto">
            <a:xfrm>
              <a:off x="5775960" y="1259681"/>
              <a:ext cx="49244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dirty="0">
                  <a:latin typeface="+mn-lt"/>
                </a:rPr>
                <a:t>18</a:t>
              </a:r>
            </a:p>
          </p:txBody>
        </p:sp>
        <p:sp>
          <p:nvSpPr>
            <p:cNvPr id="42" name="Number 19"/>
            <p:cNvSpPr txBox="1">
              <a:spLocks noChangeArrowheads="1"/>
            </p:cNvSpPr>
            <p:nvPr/>
          </p:nvSpPr>
          <p:spPr bwMode="auto">
            <a:xfrm>
              <a:off x="6364176" y="1259681"/>
              <a:ext cx="48282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dirty="0">
                  <a:latin typeface="+mn-lt"/>
                </a:rPr>
                <a:t>19</a:t>
              </a:r>
            </a:p>
          </p:txBody>
        </p:sp>
        <p:sp>
          <p:nvSpPr>
            <p:cNvPr id="44" name="Number 20"/>
            <p:cNvSpPr txBox="1">
              <a:spLocks noChangeArrowheads="1"/>
            </p:cNvSpPr>
            <p:nvPr/>
          </p:nvSpPr>
          <p:spPr bwMode="auto">
            <a:xfrm>
              <a:off x="6918325" y="1254918"/>
              <a:ext cx="54133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20</a:t>
              </a:r>
            </a:p>
          </p:txBody>
        </p:sp>
        <p:sp>
          <p:nvSpPr>
            <p:cNvPr id="46" name="Number 21"/>
            <p:cNvSpPr txBox="1">
              <a:spLocks noChangeArrowheads="1"/>
            </p:cNvSpPr>
            <p:nvPr/>
          </p:nvSpPr>
          <p:spPr bwMode="auto">
            <a:xfrm>
              <a:off x="1715220" y="1823243"/>
              <a:ext cx="47480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21</a:t>
              </a:r>
            </a:p>
          </p:txBody>
        </p:sp>
        <p:sp>
          <p:nvSpPr>
            <p:cNvPr id="48" name="Number 22"/>
            <p:cNvSpPr txBox="1">
              <a:spLocks noChangeArrowheads="1"/>
            </p:cNvSpPr>
            <p:nvPr/>
          </p:nvSpPr>
          <p:spPr bwMode="auto">
            <a:xfrm>
              <a:off x="2277017" y="1823243"/>
              <a:ext cx="51167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22</a:t>
              </a:r>
            </a:p>
          </p:txBody>
        </p:sp>
        <p:sp>
          <p:nvSpPr>
            <p:cNvPr id="50" name="Number 23"/>
            <p:cNvSpPr txBox="1">
              <a:spLocks noChangeArrowheads="1"/>
            </p:cNvSpPr>
            <p:nvPr/>
          </p:nvSpPr>
          <p:spPr bwMode="auto">
            <a:xfrm>
              <a:off x="2862026" y="1823243"/>
              <a:ext cx="50847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23</a:t>
              </a:r>
            </a:p>
          </p:txBody>
        </p:sp>
        <p:sp>
          <p:nvSpPr>
            <p:cNvPr id="52" name="Number 24"/>
            <p:cNvSpPr txBox="1">
              <a:spLocks noChangeArrowheads="1"/>
            </p:cNvSpPr>
            <p:nvPr/>
          </p:nvSpPr>
          <p:spPr bwMode="auto">
            <a:xfrm>
              <a:off x="3429000" y="1823243"/>
              <a:ext cx="54133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24</a:t>
              </a:r>
            </a:p>
          </p:txBody>
        </p:sp>
        <p:sp>
          <p:nvSpPr>
            <p:cNvPr id="54" name="Number 25"/>
            <p:cNvSpPr txBox="1">
              <a:spLocks noChangeArrowheads="1"/>
            </p:cNvSpPr>
            <p:nvPr/>
          </p:nvSpPr>
          <p:spPr bwMode="auto">
            <a:xfrm>
              <a:off x="4026434" y="1823243"/>
              <a:ext cx="51328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dirty="0">
                  <a:latin typeface="+mn-lt"/>
                </a:rPr>
                <a:t>25</a:t>
              </a:r>
            </a:p>
          </p:txBody>
        </p:sp>
        <p:sp>
          <p:nvSpPr>
            <p:cNvPr id="56" name="Number 26"/>
            <p:cNvSpPr txBox="1">
              <a:spLocks noChangeArrowheads="1"/>
            </p:cNvSpPr>
            <p:nvPr/>
          </p:nvSpPr>
          <p:spPr bwMode="auto">
            <a:xfrm>
              <a:off x="4595813" y="1823243"/>
              <a:ext cx="5397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26</a:t>
              </a:r>
            </a:p>
          </p:txBody>
        </p:sp>
        <p:sp>
          <p:nvSpPr>
            <p:cNvPr id="58" name="Number 27"/>
            <p:cNvSpPr txBox="1">
              <a:spLocks noChangeArrowheads="1"/>
            </p:cNvSpPr>
            <p:nvPr/>
          </p:nvSpPr>
          <p:spPr bwMode="auto">
            <a:xfrm>
              <a:off x="5197262" y="1823243"/>
              <a:ext cx="50366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27</a:t>
              </a:r>
            </a:p>
          </p:txBody>
        </p:sp>
        <p:sp>
          <p:nvSpPr>
            <p:cNvPr id="60" name="Number 28"/>
            <p:cNvSpPr txBox="1">
              <a:spLocks noChangeArrowheads="1"/>
            </p:cNvSpPr>
            <p:nvPr/>
          </p:nvSpPr>
          <p:spPr bwMode="auto">
            <a:xfrm>
              <a:off x="5762625" y="1823243"/>
              <a:ext cx="5397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28</a:t>
              </a:r>
            </a:p>
          </p:txBody>
        </p:sp>
        <p:sp>
          <p:nvSpPr>
            <p:cNvPr id="62" name="Number 29"/>
            <p:cNvSpPr txBox="1">
              <a:spLocks noChangeArrowheads="1"/>
            </p:cNvSpPr>
            <p:nvPr/>
          </p:nvSpPr>
          <p:spPr bwMode="auto">
            <a:xfrm>
              <a:off x="6356059" y="1823243"/>
              <a:ext cx="51969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dirty="0">
                  <a:latin typeface="+mn-lt"/>
                </a:rPr>
                <a:t>29</a:t>
              </a:r>
            </a:p>
          </p:txBody>
        </p:sp>
        <p:sp>
          <p:nvSpPr>
            <p:cNvPr id="64" name="Number 30"/>
            <p:cNvSpPr txBox="1">
              <a:spLocks noChangeArrowheads="1"/>
            </p:cNvSpPr>
            <p:nvPr/>
          </p:nvSpPr>
          <p:spPr bwMode="auto">
            <a:xfrm>
              <a:off x="6927850" y="1818481"/>
              <a:ext cx="5413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30</a:t>
              </a:r>
            </a:p>
          </p:txBody>
        </p:sp>
        <p:sp>
          <p:nvSpPr>
            <p:cNvPr id="66" name="Number 31"/>
            <p:cNvSpPr txBox="1">
              <a:spLocks noChangeArrowheads="1"/>
            </p:cNvSpPr>
            <p:nvPr/>
          </p:nvSpPr>
          <p:spPr bwMode="auto">
            <a:xfrm>
              <a:off x="1726348" y="2374106"/>
              <a:ext cx="47160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31</a:t>
              </a:r>
            </a:p>
          </p:txBody>
        </p:sp>
        <p:sp>
          <p:nvSpPr>
            <p:cNvPr id="68" name="Number 32"/>
            <p:cNvSpPr txBox="1">
              <a:spLocks noChangeArrowheads="1"/>
            </p:cNvSpPr>
            <p:nvPr/>
          </p:nvSpPr>
          <p:spPr bwMode="auto">
            <a:xfrm>
              <a:off x="2288145" y="2354890"/>
              <a:ext cx="508473" cy="461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dirty="0">
                  <a:latin typeface="+mn-lt"/>
                </a:rPr>
                <a:t>32</a:t>
              </a:r>
            </a:p>
          </p:txBody>
        </p:sp>
        <p:sp>
          <p:nvSpPr>
            <p:cNvPr id="70" name="Number 33"/>
            <p:cNvSpPr txBox="1">
              <a:spLocks noChangeArrowheads="1"/>
            </p:cNvSpPr>
            <p:nvPr/>
          </p:nvSpPr>
          <p:spPr bwMode="auto">
            <a:xfrm>
              <a:off x="2873154" y="2374106"/>
              <a:ext cx="5052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33</a:t>
              </a:r>
            </a:p>
          </p:txBody>
        </p:sp>
        <p:sp>
          <p:nvSpPr>
            <p:cNvPr id="72" name="Number 34"/>
            <p:cNvSpPr txBox="1">
              <a:spLocks noChangeArrowheads="1"/>
            </p:cNvSpPr>
            <p:nvPr/>
          </p:nvSpPr>
          <p:spPr bwMode="auto">
            <a:xfrm>
              <a:off x="3438525" y="2354890"/>
              <a:ext cx="5413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34</a:t>
              </a:r>
            </a:p>
          </p:txBody>
        </p:sp>
        <p:sp>
          <p:nvSpPr>
            <p:cNvPr id="74" name="Number 35"/>
            <p:cNvSpPr txBox="1">
              <a:spLocks noChangeArrowheads="1"/>
            </p:cNvSpPr>
            <p:nvPr/>
          </p:nvSpPr>
          <p:spPr bwMode="auto">
            <a:xfrm>
              <a:off x="4037562" y="2374106"/>
              <a:ext cx="51007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35</a:t>
              </a:r>
            </a:p>
          </p:txBody>
        </p:sp>
        <p:sp>
          <p:nvSpPr>
            <p:cNvPr id="76" name="Number 36"/>
            <p:cNvSpPr txBox="1">
              <a:spLocks noChangeArrowheads="1"/>
            </p:cNvSpPr>
            <p:nvPr/>
          </p:nvSpPr>
          <p:spPr bwMode="auto">
            <a:xfrm>
              <a:off x="4616969" y="2354890"/>
              <a:ext cx="516488" cy="461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36</a:t>
              </a:r>
            </a:p>
          </p:txBody>
        </p:sp>
        <p:sp>
          <p:nvSpPr>
            <p:cNvPr id="78" name="Number 37"/>
            <p:cNvSpPr txBox="1">
              <a:spLocks noChangeArrowheads="1"/>
            </p:cNvSpPr>
            <p:nvPr/>
          </p:nvSpPr>
          <p:spPr bwMode="auto">
            <a:xfrm>
              <a:off x="5208390" y="2374106"/>
              <a:ext cx="50045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37</a:t>
              </a:r>
            </a:p>
          </p:txBody>
        </p:sp>
        <p:sp>
          <p:nvSpPr>
            <p:cNvPr id="80" name="Number 38"/>
            <p:cNvSpPr txBox="1">
              <a:spLocks noChangeArrowheads="1"/>
            </p:cNvSpPr>
            <p:nvPr/>
          </p:nvSpPr>
          <p:spPr bwMode="auto">
            <a:xfrm>
              <a:off x="5772150" y="2354890"/>
              <a:ext cx="5397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38</a:t>
              </a:r>
            </a:p>
          </p:txBody>
        </p:sp>
        <p:sp>
          <p:nvSpPr>
            <p:cNvPr id="82" name="Number 39"/>
            <p:cNvSpPr txBox="1">
              <a:spLocks noChangeArrowheads="1"/>
            </p:cNvSpPr>
            <p:nvPr/>
          </p:nvSpPr>
          <p:spPr bwMode="auto">
            <a:xfrm>
              <a:off x="6367188" y="2374106"/>
              <a:ext cx="5164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39</a:t>
              </a:r>
            </a:p>
          </p:txBody>
        </p:sp>
        <p:sp>
          <p:nvSpPr>
            <p:cNvPr id="84" name="Number 40"/>
            <p:cNvSpPr txBox="1">
              <a:spLocks noChangeArrowheads="1"/>
            </p:cNvSpPr>
            <p:nvPr/>
          </p:nvSpPr>
          <p:spPr bwMode="auto">
            <a:xfrm>
              <a:off x="6928160" y="2369343"/>
              <a:ext cx="55976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40</a:t>
              </a:r>
            </a:p>
          </p:txBody>
        </p:sp>
        <p:sp>
          <p:nvSpPr>
            <p:cNvPr id="86" name="Number 41"/>
            <p:cNvSpPr txBox="1">
              <a:spLocks noChangeArrowheads="1"/>
            </p:cNvSpPr>
            <p:nvPr/>
          </p:nvSpPr>
          <p:spPr bwMode="auto">
            <a:xfrm>
              <a:off x="1707205" y="2958306"/>
              <a:ext cx="49084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dirty="0">
                  <a:latin typeface="+mn-lt"/>
                </a:rPr>
                <a:t>41</a:t>
              </a:r>
            </a:p>
          </p:txBody>
        </p:sp>
        <p:sp>
          <p:nvSpPr>
            <p:cNvPr id="88" name="Number 42"/>
            <p:cNvSpPr txBox="1">
              <a:spLocks noChangeArrowheads="1"/>
            </p:cNvSpPr>
            <p:nvPr/>
          </p:nvSpPr>
          <p:spPr bwMode="auto">
            <a:xfrm>
              <a:off x="2262188" y="2919874"/>
              <a:ext cx="5413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42</a:t>
              </a:r>
            </a:p>
          </p:txBody>
        </p:sp>
        <p:sp>
          <p:nvSpPr>
            <p:cNvPr id="90" name="Number 43"/>
            <p:cNvSpPr txBox="1">
              <a:spLocks noChangeArrowheads="1"/>
            </p:cNvSpPr>
            <p:nvPr/>
          </p:nvSpPr>
          <p:spPr bwMode="auto">
            <a:xfrm>
              <a:off x="2846388" y="2958306"/>
              <a:ext cx="5397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43</a:t>
              </a:r>
            </a:p>
          </p:txBody>
        </p:sp>
        <p:sp>
          <p:nvSpPr>
            <p:cNvPr id="92" name="Number 44"/>
            <p:cNvSpPr txBox="1">
              <a:spLocks noChangeArrowheads="1"/>
            </p:cNvSpPr>
            <p:nvPr/>
          </p:nvSpPr>
          <p:spPr bwMode="auto">
            <a:xfrm>
              <a:off x="3429000" y="2919874"/>
              <a:ext cx="5413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44</a:t>
              </a:r>
            </a:p>
          </p:txBody>
        </p:sp>
        <p:sp>
          <p:nvSpPr>
            <p:cNvPr id="94" name="Number 45"/>
            <p:cNvSpPr txBox="1">
              <a:spLocks noChangeArrowheads="1"/>
            </p:cNvSpPr>
            <p:nvPr/>
          </p:nvSpPr>
          <p:spPr bwMode="auto">
            <a:xfrm>
              <a:off x="4013200" y="2958306"/>
              <a:ext cx="5397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45</a:t>
              </a:r>
            </a:p>
          </p:txBody>
        </p:sp>
        <p:sp>
          <p:nvSpPr>
            <p:cNvPr id="96" name="Number 46"/>
            <p:cNvSpPr txBox="1">
              <a:spLocks noChangeArrowheads="1"/>
            </p:cNvSpPr>
            <p:nvPr/>
          </p:nvSpPr>
          <p:spPr bwMode="auto">
            <a:xfrm>
              <a:off x="4595813" y="2919874"/>
              <a:ext cx="5397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46</a:t>
              </a:r>
            </a:p>
          </p:txBody>
        </p:sp>
        <p:sp>
          <p:nvSpPr>
            <p:cNvPr id="98" name="Number 47"/>
            <p:cNvSpPr txBox="1">
              <a:spLocks noChangeArrowheads="1"/>
            </p:cNvSpPr>
            <p:nvPr/>
          </p:nvSpPr>
          <p:spPr bwMode="auto">
            <a:xfrm>
              <a:off x="5189247" y="2958306"/>
              <a:ext cx="51969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47</a:t>
              </a:r>
            </a:p>
          </p:txBody>
        </p:sp>
        <p:sp>
          <p:nvSpPr>
            <p:cNvPr id="100" name="Number 48"/>
            <p:cNvSpPr txBox="1">
              <a:spLocks noChangeArrowheads="1"/>
            </p:cNvSpPr>
            <p:nvPr/>
          </p:nvSpPr>
          <p:spPr bwMode="auto">
            <a:xfrm>
              <a:off x="5759829" y="2919874"/>
              <a:ext cx="545342" cy="461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48</a:t>
              </a:r>
            </a:p>
          </p:txBody>
        </p:sp>
        <p:sp>
          <p:nvSpPr>
            <p:cNvPr id="102" name="Number 49"/>
            <p:cNvSpPr txBox="1">
              <a:spLocks noChangeArrowheads="1"/>
            </p:cNvSpPr>
            <p:nvPr/>
          </p:nvSpPr>
          <p:spPr bwMode="auto">
            <a:xfrm>
              <a:off x="6345238" y="2958306"/>
              <a:ext cx="5413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49</a:t>
              </a:r>
            </a:p>
          </p:txBody>
        </p:sp>
        <p:sp>
          <p:nvSpPr>
            <p:cNvPr id="104" name="Number 50"/>
            <p:cNvSpPr txBox="1">
              <a:spLocks noChangeArrowheads="1"/>
            </p:cNvSpPr>
            <p:nvPr/>
          </p:nvSpPr>
          <p:spPr bwMode="auto">
            <a:xfrm>
              <a:off x="6927850" y="2916699"/>
              <a:ext cx="5413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50</a:t>
              </a:r>
            </a:p>
          </p:txBody>
        </p:sp>
        <p:sp>
          <p:nvSpPr>
            <p:cNvPr id="106" name="Number 51"/>
            <p:cNvSpPr txBox="1">
              <a:spLocks noChangeArrowheads="1"/>
            </p:cNvSpPr>
            <p:nvPr/>
          </p:nvSpPr>
          <p:spPr bwMode="auto">
            <a:xfrm>
              <a:off x="1704100" y="3521868"/>
              <a:ext cx="47641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dirty="0">
                  <a:latin typeface="+mn-lt"/>
                </a:rPr>
                <a:t>51</a:t>
              </a:r>
            </a:p>
          </p:txBody>
        </p:sp>
        <p:sp>
          <p:nvSpPr>
            <p:cNvPr id="108" name="Number 52"/>
            <p:cNvSpPr txBox="1">
              <a:spLocks noChangeArrowheads="1"/>
            </p:cNvSpPr>
            <p:nvPr/>
          </p:nvSpPr>
          <p:spPr bwMode="auto">
            <a:xfrm>
              <a:off x="2266690" y="3483436"/>
              <a:ext cx="513282" cy="461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52</a:t>
              </a:r>
            </a:p>
          </p:txBody>
        </p:sp>
        <p:sp>
          <p:nvSpPr>
            <p:cNvPr id="110" name="Number 53"/>
            <p:cNvSpPr txBox="1">
              <a:spLocks noChangeArrowheads="1"/>
            </p:cNvSpPr>
            <p:nvPr/>
          </p:nvSpPr>
          <p:spPr bwMode="auto">
            <a:xfrm>
              <a:off x="2851700" y="3521868"/>
              <a:ext cx="51007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53</a:t>
              </a:r>
            </a:p>
          </p:txBody>
        </p:sp>
        <p:sp>
          <p:nvSpPr>
            <p:cNvPr id="112" name="Number 54"/>
            <p:cNvSpPr txBox="1">
              <a:spLocks noChangeArrowheads="1"/>
            </p:cNvSpPr>
            <p:nvPr/>
          </p:nvSpPr>
          <p:spPr bwMode="auto">
            <a:xfrm>
              <a:off x="3419475" y="3483436"/>
              <a:ext cx="5397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54</a:t>
              </a:r>
            </a:p>
          </p:txBody>
        </p:sp>
        <p:sp>
          <p:nvSpPr>
            <p:cNvPr id="114" name="Number 55"/>
            <p:cNvSpPr txBox="1">
              <a:spLocks noChangeArrowheads="1"/>
            </p:cNvSpPr>
            <p:nvPr/>
          </p:nvSpPr>
          <p:spPr bwMode="auto">
            <a:xfrm>
              <a:off x="4015314" y="3521868"/>
              <a:ext cx="51488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55</a:t>
              </a:r>
            </a:p>
          </p:txBody>
        </p:sp>
        <p:sp>
          <p:nvSpPr>
            <p:cNvPr id="116" name="Number 56"/>
            <p:cNvSpPr txBox="1">
              <a:spLocks noChangeArrowheads="1"/>
            </p:cNvSpPr>
            <p:nvPr/>
          </p:nvSpPr>
          <p:spPr bwMode="auto">
            <a:xfrm>
              <a:off x="4586288" y="3521868"/>
              <a:ext cx="5397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56</a:t>
              </a:r>
            </a:p>
          </p:txBody>
        </p:sp>
        <p:sp>
          <p:nvSpPr>
            <p:cNvPr id="118" name="Number 57"/>
            <p:cNvSpPr txBox="1">
              <a:spLocks noChangeArrowheads="1"/>
            </p:cNvSpPr>
            <p:nvPr/>
          </p:nvSpPr>
          <p:spPr bwMode="auto">
            <a:xfrm>
              <a:off x="5186935" y="3521868"/>
              <a:ext cx="5052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57</a:t>
              </a:r>
            </a:p>
          </p:txBody>
        </p:sp>
        <p:sp>
          <p:nvSpPr>
            <p:cNvPr id="120" name="Number 58"/>
            <p:cNvSpPr txBox="1">
              <a:spLocks noChangeArrowheads="1"/>
            </p:cNvSpPr>
            <p:nvPr/>
          </p:nvSpPr>
          <p:spPr bwMode="auto">
            <a:xfrm>
              <a:off x="5751513" y="3483436"/>
              <a:ext cx="54133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58</a:t>
              </a:r>
            </a:p>
          </p:txBody>
        </p:sp>
        <p:sp>
          <p:nvSpPr>
            <p:cNvPr id="122" name="Number 59"/>
            <p:cNvSpPr txBox="1">
              <a:spLocks noChangeArrowheads="1"/>
            </p:cNvSpPr>
            <p:nvPr/>
          </p:nvSpPr>
          <p:spPr bwMode="auto">
            <a:xfrm>
              <a:off x="6335713" y="3521868"/>
              <a:ext cx="5397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59</a:t>
              </a:r>
            </a:p>
          </p:txBody>
        </p:sp>
        <p:sp>
          <p:nvSpPr>
            <p:cNvPr id="124" name="Number 60"/>
            <p:cNvSpPr txBox="1">
              <a:spLocks noChangeArrowheads="1"/>
            </p:cNvSpPr>
            <p:nvPr/>
          </p:nvSpPr>
          <p:spPr bwMode="auto">
            <a:xfrm>
              <a:off x="6913117" y="3480261"/>
              <a:ext cx="551754" cy="461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dirty="0">
                  <a:latin typeface="+mn-lt"/>
                </a:rPr>
                <a:t>60</a:t>
              </a:r>
            </a:p>
          </p:txBody>
        </p:sp>
        <p:sp>
          <p:nvSpPr>
            <p:cNvPr id="126" name="Number 61"/>
            <p:cNvSpPr txBox="1">
              <a:spLocks noChangeArrowheads="1"/>
            </p:cNvSpPr>
            <p:nvPr/>
          </p:nvSpPr>
          <p:spPr bwMode="auto">
            <a:xfrm>
              <a:off x="1691369" y="4066381"/>
              <a:ext cx="48282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61</a:t>
              </a:r>
            </a:p>
          </p:txBody>
        </p:sp>
        <p:sp>
          <p:nvSpPr>
            <p:cNvPr id="128" name="Number 62"/>
            <p:cNvSpPr txBox="1">
              <a:spLocks noChangeArrowheads="1"/>
            </p:cNvSpPr>
            <p:nvPr/>
          </p:nvSpPr>
          <p:spPr bwMode="auto">
            <a:xfrm>
              <a:off x="2243138" y="4066381"/>
              <a:ext cx="5397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62</a:t>
              </a:r>
            </a:p>
          </p:txBody>
        </p:sp>
        <p:sp>
          <p:nvSpPr>
            <p:cNvPr id="130" name="Number 63"/>
            <p:cNvSpPr txBox="1">
              <a:spLocks noChangeArrowheads="1"/>
            </p:cNvSpPr>
            <p:nvPr/>
          </p:nvSpPr>
          <p:spPr bwMode="auto">
            <a:xfrm>
              <a:off x="2838175" y="4066381"/>
              <a:ext cx="5164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63</a:t>
              </a:r>
            </a:p>
          </p:txBody>
        </p:sp>
        <p:sp>
          <p:nvSpPr>
            <p:cNvPr id="132" name="Number 64"/>
            <p:cNvSpPr txBox="1">
              <a:spLocks noChangeArrowheads="1"/>
            </p:cNvSpPr>
            <p:nvPr/>
          </p:nvSpPr>
          <p:spPr bwMode="auto">
            <a:xfrm>
              <a:off x="3409950" y="4066381"/>
              <a:ext cx="5397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64</a:t>
              </a:r>
            </a:p>
          </p:txBody>
        </p:sp>
        <p:sp>
          <p:nvSpPr>
            <p:cNvPr id="134" name="Number 65"/>
            <p:cNvSpPr txBox="1">
              <a:spLocks noChangeArrowheads="1"/>
            </p:cNvSpPr>
            <p:nvPr/>
          </p:nvSpPr>
          <p:spPr bwMode="auto">
            <a:xfrm>
              <a:off x="3992563" y="4066381"/>
              <a:ext cx="5413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65</a:t>
              </a:r>
            </a:p>
          </p:txBody>
        </p:sp>
        <p:sp>
          <p:nvSpPr>
            <p:cNvPr id="136" name="Number 66"/>
            <p:cNvSpPr txBox="1">
              <a:spLocks noChangeArrowheads="1"/>
            </p:cNvSpPr>
            <p:nvPr/>
          </p:nvSpPr>
          <p:spPr bwMode="auto">
            <a:xfrm>
              <a:off x="4575175" y="4066381"/>
              <a:ext cx="5413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66</a:t>
              </a:r>
            </a:p>
          </p:txBody>
        </p:sp>
        <p:sp>
          <p:nvSpPr>
            <p:cNvPr id="138" name="Number 67"/>
            <p:cNvSpPr txBox="1">
              <a:spLocks noChangeArrowheads="1"/>
            </p:cNvSpPr>
            <p:nvPr/>
          </p:nvSpPr>
          <p:spPr bwMode="auto">
            <a:xfrm>
              <a:off x="5173410" y="4066381"/>
              <a:ext cx="51167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67</a:t>
              </a:r>
            </a:p>
          </p:txBody>
        </p:sp>
        <p:sp>
          <p:nvSpPr>
            <p:cNvPr id="140" name="Number 68"/>
            <p:cNvSpPr txBox="1">
              <a:spLocks noChangeArrowheads="1"/>
            </p:cNvSpPr>
            <p:nvPr/>
          </p:nvSpPr>
          <p:spPr bwMode="auto">
            <a:xfrm>
              <a:off x="5741988" y="4037556"/>
              <a:ext cx="5413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68</a:t>
              </a:r>
            </a:p>
          </p:txBody>
        </p:sp>
        <p:sp>
          <p:nvSpPr>
            <p:cNvPr id="142" name="Number 69"/>
            <p:cNvSpPr txBox="1">
              <a:spLocks noChangeArrowheads="1"/>
            </p:cNvSpPr>
            <p:nvPr/>
          </p:nvSpPr>
          <p:spPr bwMode="auto">
            <a:xfrm>
              <a:off x="6326188" y="4066381"/>
              <a:ext cx="5397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69</a:t>
              </a:r>
            </a:p>
          </p:txBody>
        </p:sp>
        <p:sp>
          <p:nvSpPr>
            <p:cNvPr id="144" name="Number 70"/>
            <p:cNvSpPr txBox="1">
              <a:spLocks noChangeArrowheads="1"/>
            </p:cNvSpPr>
            <p:nvPr/>
          </p:nvSpPr>
          <p:spPr bwMode="auto">
            <a:xfrm>
              <a:off x="6908800" y="4032793"/>
              <a:ext cx="5397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70</a:t>
              </a:r>
            </a:p>
          </p:txBody>
        </p:sp>
        <p:sp>
          <p:nvSpPr>
            <p:cNvPr id="146" name="Number 71"/>
            <p:cNvSpPr txBox="1">
              <a:spLocks noChangeArrowheads="1"/>
            </p:cNvSpPr>
            <p:nvPr/>
          </p:nvSpPr>
          <p:spPr bwMode="auto">
            <a:xfrm>
              <a:off x="1719611" y="4628766"/>
              <a:ext cx="466794" cy="461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71</a:t>
              </a:r>
            </a:p>
          </p:txBody>
        </p:sp>
        <p:sp>
          <p:nvSpPr>
            <p:cNvPr id="148" name="Number 72"/>
            <p:cNvSpPr txBox="1">
              <a:spLocks noChangeArrowheads="1"/>
            </p:cNvSpPr>
            <p:nvPr/>
          </p:nvSpPr>
          <p:spPr bwMode="auto">
            <a:xfrm>
              <a:off x="2261181" y="4620169"/>
              <a:ext cx="503664" cy="461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72</a:t>
              </a:r>
            </a:p>
          </p:txBody>
        </p:sp>
        <p:sp>
          <p:nvSpPr>
            <p:cNvPr id="150" name="Number 73"/>
            <p:cNvSpPr txBox="1">
              <a:spLocks noChangeArrowheads="1"/>
            </p:cNvSpPr>
            <p:nvPr/>
          </p:nvSpPr>
          <p:spPr bwMode="auto">
            <a:xfrm>
              <a:off x="2866417" y="4628766"/>
              <a:ext cx="500458" cy="461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73</a:t>
              </a:r>
            </a:p>
          </p:txBody>
        </p:sp>
        <p:sp>
          <p:nvSpPr>
            <p:cNvPr id="152" name="Number 74"/>
            <p:cNvSpPr txBox="1">
              <a:spLocks noChangeArrowheads="1"/>
            </p:cNvSpPr>
            <p:nvPr/>
          </p:nvSpPr>
          <p:spPr bwMode="auto">
            <a:xfrm>
              <a:off x="3409950" y="4620169"/>
              <a:ext cx="5397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74</a:t>
              </a:r>
            </a:p>
          </p:txBody>
        </p:sp>
        <p:sp>
          <p:nvSpPr>
            <p:cNvPr id="154" name="Number 75"/>
            <p:cNvSpPr txBox="1">
              <a:spLocks noChangeArrowheads="1"/>
            </p:cNvSpPr>
            <p:nvPr/>
          </p:nvSpPr>
          <p:spPr bwMode="auto">
            <a:xfrm>
              <a:off x="4030824" y="4628766"/>
              <a:ext cx="505267" cy="461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75</a:t>
              </a:r>
            </a:p>
          </p:txBody>
        </p:sp>
        <p:sp>
          <p:nvSpPr>
            <p:cNvPr id="156" name="Number 76"/>
            <p:cNvSpPr txBox="1">
              <a:spLocks noChangeArrowheads="1"/>
            </p:cNvSpPr>
            <p:nvPr/>
          </p:nvSpPr>
          <p:spPr bwMode="auto">
            <a:xfrm>
              <a:off x="4590004" y="4620169"/>
              <a:ext cx="511679" cy="461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76</a:t>
              </a:r>
            </a:p>
          </p:txBody>
        </p:sp>
        <p:sp>
          <p:nvSpPr>
            <p:cNvPr id="158" name="Number 77"/>
            <p:cNvSpPr txBox="1">
              <a:spLocks noChangeArrowheads="1"/>
            </p:cNvSpPr>
            <p:nvPr/>
          </p:nvSpPr>
          <p:spPr bwMode="auto">
            <a:xfrm>
              <a:off x="5201652" y="4628766"/>
              <a:ext cx="495649" cy="461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77</a:t>
              </a:r>
            </a:p>
          </p:txBody>
        </p:sp>
        <p:sp>
          <p:nvSpPr>
            <p:cNvPr id="160" name="Number 78"/>
            <p:cNvSpPr txBox="1">
              <a:spLocks noChangeArrowheads="1"/>
            </p:cNvSpPr>
            <p:nvPr/>
          </p:nvSpPr>
          <p:spPr bwMode="auto">
            <a:xfrm>
              <a:off x="5741988" y="4620169"/>
              <a:ext cx="54133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78</a:t>
              </a:r>
            </a:p>
          </p:txBody>
        </p:sp>
        <p:sp>
          <p:nvSpPr>
            <p:cNvPr id="162" name="Number 79"/>
            <p:cNvSpPr txBox="1">
              <a:spLocks noChangeArrowheads="1"/>
            </p:cNvSpPr>
            <p:nvPr/>
          </p:nvSpPr>
          <p:spPr bwMode="auto">
            <a:xfrm>
              <a:off x="6360450" y="4628766"/>
              <a:ext cx="511679" cy="461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79</a:t>
              </a:r>
            </a:p>
          </p:txBody>
        </p:sp>
        <p:sp>
          <p:nvSpPr>
            <p:cNvPr id="164" name="Number 80"/>
            <p:cNvSpPr txBox="1">
              <a:spLocks noChangeArrowheads="1"/>
            </p:cNvSpPr>
            <p:nvPr/>
          </p:nvSpPr>
          <p:spPr bwMode="auto">
            <a:xfrm>
              <a:off x="6897989" y="4615407"/>
              <a:ext cx="561372" cy="461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80</a:t>
              </a:r>
            </a:p>
          </p:txBody>
        </p:sp>
        <p:sp>
          <p:nvSpPr>
            <p:cNvPr id="166" name="Number 81"/>
            <p:cNvSpPr txBox="1">
              <a:spLocks noChangeArrowheads="1"/>
            </p:cNvSpPr>
            <p:nvPr/>
          </p:nvSpPr>
          <p:spPr bwMode="auto">
            <a:xfrm>
              <a:off x="1705610" y="5195093"/>
              <a:ext cx="49244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81</a:t>
              </a:r>
            </a:p>
          </p:txBody>
        </p:sp>
        <p:sp>
          <p:nvSpPr>
            <p:cNvPr id="168" name="Number 82"/>
            <p:cNvSpPr txBox="1">
              <a:spLocks noChangeArrowheads="1"/>
            </p:cNvSpPr>
            <p:nvPr/>
          </p:nvSpPr>
          <p:spPr bwMode="auto">
            <a:xfrm>
              <a:off x="2243138" y="5171032"/>
              <a:ext cx="5397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82</a:t>
              </a:r>
            </a:p>
          </p:txBody>
        </p:sp>
        <p:sp>
          <p:nvSpPr>
            <p:cNvPr id="170" name="Number 83"/>
            <p:cNvSpPr txBox="1">
              <a:spLocks noChangeArrowheads="1"/>
            </p:cNvSpPr>
            <p:nvPr/>
          </p:nvSpPr>
          <p:spPr bwMode="auto">
            <a:xfrm>
              <a:off x="2854325" y="5209381"/>
              <a:ext cx="5413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83</a:t>
              </a:r>
            </a:p>
          </p:txBody>
        </p:sp>
        <p:sp>
          <p:nvSpPr>
            <p:cNvPr id="172" name="Number 84"/>
            <p:cNvSpPr txBox="1">
              <a:spLocks noChangeArrowheads="1"/>
            </p:cNvSpPr>
            <p:nvPr/>
          </p:nvSpPr>
          <p:spPr bwMode="auto">
            <a:xfrm>
              <a:off x="3425825" y="5169444"/>
              <a:ext cx="54133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84</a:t>
              </a:r>
            </a:p>
          </p:txBody>
        </p:sp>
        <p:sp>
          <p:nvSpPr>
            <p:cNvPr id="174" name="Number 85"/>
            <p:cNvSpPr txBox="1">
              <a:spLocks noChangeArrowheads="1"/>
            </p:cNvSpPr>
            <p:nvPr/>
          </p:nvSpPr>
          <p:spPr bwMode="auto">
            <a:xfrm>
              <a:off x="3992563" y="5199856"/>
              <a:ext cx="5413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85</a:t>
              </a:r>
            </a:p>
          </p:txBody>
        </p:sp>
        <p:sp>
          <p:nvSpPr>
            <p:cNvPr id="176" name="Number 86"/>
            <p:cNvSpPr txBox="1">
              <a:spLocks noChangeArrowheads="1"/>
            </p:cNvSpPr>
            <p:nvPr/>
          </p:nvSpPr>
          <p:spPr bwMode="auto">
            <a:xfrm>
              <a:off x="4575175" y="5171032"/>
              <a:ext cx="5413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86</a:t>
              </a:r>
            </a:p>
          </p:txBody>
        </p:sp>
        <p:sp>
          <p:nvSpPr>
            <p:cNvPr id="178" name="Number 87"/>
            <p:cNvSpPr txBox="1">
              <a:spLocks noChangeArrowheads="1"/>
            </p:cNvSpPr>
            <p:nvPr/>
          </p:nvSpPr>
          <p:spPr bwMode="auto">
            <a:xfrm>
              <a:off x="5159375" y="5199856"/>
              <a:ext cx="5397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87</a:t>
              </a:r>
            </a:p>
          </p:txBody>
        </p:sp>
        <p:sp>
          <p:nvSpPr>
            <p:cNvPr id="180" name="Number 88"/>
            <p:cNvSpPr txBox="1">
              <a:spLocks noChangeArrowheads="1"/>
            </p:cNvSpPr>
            <p:nvPr/>
          </p:nvSpPr>
          <p:spPr bwMode="auto">
            <a:xfrm>
              <a:off x="5739183" y="5171032"/>
              <a:ext cx="546945" cy="461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88</a:t>
              </a:r>
            </a:p>
          </p:txBody>
        </p:sp>
        <p:sp>
          <p:nvSpPr>
            <p:cNvPr id="182" name="Number 89"/>
            <p:cNvSpPr txBox="1">
              <a:spLocks noChangeArrowheads="1"/>
            </p:cNvSpPr>
            <p:nvPr/>
          </p:nvSpPr>
          <p:spPr bwMode="auto">
            <a:xfrm>
              <a:off x="6326188" y="5199856"/>
              <a:ext cx="5397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89</a:t>
              </a:r>
            </a:p>
          </p:txBody>
        </p:sp>
        <p:sp>
          <p:nvSpPr>
            <p:cNvPr id="184" name="Number 90"/>
            <p:cNvSpPr txBox="1">
              <a:spLocks noChangeArrowheads="1"/>
            </p:cNvSpPr>
            <p:nvPr/>
          </p:nvSpPr>
          <p:spPr bwMode="auto">
            <a:xfrm>
              <a:off x="6902798" y="5166269"/>
              <a:ext cx="551754" cy="461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dirty="0">
                  <a:latin typeface="+mn-lt"/>
                </a:rPr>
                <a:t>90</a:t>
              </a:r>
            </a:p>
          </p:txBody>
        </p:sp>
        <p:sp>
          <p:nvSpPr>
            <p:cNvPr id="186" name="Number 91"/>
            <p:cNvSpPr txBox="1">
              <a:spLocks noChangeArrowheads="1"/>
            </p:cNvSpPr>
            <p:nvPr/>
          </p:nvSpPr>
          <p:spPr bwMode="auto">
            <a:xfrm>
              <a:off x="1681051" y="5723731"/>
              <a:ext cx="48282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91</a:t>
              </a:r>
            </a:p>
          </p:txBody>
        </p:sp>
        <p:sp>
          <p:nvSpPr>
            <p:cNvPr id="188" name="Number 92"/>
            <p:cNvSpPr txBox="1">
              <a:spLocks noChangeArrowheads="1"/>
            </p:cNvSpPr>
            <p:nvPr/>
          </p:nvSpPr>
          <p:spPr bwMode="auto">
            <a:xfrm>
              <a:off x="2233613" y="5723731"/>
              <a:ext cx="5397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92</a:t>
              </a:r>
            </a:p>
          </p:txBody>
        </p:sp>
        <p:sp>
          <p:nvSpPr>
            <p:cNvPr id="190" name="Number 93"/>
            <p:cNvSpPr txBox="1">
              <a:spLocks noChangeArrowheads="1"/>
            </p:cNvSpPr>
            <p:nvPr/>
          </p:nvSpPr>
          <p:spPr bwMode="auto">
            <a:xfrm>
              <a:off x="2827856" y="5723731"/>
              <a:ext cx="5164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93</a:t>
              </a:r>
            </a:p>
          </p:txBody>
        </p:sp>
        <p:sp>
          <p:nvSpPr>
            <p:cNvPr id="192" name="Number 94"/>
            <p:cNvSpPr txBox="1">
              <a:spLocks noChangeArrowheads="1"/>
            </p:cNvSpPr>
            <p:nvPr/>
          </p:nvSpPr>
          <p:spPr bwMode="auto">
            <a:xfrm>
              <a:off x="3398838" y="5723731"/>
              <a:ext cx="5413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94</a:t>
              </a:r>
            </a:p>
          </p:txBody>
        </p:sp>
        <p:sp>
          <p:nvSpPr>
            <p:cNvPr id="194" name="Number 95"/>
            <p:cNvSpPr txBox="1">
              <a:spLocks noChangeArrowheads="1"/>
            </p:cNvSpPr>
            <p:nvPr/>
          </p:nvSpPr>
          <p:spPr bwMode="auto">
            <a:xfrm>
              <a:off x="3983038" y="5723731"/>
              <a:ext cx="5397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95</a:t>
              </a:r>
            </a:p>
          </p:txBody>
        </p:sp>
        <p:sp>
          <p:nvSpPr>
            <p:cNvPr id="196" name="Number 96"/>
            <p:cNvSpPr txBox="1">
              <a:spLocks noChangeArrowheads="1"/>
            </p:cNvSpPr>
            <p:nvPr/>
          </p:nvSpPr>
          <p:spPr bwMode="auto">
            <a:xfrm>
              <a:off x="4565650" y="5723731"/>
              <a:ext cx="5413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96</a:t>
              </a:r>
            </a:p>
          </p:txBody>
        </p:sp>
        <p:sp>
          <p:nvSpPr>
            <p:cNvPr id="198" name="Number 97"/>
            <p:cNvSpPr txBox="1">
              <a:spLocks noChangeArrowheads="1"/>
            </p:cNvSpPr>
            <p:nvPr/>
          </p:nvSpPr>
          <p:spPr bwMode="auto">
            <a:xfrm>
              <a:off x="5163885" y="5723731"/>
              <a:ext cx="51167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97</a:t>
              </a:r>
            </a:p>
          </p:txBody>
        </p:sp>
        <p:sp>
          <p:nvSpPr>
            <p:cNvPr id="200" name="Number 98"/>
            <p:cNvSpPr txBox="1">
              <a:spLocks noChangeArrowheads="1"/>
            </p:cNvSpPr>
            <p:nvPr/>
          </p:nvSpPr>
          <p:spPr bwMode="auto">
            <a:xfrm>
              <a:off x="5732463" y="5723731"/>
              <a:ext cx="5397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dirty="0">
                  <a:latin typeface="+mn-lt"/>
                </a:rPr>
                <a:t>98</a:t>
              </a:r>
            </a:p>
          </p:txBody>
        </p:sp>
        <p:sp>
          <p:nvSpPr>
            <p:cNvPr id="202" name="Number 99"/>
            <p:cNvSpPr txBox="1">
              <a:spLocks noChangeArrowheads="1"/>
            </p:cNvSpPr>
            <p:nvPr/>
          </p:nvSpPr>
          <p:spPr bwMode="auto">
            <a:xfrm>
              <a:off x="6315075" y="5723731"/>
              <a:ext cx="5413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400" b="1">
                  <a:latin typeface="+mn-lt"/>
                </a:rPr>
                <a:t>99</a:t>
              </a:r>
            </a:p>
          </p:txBody>
        </p:sp>
        <p:sp>
          <p:nvSpPr>
            <p:cNvPr id="204" name="Number 100"/>
            <p:cNvSpPr txBox="1">
              <a:spLocks noChangeArrowheads="1"/>
            </p:cNvSpPr>
            <p:nvPr/>
          </p:nvSpPr>
          <p:spPr bwMode="auto">
            <a:xfrm>
              <a:off x="6875795" y="5777706"/>
              <a:ext cx="6270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spcBef>
                  <a:spcPct val="0"/>
                </a:spcBef>
                <a:buFontTx/>
                <a:buNone/>
              </a:pPr>
              <a:r>
                <a:rPr lang="en-GB" altLang="en-US" sz="2000" b="1" dirty="0">
                  <a:latin typeface="+mn-lt"/>
                </a:rPr>
                <a:t>100</a:t>
              </a:r>
            </a:p>
          </p:txBody>
        </p:sp>
      </p:grpSp>
    </p:spTree>
    <p:extLst>
      <p:ext uri="{BB962C8B-B14F-4D97-AF65-F5344CB8AC3E}">
        <p14:creationId xmlns:p14="http://schemas.microsoft.com/office/powerpoint/2010/main" val="1758367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7"/>
                                        </p:tgtEl>
                                        <p:attrNameLst>
                                          <p:attrName>style.visibility</p:attrName>
                                        </p:attrNameLst>
                                      </p:cBhvr>
                                      <p:to>
                                        <p:strVal val="visible"/>
                                      </p:to>
                                    </p:set>
                                    <p:animEffect transition="in" filter="fade">
                                      <p:cBhvr>
                                        <p:cTn id="7" dur="500"/>
                                        <p:tgtEl>
                                          <p:spTgt spid="20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8"/>
                                        </p:tgtEl>
                                        <p:attrNameLst>
                                          <p:attrName>style.visibility</p:attrName>
                                        </p:attrNameLst>
                                      </p:cBhvr>
                                      <p:to>
                                        <p:strVal val="visible"/>
                                      </p:to>
                                    </p:set>
                                    <p:animEffect transition="in" filter="fade">
                                      <p:cBhvr>
                                        <p:cTn id="12" dur="500"/>
                                        <p:tgtEl>
                                          <p:spTgt spid="20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9"/>
                                        </p:tgtEl>
                                        <p:attrNameLst>
                                          <p:attrName>style.visibility</p:attrName>
                                        </p:attrNameLst>
                                      </p:cBhvr>
                                      <p:to>
                                        <p:strVal val="visible"/>
                                      </p:to>
                                    </p:set>
                                    <p:animEffect transition="in" filter="fade">
                                      <p:cBhvr>
                                        <p:cTn id="17" dur="500"/>
                                        <p:tgtEl>
                                          <p:spTgt spid="20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10"/>
                                        </p:tgtEl>
                                        <p:attrNameLst>
                                          <p:attrName>style.visibility</p:attrName>
                                        </p:attrNameLst>
                                      </p:cBhvr>
                                      <p:to>
                                        <p:strVal val="visible"/>
                                      </p:to>
                                    </p:set>
                                    <p:animEffect transition="in" filter="fade">
                                      <p:cBhvr>
                                        <p:cTn id="22" dur="500"/>
                                        <p:tgtEl>
                                          <p:spTgt spid="21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11"/>
                                        </p:tgtEl>
                                        <p:attrNameLst>
                                          <p:attrName>style.visibility</p:attrName>
                                        </p:attrNameLst>
                                      </p:cBhvr>
                                      <p:to>
                                        <p:strVal val="visible"/>
                                      </p:to>
                                    </p:set>
                                    <p:animEffect transition="in" filter="fade">
                                      <p:cBhvr>
                                        <p:cTn id="27" dur="500"/>
                                        <p:tgtEl>
                                          <p:spTgt spid="211"/>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12"/>
                                        </p:tgtEl>
                                        <p:attrNameLst>
                                          <p:attrName>style.visibility</p:attrName>
                                        </p:attrNameLst>
                                      </p:cBhvr>
                                      <p:to>
                                        <p:strVal val="visible"/>
                                      </p:to>
                                    </p:set>
                                    <p:animEffect transition="in" filter="fade">
                                      <p:cBhvr>
                                        <p:cTn id="32" dur="500"/>
                                        <p:tgtEl>
                                          <p:spTgt spid="212"/>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13"/>
                                        </p:tgtEl>
                                        <p:attrNameLst>
                                          <p:attrName>style.visibility</p:attrName>
                                        </p:attrNameLst>
                                      </p:cBhvr>
                                      <p:to>
                                        <p:strVal val="visible"/>
                                      </p:to>
                                    </p:set>
                                    <p:animEffect transition="in" filter="fade">
                                      <p:cBhvr>
                                        <p:cTn id="37" dur="500"/>
                                        <p:tgtEl>
                                          <p:spTgt spid="213"/>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14"/>
                                        </p:tgtEl>
                                        <p:attrNameLst>
                                          <p:attrName>style.visibility</p:attrName>
                                        </p:attrNameLst>
                                      </p:cBhvr>
                                      <p:to>
                                        <p:strVal val="visible"/>
                                      </p:to>
                                    </p:set>
                                    <p:animEffect transition="in" filter="fade">
                                      <p:cBhvr>
                                        <p:cTn id="42" dur="500"/>
                                        <p:tgtEl>
                                          <p:spTgt spid="214"/>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15"/>
                                        </p:tgtEl>
                                        <p:attrNameLst>
                                          <p:attrName>style.visibility</p:attrName>
                                        </p:attrNameLst>
                                      </p:cBhvr>
                                      <p:to>
                                        <p:strVal val="visible"/>
                                      </p:to>
                                    </p:set>
                                    <p:animEffect transition="in" filter="fade">
                                      <p:cBhvr>
                                        <p:cTn id="47" dur="500"/>
                                        <p:tgtEl>
                                          <p:spTgt spid="215"/>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16"/>
                                        </p:tgtEl>
                                        <p:attrNameLst>
                                          <p:attrName>style.visibility</p:attrName>
                                        </p:attrNameLst>
                                      </p:cBhvr>
                                      <p:to>
                                        <p:strVal val="visible"/>
                                      </p:to>
                                    </p:set>
                                    <p:animEffect transition="in" filter="fade">
                                      <p:cBhvr>
                                        <p:cTn id="52" dur="500"/>
                                        <p:tgtEl>
                                          <p:spTgt spid="216"/>
                                        </p:tgtEl>
                                      </p:cBhvr>
                                    </p:animEffect>
                                  </p:childTnLst>
                                </p:cTn>
                              </p:par>
                            </p:childTnLst>
                          </p:cTn>
                        </p:par>
                        <p:par>
                          <p:cTn id="53" fill="hold">
                            <p:stCondLst>
                              <p:cond delay="500"/>
                            </p:stCondLst>
                            <p:childTnLst>
                              <p:par>
                                <p:cTn id="54" presetID="10" presetClass="entr" presetSubtype="0" fill="hold" grpId="0" nodeType="afterEffect">
                                  <p:stCondLst>
                                    <p:cond delay="0"/>
                                  </p:stCondLst>
                                  <p:childTnLst>
                                    <p:set>
                                      <p:cBhvr>
                                        <p:cTn id="55" dur="1" fill="hold">
                                          <p:stCondLst>
                                            <p:cond delay="0"/>
                                          </p:stCondLst>
                                        </p:cTn>
                                        <p:tgtEl>
                                          <p:spTgt spid="222"/>
                                        </p:tgtEl>
                                        <p:attrNameLst>
                                          <p:attrName>style.visibility</p:attrName>
                                        </p:attrNameLst>
                                      </p:cBhvr>
                                      <p:to>
                                        <p:strVal val="visible"/>
                                      </p:to>
                                    </p:set>
                                    <p:animEffect transition="in" filter="fade">
                                      <p:cBhvr>
                                        <p:cTn id="56" dur="500"/>
                                        <p:tgtEl>
                                          <p:spTgt spid="222"/>
                                        </p:tgtEl>
                                      </p:cBhvr>
                                    </p:animEffect>
                                  </p:childTnLst>
                                </p:cTn>
                              </p:par>
                            </p:childTnLst>
                          </p:cTn>
                        </p:par>
                        <p:par>
                          <p:cTn id="57" fill="hold">
                            <p:stCondLst>
                              <p:cond delay="1000"/>
                            </p:stCondLst>
                            <p:childTnLst>
                              <p:par>
                                <p:cTn id="58" presetID="10" presetClass="entr" presetSubtype="0" fill="hold" grpId="0" nodeType="afterEffect">
                                  <p:stCondLst>
                                    <p:cond delay="0"/>
                                  </p:stCondLst>
                                  <p:childTnLst>
                                    <p:set>
                                      <p:cBhvr>
                                        <p:cTn id="59" dur="1" fill="hold">
                                          <p:stCondLst>
                                            <p:cond delay="0"/>
                                          </p:stCondLst>
                                        </p:cTn>
                                        <p:tgtEl>
                                          <p:spTgt spid="223"/>
                                        </p:tgtEl>
                                        <p:attrNameLst>
                                          <p:attrName>style.visibility</p:attrName>
                                        </p:attrNameLst>
                                      </p:cBhvr>
                                      <p:to>
                                        <p:strVal val="visible"/>
                                      </p:to>
                                    </p:set>
                                    <p:animEffect transition="in" filter="fade">
                                      <p:cBhvr>
                                        <p:cTn id="60" dur="500"/>
                                        <p:tgtEl>
                                          <p:spTgt spid="223"/>
                                        </p:tgtEl>
                                      </p:cBhvr>
                                    </p:animEffect>
                                  </p:childTnLst>
                                </p:cTn>
                              </p:par>
                            </p:childTnLst>
                          </p:cTn>
                        </p:par>
                        <p:par>
                          <p:cTn id="61" fill="hold">
                            <p:stCondLst>
                              <p:cond delay="1500"/>
                            </p:stCondLst>
                            <p:childTnLst>
                              <p:par>
                                <p:cTn id="62" presetID="10" presetClass="entr" presetSubtype="0" fill="hold" grpId="0" nodeType="afterEffect">
                                  <p:stCondLst>
                                    <p:cond delay="0"/>
                                  </p:stCondLst>
                                  <p:childTnLst>
                                    <p:set>
                                      <p:cBhvr>
                                        <p:cTn id="63" dur="1" fill="hold">
                                          <p:stCondLst>
                                            <p:cond delay="0"/>
                                          </p:stCondLst>
                                        </p:cTn>
                                        <p:tgtEl>
                                          <p:spTgt spid="224"/>
                                        </p:tgtEl>
                                        <p:attrNameLst>
                                          <p:attrName>style.visibility</p:attrName>
                                        </p:attrNameLst>
                                      </p:cBhvr>
                                      <p:to>
                                        <p:strVal val="visible"/>
                                      </p:to>
                                    </p:set>
                                    <p:animEffect transition="in" filter="fade">
                                      <p:cBhvr>
                                        <p:cTn id="64" dur="500"/>
                                        <p:tgtEl>
                                          <p:spTgt spid="224"/>
                                        </p:tgtEl>
                                      </p:cBhvr>
                                    </p:animEffect>
                                  </p:childTnLst>
                                </p:cTn>
                              </p:par>
                            </p:childTnLst>
                          </p:cTn>
                        </p:par>
                        <p:par>
                          <p:cTn id="65" fill="hold">
                            <p:stCondLst>
                              <p:cond delay="2000"/>
                            </p:stCondLst>
                            <p:childTnLst>
                              <p:par>
                                <p:cTn id="66" presetID="10" presetClass="entr" presetSubtype="0" fill="hold" grpId="0" nodeType="afterEffect">
                                  <p:stCondLst>
                                    <p:cond delay="0"/>
                                  </p:stCondLst>
                                  <p:childTnLst>
                                    <p:set>
                                      <p:cBhvr>
                                        <p:cTn id="67" dur="1" fill="hold">
                                          <p:stCondLst>
                                            <p:cond delay="0"/>
                                          </p:stCondLst>
                                        </p:cTn>
                                        <p:tgtEl>
                                          <p:spTgt spid="225"/>
                                        </p:tgtEl>
                                        <p:attrNameLst>
                                          <p:attrName>style.visibility</p:attrName>
                                        </p:attrNameLst>
                                      </p:cBhvr>
                                      <p:to>
                                        <p:strVal val="visible"/>
                                      </p:to>
                                    </p:set>
                                    <p:animEffect transition="in" filter="fade">
                                      <p:cBhvr>
                                        <p:cTn id="68" dur="500"/>
                                        <p:tgtEl>
                                          <p:spTgt spid="225"/>
                                        </p:tgtEl>
                                      </p:cBhvr>
                                    </p:animEffect>
                                  </p:childTnLst>
                                </p:cTn>
                              </p:par>
                            </p:childTnLst>
                          </p:cTn>
                        </p:par>
                        <p:par>
                          <p:cTn id="69" fill="hold">
                            <p:stCondLst>
                              <p:cond delay="2500"/>
                            </p:stCondLst>
                            <p:childTnLst>
                              <p:par>
                                <p:cTn id="70" presetID="10" presetClass="entr" presetSubtype="0" fill="hold" grpId="0" nodeType="afterEffect">
                                  <p:stCondLst>
                                    <p:cond delay="0"/>
                                  </p:stCondLst>
                                  <p:childTnLst>
                                    <p:set>
                                      <p:cBhvr>
                                        <p:cTn id="71" dur="1" fill="hold">
                                          <p:stCondLst>
                                            <p:cond delay="0"/>
                                          </p:stCondLst>
                                        </p:cTn>
                                        <p:tgtEl>
                                          <p:spTgt spid="226"/>
                                        </p:tgtEl>
                                        <p:attrNameLst>
                                          <p:attrName>style.visibility</p:attrName>
                                        </p:attrNameLst>
                                      </p:cBhvr>
                                      <p:to>
                                        <p:strVal val="visible"/>
                                      </p:to>
                                    </p:set>
                                    <p:animEffect transition="in" filter="fade">
                                      <p:cBhvr>
                                        <p:cTn id="72" dur="500"/>
                                        <p:tgtEl>
                                          <p:spTgt spid="226"/>
                                        </p:tgtEl>
                                      </p:cBhvr>
                                    </p:animEffect>
                                  </p:childTnLst>
                                </p:cTn>
                              </p:par>
                            </p:childTnLst>
                          </p:cTn>
                        </p:par>
                        <p:par>
                          <p:cTn id="73" fill="hold">
                            <p:stCondLst>
                              <p:cond delay="3000"/>
                            </p:stCondLst>
                            <p:childTnLst>
                              <p:par>
                                <p:cTn id="74" presetID="10" presetClass="entr" presetSubtype="0" fill="hold" grpId="0" nodeType="afterEffect">
                                  <p:stCondLst>
                                    <p:cond delay="0"/>
                                  </p:stCondLst>
                                  <p:childTnLst>
                                    <p:set>
                                      <p:cBhvr>
                                        <p:cTn id="75" dur="1" fill="hold">
                                          <p:stCondLst>
                                            <p:cond delay="0"/>
                                          </p:stCondLst>
                                        </p:cTn>
                                        <p:tgtEl>
                                          <p:spTgt spid="227"/>
                                        </p:tgtEl>
                                        <p:attrNameLst>
                                          <p:attrName>style.visibility</p:attrName>
                                        </p:attrNameLst>
                                      </p:cBhvr>
                                      <p:to>
                                        <p:strVal val="visible"/>
                                      </p:to>
                                    </p:set>
                                    <p:animEffect transition="in" filter="fade">
                                      <p:cBhvr>
                                        <p:cTn id="76" dur="500"/>
                                        <p:tgtEl>
                                          <p:spTgt spid="227"/>
                                        </p:tgtEl>
                                      </p:cBhvr>
                                    </p:animEffect>
                                  </p:childTnLst>
                                </p:cTn>
                              </p:par>
                            </p:childTnLst>
                          </p:cTn>
                        </p:par>
                        <p:par>
                          <p:cTn id="77" fill="hold">
                            <p:stCondLst>
                              <p:cond delay="3500"/>
                            </p:stCondLst>
                            <p:childTnLst>
                              <p:par>
                                <p:cTn id="78" presetID="10" presetClass="entr" presetSubtype="0" fill="hold" grpId="0" nodeType="afterEffect">
                                  <p:stCondLst>
                                    <p:cond delay="0"/>
                                  </p:stCondLst>
                                  <p:childTnLst>
                                    <p:set>
                                      <p:cBhvr>
                                        <p:cTn id="79" dur="1" fill="hold">
                                          <p:stCondLst>
                                            <p:cond delay="0"/>
                                          </p:stCondLst>
                                        </p:cTn>
                                        <p:tgtEl>
                                          <p:spTgt spid="228"/>
                                        </p:tgtEl>
                                        <p:attrNameLst>
                                          <p:attrName>style.visibility</p:attrName>
                                        </p:attrNameLst>
                                      </p:cBhvr>
                                      <p:to>
                                        <p:strVal val="visible"/>
                                      </p:to>
                                    </p:set>
                                    <p:animEffect transition="in" filter="fade">
                                      <p:cBhvr>
                                        <p:cTn id="80" dur="500"/>
                                        <p:tgtEl>
                                          <p:spTgt spid="228"/>
                                        </p:tgtEl>
                                      </p:cBhvr>
                                    </p:animEffect>
                                  </p:childTnLst>
                                </p:cTn>
                              </p:par>
                            </p:childTnLst>
                          </p:cTn>
                        </p:par>
                        <p:par>
                          <p:cTn id="81" fill="hold">
                            <p:stCondLst>
                              <p:cond delay="4000"/>
                            </p:stCondLst>
                            <p:childTnLst>
                              <p:par>
                                <p:cTn id="82" presetID="10" presetClass="entr" presetSubtype="0" fill="hold" grpId="0" nodeType="afterEffect">
                                  <p:stCondLst>
                                    <p:cond delay="0"/>
                                  </p:stCondLst>
                                  <p:childTnLst>
                                    <p:set>
                                      <p:cBhvr>
                                        <p:cTn id="83" dur="1" fill="hold">
                                          <p:stCondLst>
                                            <p:cond delay="0"/>
                                          </p:stCondLst>
                                        </p:cTn>
                                        <p:tgtEl>
                                          <p:spTgt spid="229"/>
                                        </p:tgtEl>
                                        <p:attrNameLst>
                                          <p:attrName>style.visibility</p:attrName>
                                        </p:attrNameLst>
                                      </p:cBhvr>
                                      <p:to>
                                        <p:strVal val="visible"/>
                                      </p:to>
                                    </p:set>
                                    <p:animEffect transition="in" filter="fade">
                                      <p:cBhvr>
                                        <p:cTn id="84" dur="500"/>
                                        <p:tgtEl>
                                          <p:spTgt spid="229"/>
                                        </p:tgtEl>
                                      </p:cBhvr>
                                    </p:animEffect>
                                  </p:childTnLst>
                                </p:cTn>
                              </p:par>
                            </p:childTnLst>
                          </p:cTn>
                        </p:par>
                        <p:par>
                          <p:cTn id="85" fill="hold">
                            <p:stCondLst>
                              <p:cond delay="4500"/>
                            </p:stCondLst>
                            <p:childTnLst>
                              <p:par>
                                <p:cTn id="86" presetID="10" presetClass="entr" presetSubtype="0" fill="hold" grpId="0" nodeType="afterEffect">
                                  <p:stCondLst>
                                    <p:cond delay="0"/>
                                  </p:stCondLst>
                                  <p:childTnLst>
                                    <p:set>
                                      <p:cBhvr>
                                        <p:cTn id="87" dur="1" fill="hold">
                                          <p:stCondLst>
                                            <p:cond delay="0"/>
                                          </p:stCondLst>
                                        </p:cTn>
                                        <p:tgtEl>
                                          <p:spTgt spid="230"/>
                                        </p:tgtEl>
                                        <p:attrNameLst>
                                          <p:attrName>style.visibility</p:attrName>
                                        </p:attrNameLst>
                                      </p:cBhvr>
                                      <p:to>
                                        <p:strVal val="visible"/>
                                      </p:to>
                                    </p:set>
                                    <p:animEffect transition="in" filter="fade">
                                      <p:cBhvr>
                                        <p:cTn id="88" dur="500"/>
                                        <p:tgtEl>
                                          <p:spTgt spid="230"/>
                                        </p:tgtEl>
                                      </p:cBhvr>
                                    </p:animEffect>
                                  </p:childTnLst>
                                </p:cTn>
                              </p:par>
                            </p:childTnLst>
                          </p:cTn>
                        </p:par>
                        <p:par>
                          <p:cTn id="89" fill="hold">
                            <p:stCondLst>
                              <p:cond delay="5000"/>
                            </p:stCondLst>
                            <p:childTnLst>
                              <p:par>
                                <p:cTn id="90" presetID="10" presetClass="entr" presetSubtype="0" fill="hold" grpId="0" nodeType="afterEffect">
                                  <p:stCondLst>
                                    <p:cond delay="0"/>
                                  </p:stCondLst>
                                  <p:childTnLst>
                                    <p:set>
                                      <p:cBhvr>
                                        <p:cTn id="91" dur="1" fill="hold">
                                          <p:stCondLst>
                                            <p:cond delay="0"/>
                                          </p:stCondLst>
                                        </p:cTn>
                                        <p:tgtEl>
                                          <p:spTgt spid="231"/>
                                        </p:tgtEl>
                                        <p:attrNameLst>
                                          <p:attrName>style.visibility</p:attrName>
                                        </p:attrNameLst>
                                      </p:cBhvr>
                                      <p:to>
                                        <p:strVal val="visible"/>
                                      </p:to>
                                    </p:set>
                                    <p:animEffect transition="in" filter="fade">
                                      <p:cBhvr>
                                        <p:cTn id="92" dur="500"/>
                                        <p:tgtEl>
                                          <p:spTgt spid="231"/>
                                        </p:tgtEl>
                                      </p:cBhvr>
                                    </p:animEffect>
                                  </p:childTnLst>
                                </p:cTn>
                              </p:par>
                            </p:childTnLst>
                          </p:cTn>
                        </p:par>
                        <p:par>
                          <p:cTn id="93" fill="hold">
                            <p:stCondLst>
                              <p:cond delay="5500"/>
                            </p:stCondLst>
                            <p:childTnLst>
                              <p:par>
                                <p:cTn id="94" presetID="10" presetClass="entr" presetSubtype="0" fill="hold" grpId="0" nodeType="afterEffect">
                                  <p:stCondLst>
                                    <p:cond delay="0"/>
                                  </p:stCondLst>
                                  <p:childTnLst>
                                    <p:set>
                                      <p:cBhvr>
                                        <p:cTn id="95" dur="1" fill="hold">
                                          <p:stCondLst>
                                            <p:cond delay="0"/>
                                          </p:stCondLst>
                                        </p:cTn>
                                        <p:tgtEl>
                                          <p:spTgt spid="232"/>
                                        </p:tgtEl>
                                        <p:attrNameLst>
                                          <p:attrName>style.visibility</p:attrName>
                                        </p:attrNameLst>
                                      </p:cBhvr>
                                      <p:to>
                                        <p:strVal val="visible"/>
                                      </p:to>
                                    </p:set>
                                    <p:animEffect transition="in" filter="fade">
                                      <p:cBhvr>
                                        <p:cTn id="96" dur="500"/>
                                        <p:tgtEl>
                                          <p:spTgt spid="232"/>
                                        </p:tgtEl>
                                      </p:cBhvr>
                                    </p:animEffect>
                                  </p:childTnLst>
                                </p:cTn>
                              </p:par>
                            </p:childTnLst>
                          </p:cTn>
                        </p:par>
                        <p:par>
                          <p:cTn id="97" fill="hold">
                            <p:stCondLst>
                              <p:cond delay="6000"/>
                            </p:stCondLst>
                            <p:childTnLst>
                              <p:par>
                                <p:cTn id="98" presetID="10" presetClass="entr" presetSubtype="0" fill="hold" grpId="0" nodeType="afterEffect">
                                  <p:stCondLst>
                                    <p:cond delay="0"/>
                                  </p:stCondLst>
                                  <p:childTnLst>
                                    <p:set>
                                      <p:cBhvr>
                                        <p:cTn id="99" dur="1" fill="hold">
                                          <p:stCondLst>
                                            <p:cond delay="0"/>
                                          </p:stCondLst>
                                        </p:cTn>
                                        <p:tgtEl>
                                          <p:spTgt spid="233"/>
                                        </p:tgtEl>
                                        <p:attrNameLst>
                                          <p:attrName>style.visibility</p:attrName>
                                        </p:attrNameLst>
                                      </p:cBhvr>
                                      <p:to>
                                        <p:strVal val="visible"/>
                                      </p:to>
                                    </p:set>
                                    <p:animEffect transition="in" filter="fade">
                                      <p:cBhvr>
                                        <p:cTn id="100" dur="500"/>
                                        <p:tgtEl>
                                          <p:spTgt spid="233"/>
                                        </p:tgtEl>
                                      </p:cBhvr>
                                    </p:animEffect>
                                  </p:childTnLst>
                                </p:cTn>
                              </p:par>
                            </p:childTnLst>
                          </p:cTn>
                        </p:par>
                        <p:par>
                          <p:cTn id="101" fill="hold">
                            <p:stCondLst>
                              <p:cond delay="6500"/>
                            </p:stCondLst>
                            <p:childTnLst>
                              <p:par>
                                <p:cTn id="102" presetID="10" presetClass="entr" presetSubtype="0" fill="hold" grpId="0" nodeType="afterEffect">
                                  <p:stCondLst>
                                    <p:cond delay="0"/>
                                  </p:stCondLst>
                                  <p:childTnLst>
                                    <p:set>
                                      <p:cBhvr>
                                        <p:cTn id="103" dur="1" fill="hold">
                                          <p:stCondLst>
                                            <p:cond delay="0"/>
                                          </p:stCondLst>
                                        </p:cTn>
                                        <p:tgtEl>
                                          <p:spTgt spid="234"/>
                                        </p:tgtEl>
                                        <p:attrNameLst>
                                          <p:attrName>style.visibility</p:attrName>
                                        </p:attrNameLst>
                                      </p:cBhvr>
                                      <p:to>
                                        <p:strVal val="visible"/>
                                      </p:to>
                                    </p:set>
                                    <p:animEffect transition="in" filter="fade">
                                      <p:cBhvr>
                                        <p:cTn id="104" dur="500"/>
                                        <p:tgtEl>
                                          <p:spTgt spid="234"/>
                                        </p:tgtEl>
                                      </p:cBhvr>
                                    </p:animEffect>
                                  </p:childTnLst>
                                </p:cTn>
                              </p:par>
                            </p:childTnLst>
                          </p:cTn>
                        </p:par>
                        <p:par>
                          <p:cTn id="105" fill="hold">
                            <p:stCondLst>
                              <p:cond delay="7000"/>
                            </p:stCondLst>
                            <p:childTnLst>
                              <p:par>
                                <p:cTn id="106" presetID="10" presetClass="entr" presetSubtype="0" fill="hold" grpId="0" nodeType="afterEffect">
                                  <p:stCondLst>
                                    <p:cond delay="0"/>
                                  </p:stCondLst>
                                  <p:childTnLst>
                                    <p:set>
                                      <p:cBhvr>
                                        <p:cTn id="107" dur="1" fill="hold">
                                          <p:stCondLst>
                                            <p:cond delay="0"/>
                                          </p:stCondLst>
                                        </p:cTn>
                                        <p:tgtEl>
                                          <p:spTgt spid="235"/>
                                        </p:tgtEl>
                                        <p:attrNameLst>
                                          <p:attrName>style.visibility</p:attrName>
                                        </p:attrNameLst>
                                      </p:cBhvr>
                                      <p:to>
                                        <p:strVal val="visible"/>
                                      </p:to>
                                    </p:set>
                                    <p:animEffect transition="in" filter="fade">
                                      <p:cBhvr>
                                        <p:cTn id="108" dur="500"/>
                                        <p:tgtEl>
                                          <p:spTgt spid="235"/>
                                        </p:tgtEl>
                                      </p:cBhvr>
                                    </p:animEffect>
                                  </p:childTnLst>
                                </p:cTn>
                              </p:par>
                            </p:childTnLst>
                          </p:cTn>
                        </p:par>
                        <p:par>
                          <p:cTn id="109" fill="hold">
                            <p:stCondLst>
                              <p:cond delay="7500"/>
                            </p:stCondLst>
                            <p:childTnLst>
                              <p:par>
                                <p:cTn id="110" presetID="10" presetClass="entr" presetSubtype="0" fill="hold" grpId="0" nodeType="afterEffect">
                                  <p:stCondLst>
                                    <p:cond delay="0"/>
                                  </p:stCondLst>
                                  <p:childTnLst>
                                    <p:set>
                                      <p:cBhvr>
                                        <p:cTn id="111" dur="1" fill="hold">
                                          <p:stCondLst>
                                            <p:cond delay="0"/>
                                          </p:stCondLst>
                                        </p:cTn>
                                        <p:tgtEl>
                                          <p:spTgt spid="236"/>
                                        </p:tgtEl>
                                        <p:attrNameLst>
                                          <p:attrName>style.visibility</p:attrName>
                                        </p:attrNameLst>
                                      </p:cBhvr>
                                      <p:to>
                                        <p:strVal val="visible"/>
                                      </p:to>
                                    </p:set>
                                    <p:animEffect transition="in" filter="fade">
                                      <p:cBhvr>
                                        <p:cTn id="112" dur="500"/>
                                        <p:tgtEl>
                                          <p:spTgt spid="236"/>
                                        </p:tgtEl>
                                      </p:cBhvr>
                                    </p:animEffect>
                                  </p:childTnLst>
                                </p:cTn>
                              </p:par>
                            </p:childTnLst>
                          </p:cTn>
                        </p:par>
                        <p:par>
                          <p:cTn id="113" fill="hold">
                            <p:stCondLst>
                              <p:cond delay="8000"/>
                            </p:stCondLst>
                            <p:childTnLst>
                              <p:par>
                                <p:cTn id="114" presetID="10" presetClass="entr" presetSubtype="0" fill="hold" grpId="0" nodeType="afterEffect">
                                  <p:stCondLst>
                                    <p:cond delay="0"/>
                                  </p:stCondLst>
                                  <p:childTnLst>
                                    <p:set>
                                      <p:cBhvr>
                                        <p:cTn id="115" dur="1" fill="hold">
                                          <p:stCondLst>
                                            <p:cond delay="0"/>
                                          </p:stCondLst>
                                        </p:cTn>
                                        <p:tgtEl>
                                          <p:spTgt spid="237"/>
                                        </p:tgtEl>
                                        <p:attrNameLst>
                                          <p:attrName>style.visibility</p:attrName>
                                        </p:attrNameLst>
                                      </p:cBhvr>
                                      <p:to>
                                        <p:strVal val="visible"/>
                                      </p:to>
                                    </p:set>
                                    <p:animEffect transition="in" filter="fade">
                                      <p:cBhvr>
                                        <p:cTn id="116" dur="500"/>
                                        <p:tgtEl>
                                          <p:spTgt spid="237"/>
                                        </p:tgtEl>
                                      </p:cBhvr>
                                    </p:animEffect>
                                  </p:childTnLst>
                                </p:cTn>
                              </p:par>
                            </p:childTnLst>
                          </p:cTn>
                        </p:par>
                        <p:par>
                          <p:cTn id="117" fill="hold">
                            <p:stCondLst>
                              <p:cond delay="8500"/>
                            </p:stCondLst>
                            <p:childTnLst>
                              <p:par>
                                <p:cTn id="118" presetID="10" presetClass="entr" presetSubtype="0" fill="hold" grpId="0" nodeType="afterEffect">
                                  <p:stCondLst>
                                    <p:cond delay="0"/>
                                  </p:stCondLst>
                                  <p:childTnLst>
                                    <p:set>
                                      <p:cBhvr>
                                        <p:cTn id="119" dur="1" fill="hold">
                                          <p:stCondLst>
                                            <p:cond delay="0"/>
                                          </p:stCondLst>
                                        </p:cTn>
                                        <p:tgtEl>
                                          <p:spTgt spid="238"/>
                                        </p:tgtEl>
                                        <p:attrNameLst>
                                          <p:attrName>style.visibility</p:attrName>
                                        </p:attrNameLst>
                                      </p:cBhvr>
                                      <p:to>
                                        <p:strVal val="visible"/>
                                      </p:to>
                                    </p:set>
                                    <p:animEffect transition="in" filter="fade">
                                      <p:cBhvr>
                                        <p:cTn id="120" dur="500"/>
                                        <p:tgtEl>
                                          <p:spTgt spid="238"/>
                                        </p:tgtEl>
                                      </p:cBhvr>
                                    </p:animEffect>
                                  </p:childTnLst>
                                </p:cTn>
                              </p:par>
                            </p:childTnLst>
                          </p:cTn>
                        </p:par>
                        <p:par>
                          <p:cTn id="121" fill="hold">
                            <p:stCondLst>
                              <p:cond delay="9000"/>
                            </p:stCondLst>
                            <p:childTnLst>
                              <p:par>
                                <p:cTn id="122" presetID="10" presetClass="entr" presetSubtype="0" fill="hold" grpId="0" nodeType="afterEffect">
                                  <p:stCondLst>
                                    <p:cond delay="0"/>
                                  </p:stCondLst>
                                  <p:childTnLst>
                                    <p:set>
                                      <p:cBhvr>
                                        <p:cTn id="123" dur="1" fill="hold">
                                          <p:stCondLst>
                                            <p:cond delay="0"/>
                                          </p:stCondLst>
                                        </p:cTn>
                                        <p:tgtEl>
                                          <p:spTgt spid="239"/>
                                        </p:tgtEl>
                                        <p:attrNameLst>
                                          <p:attrName>style.visibility</p:attrName>
                                        </p:attrNameLst>
                                      </p:cBhvr>
                                      <p:to>
                                        <p:strVal val="visible"/>
                                      </p:to>
                                    </p:set>
                                    <p:animEffect transition="in" filter="fade">
                                      <p:cBhvr>
                                        <p:cTn id="124" dur="500"/>
                                        <p:tgtEl>
                                          <p:spTgt spid="239"/>
                                        </p:tgtEl>
                                      </p:cBhvr>
                                    </p:animEffect>
                                  </p:childTnLst>
                                </p:cTn>
                              </p:par>
                            </p:childTnLst>
                          </p:cTn>
                        </p:par>
                        <p:par>
                          <p:cTn id="125" fill="hold">
                            <p:stCondLst>
                              <p:cond delay="9500"/>
                            </p:stCondLst>
                            <p:childTnLst>
                              <p:par>
                                <p:cTn id="126" presetID="10" presetClass="entr" presetSubtype="0" fill="hold" grpId="0" nodeType="afterEffect">
                                  <p:stCondLst>
                                    <p:cond delay="0"/>
                                  </p:stCondLst>
                                  <p:childTnLst>
                                    <p:set>
                                      <p:cBhvr>
                                        <p:cTn id="127" dur="1" fill="hold">
                                          <p:stCondLst>
                                            <p:cond delay="0"/>
                                          </p:stCondLst>
                                        </p:cTn>
                                        <p:tgtEl>
                                          <p:spTgt spid="240"/>
                                        </p:tgtEl>
                                        <p:attrNameLst>
                                          <p:attrName>style.visibility</p:attrName>
                                        </p:attrNameLst>
                                      </p:cBhvr>
                                      <p:to>
                                        <p:strVal val="visible"/>
                                      </p:to>
                                    </p:set>
                                    <p:animEffect transition="in" filter="fade">
                                      <p:cBhvr>
                                        <p:cTn id="128" dur="500"/>
                                        <p:tgtEl>
                                          <p:spTgt spid="240"/>
                                        </p:tgtEl>
                                      </p:cBhvr>
                                    </p:animEffect>
                                  </p:childTnLst>
                                </p:cTn>
                              </p:par>
                            </p:childTnLst>
                          </p:cTn>
                        </p:par>
                        <p:par>
                          <p:cTn id="129" fill="hold">
                            <p:stCondLst>
                              <p:cond delay="10000"/>
                            </p:stCondLst>
                            <p:childTnLst>
                              <p:par>
                                <p:cTn id="130" presetID="10" presetClass="entr" presetSubtype="0" fill="hold" grpId="0" nodeType="afterEffect">
                                  <p:stCondLst>
                                    <p:cond delay="0"/>
                                  </p:stCondLst>
                                  <p:childTnLst>
                                    <p:set>
                                      <p:cBhvr>
                                        <p:cTn id="131" dur="1" fill="hold">
                                          <p:stCondLst>
                                            <p:cond delay="0"/>
                                          </p:stCondLst>
                                        </p:cTn>
                                        <p:tgtEl>
                                          <p:spTgt spid="241"/>
                                        </p:tgtEl>
                                        <p:attrNameLst>
                                          <p:attrName>style.visibility</p:attrName>
                                        </p:attrNameLst>
                                      </p:cBhvr>
                                      <p:to>
                                        <p:strVal val="visible"/>
                                      </p:to>
                                    </p:set>
                                    <p:animEffect transition="in" filter="fade">
                                      <p:cBhvr>
                                        <p:cTn id="132" dur="500"/>
                                        <p:tgtEl>
                                          <p:spTgt spid="241"/>
                                        </p:tgtEl>
                                      </p:cBhvr>
                                    </p:animEffect>
                                  </p:childTnLst>
                                </p:cTn>
                              </p:par>
                            </p:childTnLst>
                          </p:cTn>
                        </p:par>
                        <p:par>
                          <p:cTn id="133" fill="hold">
                            <p:stCondLst>
                              <p:cond delay="10500"/>
                            </p:stCondLst>
                            <p:childTnLst>
                              <p:par>
                                <p:cTn id="134" presetID="10" presetClass="entr" presetSubtype="0" fill="hold" grpId="0" nodeType="afterEffect">
                                  <p:stCondLst>
                                    <p:cond delay="0"/>
                                  </p:stCondLst>
                                  <p:childTnLst>
                                    <p:set>
                                      <p:cBhvr>
                                        <p:cTn id="135" dur="1" fill="hold">
                                          <p:stCondLst>
                                            <p:cond delay="0"/>
                                          </p:stCondLst>
                                        </p:cTn>
                                        <p:tgtEl>
                                          <p:spTgt spid="242"/>
                                        </p:tgtEl>
                                        <p:attrNameLst>
                                          <p:attrName>style.visibility</p:attrName>
                                        </p:attrNameLst>
                                      </p:cBhvr>
                                      <p:to>
                                        <p:strVal val="visible"/>
                                      </p:to>
                                    </p:set>
                                    <p:animEffect transition="in" filter="fade">
                                      <p:cBhvr>
                                        <p:cTn id="136" dur="500"/>
                                        <p:tgtEl>
                                          <p:spTgt spid="242"/>
                                        </p:tgtEl>
                                      </p:cBhvr>
                                    </p:animEffect>
                                  </p:childTnLst>
                                </p:cTn>
                              </p:par>
                            </p:childTnLst>
                          </p:cTn>
                        </p:par>
                        <p:par>
                          <p:cTn id="137" fill="hold">
                            <p:stCondLst>
                              <p:cond delay="11000"/>
                            </p:stCondLst>
                            <p:childTnLst>
                              <p:par>
                                <p:cTn id="138" presetID="10" presetClass="entr" presetSubtype="0" fill="hold" grpId="0" nodeType="afterEffect">
                                  <p:stCondLst>
                                    <p:cond delay="0"/>
                                  </p:stCondLst>
                                  <p:childTnLst>
                                    <p:set>
                                      <p:cBhvr>
                                        <p:cTn id="139" dur="1" fill="hold">
                                          <p:stCondLst>
                                            <p:cond delay="0"/>
                                          </p:stCondLst>
                                        </p:cTn>
                                        <p:tgtEl>
                                          <p:spTgt spid="243"/>
                                        </p:tgtEl>
                                        <p:attrNameLst>
                                          <p:attrName>style.visibility</p:attrName>
                                        </p:attrNameLst>
                                      </p:cBhvr>
                                      <p:to>
                                        <p:strVal val="visible"/>
                                      </p:to>
                                    </p:set>
                                    <p:animEffect transition="in" filter="fade">
                                      <p:cBhvr>
                                        <p:cTn id="140" dur="500"/>
                                        <p:tgtEl>
                                          <p:spTgt spid="243"/>
                                        </p:tgtEl>
                                      </p:cBhvr>
                                    </p:animEffect>
                                  </p:childTnLst>
                                </p:cTn>
                              </p:par>
                            </p:childTnLst>
                          </p:cTn>
                        </p:par>
                        <p:par>
                          <p:cTn id="141" fill="hold">
                            <p:stCondLst>
                              <p:cond delay="11500"/>
                            </p:stCondLst>
                            <p:childTnLst>
                              <p:par>
                                <p:cTn id="142" presetID="10" presetClass="entr" presetSubtype="0" fill="hold" grpId="0" nodeType="afterEffect">
                                  <p:stCondLst>
                                    <p:cond delay="0"/>
                                  </p:stCondLst>
                                  <p:childTnLst>
                                    <p:set>
                                      <p:cBhvr>
                                        <p:cTn id="143" dur="1" fill="hold">
                                          <p:stCondLst>
                                            <p:cond delay="0"/>
                                          </p:stCondLst>
                                        </p:cTn>
                                        <p:tgtEl>
                                          <p:spTgt spid="244"/>
                                        </p:tgtEl>
                                        <p:attrNameLst>
                                          <p:attrName>style.visibility</p:attrName>
                                        </p:attrNameLst>
                                      </p:cBhvr>
                                      <p:to>
                                        <p:strVal val="visible"/>
                                      </p:to>
                                    </p:set>
                                    <p:animEffect transition="in" filter="fade">
                                      <p:cBhvr>
                                        <p:cTn id="144" dur="500"/>
                                        <p:tgtEl>
                                          <p:spTgt spid="244"/>
                                        </p:tgtEl>
                                      </p:cBhvr>
                                    </p:animEffect>
                                  </p:childTnLst>
                                </p:cTn>
                              </p:par>
                            </p:childTnLst>
                          </p:cTn>
                        </p:par>
                        <p:par>
                          <p:cTn id="145" fill="hold">
                            <p:stCondLst>
                              <p:cond delay="12000"/>
                            </p:stCondLst>
                            <p:childTnLst>
                              <p:par>
                                <p:cTn id="146" presetID="10" presetClass="entr" presetSubtype="0" fill="hold" grpId="0" nodeType="afterEffect">
                                  <p:stCondLst>
                                    <p:cond delay="0"/>
                                  </p:stCondLst>
                                  <p:childTnLst>
                                    <p:set>
                                      <p:cBhvr>
                                        <p:cTn id="147" dur="1" fill="hold">
                                          <p:stCondLst>
                                            <p:cond delay="0"/>
                                          </p:stCondLst>
                                        </p:cTn>
                                        <p:tgtEl>
                                          <p:spTgt spid="245"/>
                                        </p:tgtEl>
                                        <p:attrNameLst>
                                          <p:attrName>style.visibility</p:attrName>
                                        </p:attrNameLst>
                                      </p:cBhvr>
                                      <p:to>
                                        <p:strVal val="visible"/>
                                      </p:to>
                                    </p:set>
                                    <p:animEffect transition="in" filter="fade">
                                      <p:cBhvr>
                                        <p:cTn id="148" dur="500"/>
                                        <p:tgtEl>
                                          <p:spTgt spid="245"/>
                                        </p:tgtEl>
                                      </p:cBhvr>
                                    </p:animEffect>
                                  </p:childTnLst>
                                </p:cTn>
                              </p:par>
                            </p:childTnLst>
                          </p:cTn>
                        </p:par>
                        <p:par>
                          <p:cTn id="149" fill="hold">
                            <p:stCondLst>
                              <p:cond delay="12500"/>
                            </p:stCondLst>
                            <p:childTnLst>
                              <p:par>
                                <p:cTn id="150" presetID="10" presetClass="entr" presetSubtype="0" fill="hold" grpId="0" nodeType="afterEffect">
                                  <p:stCondLst>
                                    <p:cond delay="0"/>
                                  </p:stCondLst>
                                  <p:childTnLst>
                                    <p:set>
                                      <p:cBhvr>
                                        <p:cTn id="151" dur="1" fill="hold">
                                          <p:stCondLst>
                                            <p:cond delay="0"/>
                                          </p:stCondLst>
                                        </p:cTn>
                                        <p:tgtEl>
                                          <p:spTgt spid="246"/>
                                        </p:tgtEl>
                                        <p:attrNameLst>
                                          <p:attrName>style.visibility</p:attrName>
                                        </p:attrNameLst>
                                      </p:cBhvr>
                                      <p:to>
                                        <p:strVal val="visible"/>
                                      </p:to>
                                    </p:set>
                                    <p:animEffect transition="in" filter="fade">
                                      <p:cBhvr>
                                        <p:cTn id="152" dur="500"/>
                                        <p:tgtEl>
                                          <p:spTgt spid="246"/>
                                        </p:tgtEl>
                                      </p:cBhvr>
                                    </p:animEffect>
                                  </p:childTnLst>
                                </p:cTn>
                              </p:par>
                            </p:childTnLst>
                          </p:cTn>
                        </p:par>
                        <p:par>
                          <p:cTn id="153" fill="hold">
                            <p:stCondLst>
                              <p:cond delay="13000"/>
                            </p:stCondLst>
                            <p:childTnLst>
                              <p:par>
                                <p:cTn id="154" presetID="10" presetClass="entr" presetSubtype="0" fill="hold" grpId="0" nodeType="afterEffect">
                                  <p:stCondLst>
                                    <p:cond delay="0"/>
                                  </p:stCondLst>
                                  <p:childTnLst>
                                    <p:set>
                                      <p:cBhvr>
                                        <p:cTn id="155" dur="1" fill="hold">
                                          <p:stCondLst>
                                            <p:cond delay="0"/>
                                          </p:stCondLst>
                                        </p:cTn>
                                        <p:tgtEl>
                                          <p:spTgt spid="247"/>
                                        </p:tgtEl>
                                        <p:attrNameLst>
                                          <p:attrName>style.visibility</p:attrName>
                                        </p:attrNameLst>
                                      </p:cBhvr>
                                      <p:to>
                                        <p:strVal val="visible"/>
                                      </p:to>
                                    </p:set>
                                    <p:animEffect transition="in" filter="fade">
                                      <p:cBhvr>
                                        <p:cTn id="156" dur="500"/>
                                        <p:tgtEl>
                                          <p:spTgt spid="247"/>
                                        </p:tgtEl>
                                      </p:cBhvr>
                                    </p:animEffect>
                                  </p:childTnLst>
                                </p:cTn>
                              </p:par>
                            </p:childTnLst>
                          </p:cTn>
                        </p:par>
                        <p:par>
                          <p:cTn id="157" fill="hold">
                            <p:stCondLst>
                              <p:cond delay="13500"/>
                            </p:stCondLst>
                            <p:childTnLst>
                              <p:par>
                                <p:cTn id="158" presetID="10" presetClass="entr" presetSubtype="0" fill="hold" grpId="0" nodeType="afterEffect">
                                  <p:stCondLst>
                                    <p:cond delay="0"/>
                                  </p:stCondLst>
                                  <p:childTnLst>
                                    <p:set>
                                      <p:cBhvr>
                                        <p:cTn id="159" dur="1" fill="hold">
                                          <p:stCondLst>
                                            <p:cond delay="0"/>
                                          </p:stCondLst>
                                        </p:cTn>
                                        <p:tgtEl>
                                          <p:spTgt spid="248"/>
                                        </p:tgtEl>
                                        <p:attrNameLst>
                                          <p:attrName>style.visibility</p:attrName>
                                        </p:attrNameLst>
                                      </p:cBhvr>
                                      <p:to>
                                        <p:strVal val="visible"/>
                                      </p:to>
                                    </p:set>
                                    <p:animEffect transition="in" filter="fade">
                                      <p:cBhvr>
                                        <p:cTn id="160" dur="500"/>
                                        <p:tgtEl>
                                          <p:spTgt spid="248"/>
                                        </p:tgtEl>
                                      </p:cBhvr>
                                    </p:animEffect>
                                  </p:childTnLst>
                                </p:cTn>
                              </p:par>
                            </p:childTnLst>
                          </p:cTn>
                        </p:par>
                        <p:par>
                          <p:cTn id="161" fill="hold">
                            <p:stCondLst>
                              <p:cond delay="14000"/>
                            </p:stCondLst>
                            <p:childTnLst>
                              <p:par>
                                <p:cTn id="162" presetID="10" presetClass="entr" presetSubtype="0" fill="hold" grpId="0" nodeType="afterEffect">
                                  <p:stCondLst>
                                    <p:cond delay="0"/>
                                  </p:stCondLst>
                                  <p:childTnLst>
                                    <p:set>
                                      <p:cBhvr>
                                        <p:cTn id="163" dur="1" fill="hold">
                                          <p:stCondLst>
                                            <p:cond delay="0"/>
                                          </p:stCondLst>
                                        </p:cTn>
                                        <p:tgtEl>
                                          <p:spTgt spid="249"/>
                                        </p:tgtEl>
                                        <p:attrNameLst>
                                          <p:attrName>style.visibility</p:attrName>
                                        </p:attrNameLst>
                                      </p:cBhvr>
                                      <p:to>
                                        <p:strVal val="visible"/>
                                      </p:to>
                                    </p:set>
                                    <p:animEffect transition="in" filter="fade">
                                      <p:cBhvr>
                                        <p:cTn id="164" dur="500"/>
                                        <p:tgtEl>
                                          <p:spTgt spid="249"/>
                                        </p:tgtEl>
                                      </p:cBhvr>
                                    </p:animEffect>
                                  </p:childTnLst>
                                </p:cTn>
                              </p:par>
                            </p:childTnLst>
                          </p:cTn>
                        </p:par>
                        <p:par>
                          <p:cTn id="165" fill="hold">
                            <p:stCondLst>
                              <p:cond delay="14500"/>
                            </p:stCondLst>
                            <p:childTnLst>
                              <p:par>
                                <p:cTn id="166" presetID="10" presetClass="entr" presetSubtype="0" fill="hold" grpId="0" nodeType="afterEffect">
                                  <p:stCondLst>
                                    <p:cond delay="0"/>
                                  </p:stCondLst>
                                  <p:childTnLst>
                                    <p:set>
                                      <p:cBhvr>
                                        <p:cTn id="167" dur="1" fill="hold">
                                          <p:stCondLst>
                                            <p:cond delay="0"/>
                                          </p:stCondLst>
                                        </p:cTn>
                                        <p:tgtEl>
                                          <p:spTgt spid="250"/>
                                        </p:tgtEl>
                                        <p:attrNameLst>
                                          <p:attrName>style.visibility</p:attrName>
                                        </p:attrNameLst>
                                      </p:cBhvr>
                                      <p:to>
                                        <p:strVal val="visible"/>
                                      </p:to>
                                    </p:set>
                                    <p:animEffect transition="in" filter="fade">
                                      <p:cBhvr>
                                        <p:cTn id="168" dur="500"/>
                                        <p:tgtEl>
                                          <p:spTgt spid="250"/>
                                        </p:tgtEl>
                                      </p:cBhvr>
                                    </p:animEffect>
                                  </p:childTnLst>
                                </p:cTn>
                              </p:par>
                            </p:childTnLst>
                          </p:cTn>
                        </p:par>
                        <p:par>
                          <p:cTn id="169" fill="hold">
                            <p:stCondLst>
                              <p:cond delay="15000"/>
                            </p:stCondLst>
                            <p:childTnLst>
                              <p:par>
                                <p:cTn id="170" presetID="10" presetClass="entr" presetSubtype="0" fill="hold" grpId="0" nodeType="afterEffect">
                                  <p:stCondLst>
                                    <p:cond delay="0"/>
                                  </p:stCondLst>
                                  <p:childTnLst>
                                    <p:set>
                                      <p:cBhvr>
                                        <p:cTn id="171" dur="1" fill="hold">
                                          <p:stCondLst>
                                            <p:cond delay="0"/>
                                          </p:stCondLst>
                                        </p:cTn>
                                        <p:tgtEl>
                                          <p:spTgt spid="251"/>
                                        </p:tgtEl>
                                        <p:attrNameLst>
                                          <p:attrName>style.visibility</p:attrName>
                                        </p:attrNameLst>
                                      </p:cBhvr>
                                      <p:to>
                                        <p:strVal val="visible"/>
                                      </p:to>
                                    </p:set>
                                    <p:animEffect transition="in" filter="fade">
                                      <p:cBhvr>
                                        <p:cTn id="172" dur="500"/>
                                        <p:tgtEl>
                                          <p:spTgt spid="251"/>
                                        </p:tgtEl>
                                      </p:cBhvr>
                                    </p:animEffect>
                                  </p:childTnLst>
                                </p:cTn>
                              </p:par>
                            </p:childTnLst>
                          </p:cTn>
                        </p:par>
                        <p:par>
                          <p:cTn id="173" fill="hold">
                            <p:stCondLst>
                              <p:cond delay="15500"/>
                            </p:stCondLst>
                            <p:childTnLst>
                              <p:par>
                                <p:cTn id="174" presetID="10" presetClass="entr" presetSubtype="0" fill="hold" grpId="0" nodeType="afterEffect">
                                  <p:stCondLst>
                                    <p:cond delay="0"/>
                                  </p:stCondLst>
                                  <p:childTnLst>
                                    <p:set>
                                      <p:cBhvr>
                                        <p:cTn id="175" dur="1" fill="hold">
                                          <p:stCondLst>
                                            <p:cond delay="0"/>
                                          </p:stCondLst>
                                        </p:cTn>
                                        <p:tgtEl>
                                          <p:spTgt spid="252"/>
                                        </p:tgtEl>
                                        <p:attrNameLst>
                                          <p:attrName>style.visibility</p:attrName>
                                        </p:attrNameLst>
                                      </p:cBhvr>
                                      <p:to>
                                        <p:strVal val="visible"/>
                                      </p:to>
                                    </p:set>
                                    <p:animEffect transition="in" filter="fade">
                                      <p:cBhvr>
                                        <p:cTn id="176" dur="500"/>
                                        <p:tgtEl>
                                          <p:spTgt spid="252"/>
                                        </p:tgtEl>
                                      </p:cBhvr>
                                    </p:animEffect>
                                  </p:childTnLst>
                                </p:cTn>
                              </p:par>
                            </p:childTnLst>
                          </p:cTn>
                        </p:par>
                        <p:par>
                          <p:cTn id="177" fill="hold">
                            <p:stCondLst>
                              <p:cond delay="16000"/>
                            </p:stCondLst>
                            <p:childTnLst>
                              <p:par>
                                <p:cTn id="178" presetID="10" presetClass="entr" presetSubtype="0" fill="hold" grpId="0" nodeType="afterEffect">
                                  <p:stCondLst>
                                    <p:cond delay="0"/>
                                  </p:stCondLst>
                                  <p:childTnLst>
                                    <p:set>
                                      <p:cBhvr>
                                        <p:cTn id="179" dur="1" fill="hold">
                                          <p:stCondLst>
                                            <p:cond delay="0"/>
                                          </p:stCondLst>
                                        </p:cTn>
                                        <p:tgtEl>
                                          <p:spTgt spid="253"/>
                                        </p:tgtEl>
                                        <p:attrNameLst>
                                          <p:attrName>style.visibility</p:attrName>
                                        </p:attrNameLst>
                                      </p:cBhvr>
                                      <p:to>
                                        <p:strVal val="visible"/>
                                      </p:to>
                                    </p:set>
                                    <p:animEffect transition="in" filter="fade">
                                      <p:cBhvr>
                                        <p:cTn id="180" dur="500"/>
                                        <p:tgtEl>
                                          <p:spTgt spid="253"/>
                                        </p:tgtEl>
                                      </p:cBhvr>
                                    </p:animEffect>
                                  </p:childTnLst>
                                </p:cTn>
                              </p:par>
                            </p:childTnLst>
                          </p:cTn>
                        </p:par>
                        <p:par>
                          <p:cTn id="181" fill="hold">
                            <p:stCondLst>
                              <p:cond delay="16500"/>
                            </p:stCondLst>
                            <p:childTnLst>
                              <p:par>
                                <p:cTn id="182" presetID="10" presetClass="entr" presetSubtype="0" fill="hold" grpId="0" nodeType="afterEffect">
                                  <p:stCondLst>
                                    <p:cond delay="0"/>
                                  </p:stCondLst>
                                  <p:childTnLst>
                                    <p:set>
                                      <p:cBhvr>
                                        <p:cTn id="183" dur="1" fill="hold">
                                          <p:stCondLst>
                                            <p:cond delay="0"/>
                                          </p:stCondLst>
                                        </p:cTn>
                                        <p:tgtEl>
                                          <p:spTgt spid="254"/>
                                        </p:tgtEl>
                                        <p:attrNameLst>
                                          <p:attrName>style.visibility</p:attrName>
                                        </p:attrNameLst>
                                      </p:cBhvr>
                                      <p:to>
                                        <p:strVal val="visible"/>
                                      </p:to>
                                    </p:set>
                                    <p:animEffect transition="in" filter="fade">
                                      <p:cBhvr>
                                        <p:cTn id="184" dur="500"/>
                                        <p:tgtEl>
                                          <p:spTgt spid="254"/>
                                        </p:tgtEl>
                                      </p:cBhvr>
                                    </p:animEffect>
                                  </p:childTnLst>
                                </p:cTn>
                              </p:par>
                            </p:childTnLst>
                          </p:cTn>
                        </p:par>
                        <p:par>
                          <p:cTn id="185" fill="hold">
                            <p:stCondLst>
                              <p:cond delay="17000"/>
                            </p:stCondLst>
                            <p:childTnLst>
                              <p:par>
                                <p:cTn id="186" presetID="10" presetClass="entr" presetSubtype="0" fill="hold" grpId="0" nodeType="afterEffect">
                                  <p:stCondLst>
                                    <p:cond delay="0"/>
                                  </p:stCondLst>
                                  <p:childTnLst>
                                    <p:set>
                                      <p:cBhvr>
                                        <p:cTn id="187" dur="1" fill="hold">
                                          <p:stCondLst>
                                            <p:cond delay="0"/>
                                          </p:stCondLst>
                                        </p:cTn>
                                        <p:tgtEl>
                                          <p:spTgt spid="255"/>
                                        </p:tgtEl>
                                        <p:attrNameLst>
                                          <p:attrName>style.visibility</p:attrName>
                                        </p:attrNameLst>
                                      </p:cBhvr>
                                      <p:to>
                                        <p:strVal val="visible"/>
                                      </p:to>
                                    </p:set>
                                    <p:animEffect transition="in" filter="fade">
                                      <p:cBhvr>
                                        <p:cTn id="188" dur="500"/>
                                        <p:tgtEl>
                                          <p:spTgt spid="255"/>
                                        </p:tgtEl>
                                      </p:cBhvr>
                                    </p:animEffect>
                                  </p:childTnLst>
                                </p:cTn>
                              </p:par>
                            </p:childTnLst>
                          </p:cTn>
                        </p:par>
                        <p:par>
                          <p:cTn id="189" fill="hold">
                            <p:stCondLst>
                              <p:cond delay="17500"/>
                            </p:stCondLst>
                            <p:childTnLst>
                              <p:par>
                                <p:cTn id="190" presetID="10" presetClass="entr" presetSubtype="0" fill="hold" grpId="0" nodeType="afterEffect">
                                  <p:stCondLst>
                                    <p:cond delay="0"/>
                                  </p:stCondLst>
                                  <p:childTnLst>
                                    <p:set>
                                      <p:cBhvr>
                                        <p:cTn id="191" dur="1" fill="hold">
                                          <p:stCondLst>
                                            <p:cond delay="0"/>
                                          </p:stCondLst>
                                        </p:cTn>
                                        <p:tgtEl>
                                          <p:spTgt spid="256"/>
                                        </p:tgtEl>
                                        <p:attrNameLst>
                                          <p:attrName>style.visibility</p:attrName>
                                        </p:attrNameLst>
                                      </p:cBhvr>
                                      <p:to>
                                        <p:strVal val="visible"/>
                                      </p:to>
                                    </p:set>
                                    <p:animEffect transition="in" filter="fade">
                                      <p:cBhvr>
                                        <p:cTn id="192" dur="500"/>
                                        <p:tgtEl>
                                          <p:spTgt spid="256"/>
                                        </p:tgtEl>
                                      </p:cBhvr>
                                    </p:animEffect>
                                  </p:childTnLst>
                                </p:cTn>
                              </p:par>
                            </p:childTnLst>
                          </p:cTn>
                        </p:par>
                        <p:par>
                          <p:cTn id="193" fill="hold">
                            <p:stCondLst>
                              <p:cond delay="18000"/>
                            </p:stCondLst>
                            <p:childTnLst>
                              <p:par>
                                <p:cTn id="194" presetID="10" presetClass="entr" presetSubtype="0" fill="hold" grpId="0" nodeType="afterEffect">
                                  <p:stCondLst>
                                    <p:cond delay="0"/>
                                  </p:stCondLst>
                                  <p:childTnLst>
                                    <p:set>
                                      <p:cBhvr>
                                        <p:cTn id="195" dur="1" fill="hold">
                                          <p:stCondLst>
                                            <p:cond delay="0"/>
                                          </p:stCondLst>
                                        </p:cTn>
                                        <p:tgtEl>
                                          <p:spTgt spid="257"/>
                                        </p:tgtEl>
                                        <p:attrNameLst>
                                          <p:attrName>style.visibility</p:attrName>
                                        </p:attrNameLst>
                                      </p:cBhvr>
                                      <p:to>
                                        <p:strVal val="visible"/>
                                      </p:to>
                                    </p:set>
                                    <p:animEffect transition="in" filter="fade">
                                      <p:cBhvr>
                                        <p:cTn id="196" dur="500"/>
                                        <p:tgtEl>
                                          <p:spTgt spid="257"/>
                                        </p:tgtEl>
                                      </p:cBhvr>
                                    </p:animEffect>
                                  </p:childTnLst>
                                </p:cTn>
                              </p:par>
                            </p:childTnLst>
                          </p:cTn>
                        </p:par>
                        <p:par>
                          <p:cTn id="197" fill="hold">
                            <p:stCondLst>
                              <p:cond delay="18500"/>
                            </p:stCondLst>
                            <p:childTnLst>
                              <p:par>
                                <p:cTn id="198" presetID="10" presetClass="entr" presetSubtype="0" fill="hold" grpId="0" nodeType="afterEffect">
                                  <p:stCondLst>
                                    <p:cond delay="0"/>
                                  </p:stCondLst>
                                  <p:childTnLst>
                                    <p:set>
                                      <p:cBhvr>
                                        <p:cTn id="199" dur="1" fill="hold">
                                          <p:stCondLst>
                                            <p:cond delay="0"/>
                                          </p:stCondLst>
                                        </p:cTn>
                                        <p:tgtEl>
                                          <p:spTgt spid="258"/>
                                        </p:tgtEl>
                                        <p:attrNameLst>
                                          <p:attrName>style.visibility</p:attrName>
                                        </p:attrNameLst>
                                      </p:cBhvr>
                                      <p:to>
                                        <p:strVal val="visible"/>
                                      </p:to>
                                    </p:set>
                                    <p:animEffect transition="in" filter="fade">
                                      <p:cBhvr>
                                        <p:cTn id="200" dur="500"/>
                                        <p:tgtEl>
                                          <p:spTgt spid="258"/>
                                        </p:tgtEl>
                                      </p:cBhvr>
                                    </p:animEffect>
                                  </p:childTnLst>
                                </p:cTn>
                              </p:par>
                            </p:childTnLst>
                          </p:cTn>
                        </p:par>
                        <p:par>
                          <p:cTn id="201" fill="hold">
                            <p:stCondLst>
                              <p:cond delay="19000"/>
                            </p:stCondLst>
                            <p:childTnLst>
                              <p:par>
                                <p:cTn id="202" presetID="10" presetClass="entr" presetSubtype="0" fill="hold" grpId="0" nodeType="afterEffect">
                                  <p:stCondLst>
                                    <p:cond delay="0"/>
                                  </p:stCondLst>
                                  <p:childTnLst>
                                    <p:set>
                                      <p:cBhvr>
                                        <p:cTn id="203" dur="1" fill="hold">
                                          <p:stCondLst>
                                            <p:cond delay="0"/>
                                          </p:stCondLst>
                                        </p:cTn>
                                        <p:tgtEl>
                                          <p:spTgt spid="259"/>
                                        </p:tgtEl>
                                        <p:attrNameLst>
                                          <p:attrName>style.visibility</p:attrName>
                                        </p:attrNameLst>
                                      </p:cBhvr>
                                      <p:to>
                                        <p:strVal val="visible"/>
                                      </p:to>
                                    </p:set>
                                    <p:animEffect transition="in" filter="fade">
                                      <p:cBhvr>
                                        <p:cTn id="204" dur="500"/>
                                        <p:tgtEl>
                                          <p:spTgt spid="259"/>
                                        </p:tgtEl>
                                      </p:cBhvr>
                                    </p:animEffect>
                                  </p:childTnLst>
                                </p:cTn>
                              </p:par>
                            </p:childTnLst>
                          </p:cTn>
                        </p:par>
                        <p:par>
                          <p:cTn id="205" fill="hold">
                            <p:stCondLst>
                              <p:cond delay="19500"/>
                            </p:stCondLst>
                            <p:childTnLst>
                              <p:par>
                                <p:cTn id="206" presetID="10" presetClass="entr" presetSubtype="0" fill="hold" grpId="0" nodeType="afterEffect">
                                  <p:stCondLst>
                                    <p:cond delay="0"/>
                                  </p:stCondLst>
                                  <p:childTnLst>
                                    <p:set>
                                      <p:cBhvr>
                                        <p:cTn id="207" dur="1" fill="hold">
                                          <p:stCondLst>
                                            <p:cond delay="0"/>
                                          </p:stCondLst>
                                        </p:cTn>
                                        <p:tgtEl>
                                          <p:spTgt spid="260"/>
                                        </p:tgtEl>
                                        <p:attrNameLst>
                                          <p:attrName>style.visibility</p:attrName>
                                        </p:attrNameLst>
                                      </p:cBhvr>
                                      <p:to>
                                        <p:strVal val="visible"/>
                                      </p:to>
                                    </p:set>
                                    <p:animEffect transition="in" filter="fade">
                                      <p:cBhvr>
                                        <p:cTn id="208" dur="500"/>
                                        <p:tgtEl>
                                          <p:spTgt spid="260"/>
                                        </p:tgtEl>
                                      </p:cBhvr>
                                    </p:animEffect>
                                  </p:childTnLst>
                                </p:cTn>
                              </p:par>
                            </p:childTnLst>
                          </p:cTn>
                        </p:par>
                        <p:par>
                          <p:cTn id="209" fill="hold">
                            <p:stCondLst>
                              <p:cond delay="20000"/>
                            </p:stCondLst>
                            <p:childTnLst>
                              <p:par>
                                <p:cTn id="210" presetID="10" presetClass="entr" presetSubtype="0" fill="hold" grpId="0" nodeType="afterEffect">
                                  <p:stCondLst>
                                    <p:cond delay="0"/>
                                  </p:stCondLst>
                                  <p:childTnLst>
                                    <p:set>
                                      <p:cBhvr>
                                        <p:cTn id="211" dur="1" fill="hold">
                                          <p:stCondLst>
                                            <p:cond delay="0"/>
                                          </p:stCondLst>
                                        </p:cTn>
                                        <p:tgtEl>
                                          <p:spTgt spid="261"/>
                                        </p:tgtEl>
                                        <p:attrNameLst>
                                          <p:attrName>style.visibility</p:attrName>
                                        </p:attrNameLst>
                                      </p:cBhvr>
                                      <p:to>
                                        <p:strVal val="visible"/>
                                      </p:to>
                                    </p:set>
                                    <p:animEffect transition="in" filter="fade">
                                      <p:cBhvr>
                                        <p:cTn id="212" dur="500"/>
                                        <p:tgtEl>
                                          <p:spTgt spid="2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7" grpId="0" animBg="1"/>
      <p:bldP spid="208" grpId="0" animBg="1"/>
      <p:bldP spid="209" grpId="0" animBg="1"/>
      <p:bldP spid="210" grpId="0" animBg="1"/>
      <p:bldP spid="211" grpId="0" animBg="1"/>
      <p:bldP spid="212" grpId="0" animBg="1"/>
      <p:bldP spid="213" grpId="0" animBg="1"/>
      <p:bldP spid="214" grpId="0" animBg="1"/>
      <p:bldP spid="215" grpId="0" animBg="1"/>
      <p:bldP spid="216" grpId="0" animBg="1"/>
      <p:bldP spid="222" grpId="0" animBg="1"/>
      <p:bldP spid="223" grpId="0" animBg="1"/>
      <p:bldP spid="224" grpId="0" animBg="1"/>
      <p:bldP spid="225" grpId="0" animBg="1"/>
      <p:bldP spid="226" grpId="0" animBg="1"/>
      <p:bldP spid="227" grpId="0" animBg="1"/>
      <p:bldP spid="228" grpId="0" animBg="1"/>
      <p:bldP spid="229" grpId="0" animBg="1"/>
      <p:bldP spid="230" grpId="0" animBg="1"/>
      <p:bldP spid="231" grpId="0" animBg="1"/>
      <p:bldP spid="232" grpId="0" animBg="1"/>
      <p:bldP spid="233" grpId="0" animBg="1"/>
      <p:bldP spid="234" grpId="0" animBg="1"/>
      <p:bldP spid="235" grpId="0" animBg="1"/>
      <p:bldP spid="236" grpId="0" animBg="1"/>
      <p:bldP spid="237" grpId="0" animBg="1"/>
      <p:bldP spid="238" grpId="0" animBg="1"/>
      <p:bldP spid="239" grpId="0" animBg="1"/>
      <p:bldP spid="240" grpId="0" animBg="1"/>
      <p:bldP spid="241" grpId="0" animBg="1"/>
      <p:bldP spid="242" grpId="0" animBg="1"/>
      <p:bldP spid="243" grpId="0" animBg="1"/>
      <p:bldP spid="244" grpId="0" animBg="1"/>
      <p:bldP spid="245" grpId="0" animBg="1"/>
      <p:bldP spid="246" grpId="0" animBg="1"/>
      <p:bldP spid="247" grpId="0" animBg="1"/>
      <p:bldP spid="248" grpId="0" animBg="1"/>
      <p:bldP spid="249" grpId="0" animBg="1"/>
      <p:bldP spid="250" grpId="0" animBg="1"/>
      <p:bldP spid="251" grpId="0" animBg="1"/>
      <p:bldP spid="252" grpId="0" animBg="1"/>
      <p:bldP spid="253" grpId="0" animBg="1"/>
      <p:bldP spid="254" grpId="0" animBg="1"/>
      <p:bldP spid="255" grpId="0" animBg="1"/>
      <p:bldP spid="256" grpId="0" animBg="1"/>
      <p:bldP spid="257" grpId="0" animBg="1"/>
      <p:bldP spid="258" grpId="0" animBg="1"/>
      <p:bldP spid="259" grpId="0" animBg="1"/>
      <p:bldP spid="260" grpId="0" animBg="1"/>
      <p:bldP spid="26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altLang="en-US" sz="3600" dirty="0">
                <a:latin typeface="Twinkl" pitchFamily="2" charset="0"/>
              </a:rPr>
              <a:t>What Is An Odd Number?</a:t>
            </a:r>
            <a:endParaRPr lang="en-US" sz="3600" dirty="0">
              <a:latin typeface="+mn-lt"/>
            </a:endParaRPr>
          </a:p>
        </p:txBody>
      </p:sp>
      <p:sp>
        <p:nvSpPr>
          <p:cNvPr id="2" name="Rectangle 1"/>
          <p:cNvSpPr/>
          <p:nvPr/>
        </p:nvSpPr>
        <p:spPr>
          <a:xfrm>
            <a:off x="850899" y="1509236"/>
            <a:ext cx="7484717" cy="646331"/>
          </a:xfrm>
          <a:prstGeom prst="rect">
            <a:avLst/>
          </a:prstGeom>
        </p:spPr>
        <p:txBody>
          <a:bodyPr wrap="square">
            <a:spAutoFit/>
          </a:bodyPr>
          <a:lstStyle/>
          <a:p>
            <a:pPr>
              <a:spcBef>
                <a:spcPct val="0"/>
              </a:spcBef>
            </a:pPr>
            <a:r>
              <a:rPr lang="en-GB" altLang="en-US" dirty="0"/>
              <a:t>Like even numbers, odd numbers can be small or they can be very big.</a:t>
            </a:r>
          </a:p>
          <a:p>
            <a:pPr>
              <a:spcBef>
                <a:spcPct val="0"/>
              </a:spcBef>
            </a:pPr>
            <a:r>
              <a:rPr lang="en-GB" altLang="en-US" dirty="0"/>
              <a:t>If a number ends in a </a:t>
            </a:r>
            <a:r>
              <a:rPr lang="en-GB" altLang="en-US" b="1" dirty="0"/>
              <a:t>1</a:t>
            </a:r>
            <a:r>
              <a:rPr lang="en-GB" altLang="en-US" dirty="0"/>
              <a:t>, </a:t>
            </a:r>
            <a:r>
              <a:rPr lang="en-GB" altLang="en-US" b="1" dirty="0"/>
              <a:t>3</a:t>
            </a:r>
            <a:r>
              <a:rPr lang="en-GB" altLang="en-US" dirty="0"/>
              <a:t>, </a:t>
            </a:r>
            <a:r>
              <a:rPr lang="en-GB" altLang="en-US" b="1" dirty="0"/>
              <a:t>5</a:t>
            </a:r>
            <a:r>
              <a:rPr lang="en-GB" altLang="en-US" dirty="0"/>
              <a:t>, </a:t>
            </a:r>
            <a:r>
              <a:rPr lang="en-GB" altLang="en-US" b="1" dirty="0"/>
              <a:t>7</a:t>
            </a:r>
            <a:r>
              <a:rPr lang="en-GB" altLang="en-US" dirty="0"/>
              <a:t> or </a:t>
            </a:r>
            <a:r>
              <a:rPr lang="en-GB" altLang="en-US" b="1" dirty="0"/>
              <a:t>9,</a:t>
            </a:r>
            <a:r>
              <a:rPr lang="en-GB" altLang="en-US" dirty="0"/>
              <a:t> it is an odd number.</a:t>
            </a:r>
          </a:p>
        </p:txBody>
      </p:sp>
      <p:grpSp>
        <p:nvGrpSpPr>
          <p:cNvPr id="5" name="Group 4"/>
          <p:cNvGrpSpPr/>
          <p:nvPr/>
        </p:nvGrpSpPr>
        <p:grpSpPr>
          <a:xfrm>
            <a:off x="1219200" y="2888974"/>
            <a:ext cx="1391479" cy="1391479"/>
            <a:chOff x="1219200" y="2888974"/>
            <a:chExt cx="1391479" cy="1391479"/>
          </a:xfrm>
        </p:grpSpPr>
        <p:sp>
          <p:nvSpPr>
            <p:cNvPr id="3" name="Oval 2"/>
            <p:cNvSpPr/>
            <p:nvPr/>
          </p:nvSpPr>
          <p:spPr>
            <a:xfrm>
              <a:off x="1219200" y="2888974"/>
              <a:ext cx="1391479" cy="1391479"/>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1522744" y="3121163"/>
              <a:ext cx="820269" cy="923330"/>
            </a:xfrm>
            <a:prstGeom prst="rect">
              <a:avLst/>
            </a:prstGeom>
            <a:noFill/>
          </p:spPr>
          <p:txBody>
            <a:bodyPr wrap="square" rtlCol="0">
              <a:spAutoFit/>
            </a:bodyPr>
            <a:lstStyle/>
            <a:p>
              <a:r>
                <a:rPr lang="en-GB" sz="5400" b="1" dirty="0"/>
                <a:t>11</a:t>
              </a:r>
            </a:p>
          </p:txBody>
        </p:sp>
      </p:grpSp>
      <p:grpSp>
        <p:nvGrpSpPr>
          <p:cNvPr id="6" name="Group 5"/>
          <p:cNvGrpSpPr/>
          <p:nvPr/>
        </p:nvGrpSpPr>
        <p:grpSpPr>
          <a:xfrm>
            <a:off x="3016248" y="2888974"/>
            <a:ext cx="1391479" cy="1391479"/>
            <a:chOff x="3016248" y="2888974"/>
            <a:chExt cx="1391479" cy="1391479"/>
          </a:xfrm>
        </p:grpSpPr>
        <p:sp>
          <p:nvSpPr>
            <p:cNvPr id="30" name="Oval 29"/>
            <p:cNvSpPr/>
            <p:nvPr/>
          </p:nvSpPr>
          <p:spPr>
            <a:xfrm>
              <a:off x="3016248" y="2888974"/>
              <a:ext cx="1391479" cy="1391479"/>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TextBox 35"/>
            <p:cNvSpPr txBox="1"/>
            <p:nvPr/>
          </p:nvSpPr>
          <p:spPr>
            <a:xfrm>
              <a:off x="3270412" y="3121163"/>
              <a:ext cx="1113183" cy="923330"/>
            </a:xfrm>
            <a:prstGeom prst="rect">
              <a:avLst/>
            </a:prstGeom>
            <a:noFill/>
          </p:spPr>
          <p:txBody>
            <a:bodyPr wrap="square" rtlCol="0">
              <a:spAutoFit/>
            </a:bodyPr>
            <a:lstStyle/>
            <a:p>
              <a:r>
                <a:rPr lang="en-GB" sz="5400" b="1" dirty="0"/>
                <a:t>23</a:t>
              </a:r>
            </a:p>
          </p:txBody>
        </p:sp>
      </p:grpSp>
      <p:grpSp>
        <p:nvGrpSpPr>
          <p:cNvPr id="7" name="Group 6"/>
          <p:cNvGrpSpPr/>
          <p:nvPr/>
        </p:nvGrpSpPr>
        <p:grpSpPr>
          <a:xfrm>
            <a:off x="4813296" y="2888974"/>
            <a:ext cx="1391479" cy="1391479"/>
            <a:chOff x="4813296" y="2888974"/>
            <a:chExt cx="1391479" cy="1391479"/>
          </a:xfrm>
        </p:grpSpPr>
        <p:sp>
          <p:nvSpPr>
            <p:cNvPr id="31" name="Oval 30"/>
            <p:cNvSpPr/>
            <p:nvPr/>
          </p:nvSpPr>
          <p:spPr>
            <a:xfrm>
              <a:off x="4813296" y="2888974"/>
              <a:ext cx="1391479" cy="1391479"/>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TextBox 36"/>
            <p:cNvSpPr txBox="1"/>
            <p:nvPr/>
          </p:nvSpPr>
          <p:spPr>
            <a:xfrm>
              <a:off x="5069092" y="3121163"/>
              <a:ext cx="1113183" cy="923330"/>
            </a:xfrm>
            <a:prstGeom prst="rect">
              <a:avLst/>
            </a:prstGeom>
            <a:noFill/>
          </p:spPr>
          <p:txBody>
            <a:bodyPr wrap="square" rtlCol="0">
              <a:spAutoFit/>
            </a:bodyPr>
            <a:lstStyle/>
            <a:p>
              <a:r>
                <a:rPr lang="en-GB" sz="5400" b="1" dirty="0"/>
                <a:t>39</a:t>
              </a:r>
            </a:p>
          </p:txBody>
        </p:sp>
      </p:grpSp>
      <p:grpSp>
        <p:nvGrpSpPr>
          <p:cNvPr id="8" name="Group 7"/>
          <p:cNvGrpSpPr/>
          <p:nvPr/>
        </p:nvGrpSpPr>
        <p:grpSpPr>
          <a:xfrm>
            <a:off x="6610344" y="2798786"/>
            <a:ext cx="1391479" cy="1391479"/>
            <a:chOff x="6610344" y="2798786"/>
            <a:chExt cx="1391479" cy="1391479"/>
          </a:xfrm>
        </p:grpSpPr>
        <p:sp>
          <p:nvSpPr>
            <p:cNvPr id="35" name="Oval 34"/>
            <p:cNvSpPr/>
            <p:nvPr/>
          </p:nvSpPr>
          <p:spPr>
            <a:xfrm>
              <a:off x="6610344" y="2798786"/>
              <a:ext cx="1391479" cy="1391479"/>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TextBox 37"/>
            <p:cNvSpPr txBox="1"/>
            <p:nvPr/>
          </p:nvSpPr>
          <p:spPr>
            <a:xfrm>
              <a:off x="6833942" y="3032860"/>
              <a:ext cx="1004378" cy="923330"/>
            </a:xfrm>
            <a:prstGeom prst="rect">
              <a:avLst/>
            </a:prstGeom>
            <a:noFill/>
          </p:spPr>
          <p:txBody>
            <a:bodyPr wrap="square" rtlCol="0">
              <a:spAutoFit/>
            </a:bodyPr>
            <a:lstStyle/>
            <a:p>
              <a:r>
                <a:rPr lang="en-GB" sz="5400" b="1" dirty="0"/>
                <a:t>99</a:t>
              </a:r>
            </a:p>
          </p:txBody>
        </p:sp>
      </p:grpSp>
      <p:grpSp>
        <p:nvGrpSpPr>
          <p:cNvPr id="9" name="Group 8"/>
          <p:cNvGrpSpPr/>
          <p:nvPr/>
        </p:nvGrpSpPr>
        <p:grpSpPr>
          <a:xfrm>
            <a:off x="2117724" y="4280453"/>
            <a:ext cx="1444487" cy="1391479"/>
            <a:chOff x="2117724" y="4280453"/>
            <a:chExt cx="1444487" cy="1391479"/>
          </a:xfrm>
        </p:grpSpPr>
        <p:sp>
          <p:nvSpPr>
            <p:cNvPr id="32" name="Oval 31"/>
            <p:cNvSpPr/>
            <p:nvPr/>
          </p:nvSpPr>
          <p:spPr>
            <a:xfrm>
              <a:off x="2117724" y="4280453"/>
              <a:ext cx="1391479" cy="1391479"/>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Box 38"/>
            <p:cNvSpPr txBox="1"/>
            <p:nvPr/>
          </p:nvSpPr>
          <p:spPr>
            <a:xfrm>
              <a:off x="2174245" y="4495416"/>
              <a:ext cx="1387966" cy="923330"/>
            </a:xfrm>
            <a:prstGeom prst="rect">
              <a:avLst/>
            </a:prstGeom>
            <a:noFill/>
          </p:spPr>
          <p:txBody>
            <a:bodyPr wrap="square" rtlCol="0">
              <a:spAutoFit/>
            </a:bodyPr>
            <a:lstStyle/>
            <a:p>
              <a:r>
                <a:rPr lang="en-GB" sz="5400" b="1" dirty="0"/>
                <a:t>109</a:t>
              </a:r>
            </a:p>
          </p:txBody>
        </p:sp>
      </p:grpSp>
      <p:grpSp>
        <p:nvGrpSpPr>
          <p:cNvPr id="10" name="Group 9"/>
          <p:cNvGrpSpPr/>
          <p:nvPr/>
        </p:nvGrpSpPr>
        <p:grpSpPr>
          <a:xfrm>
            <a:off x="3914772" y="4280453"/>
            <a:ext cx="1517996" cy="1391479"/>
            <a:chOff x="3914772" y="4280453"/>
            <a:chExt cx="1517996" cy="1391479"/>
          </a:xfrm>
        </p:grpSpPr>
        <p:sp>
          <p:nvSpPr>
            <p:cNvPr id="33" name="Oval 32"/>
            <p:cNvSpPr/>
            <p:nvPr/>
          </p:nvSpPr>
          <p:spPr>
            <a:xfrm>
              <a:off x="3914772" y="4280453"/>
              <a:ext cx="1391479" cy="1391479"/>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TextBox 39"/>
            <p:cNvSpPr txBox="1"/>
            <p:nvPr/>
          </p:nvSpPr>
          <p:spPr>
            <a:xfrm>
              <a:off x="4044802" y="4514527"/>
              <a:ext cx="1387966" cy="923330"/>
            </a:xfrm>
            <a:prstGeom prst="rect">
              <a:avLst/>
            </a:prstGeom>
            <a:noFill/>
          </p:spPr>
          <p:txBody>
            <a:bodyPr wrap="square" rtlCol="0">
              <a:spAutoFit/>
            </a:bodyPr>
            <a:lstStyle/>
            <a:p>
              <a:r>
                <a:rPr lang="en-GB" sz="5400" b="1" dirty="0"/>
                <a:t>117</a:t>
              </a:r>
            </a:p>
          </p:txBody>
        </p:sp>
      </p:grpSp>
      <p:grpSp>
        <p:nvGrpSpPr>
          <p:cNvPr id="11" name="Group 10"/>
          <p:cNvGrpSpPr/>
          <p:nvPr/>
        </p:nvGrpSpPr>
        <p:grpSpPr>
          <a:xfrm>
            <a:off x="5711820" y="4280453"/>
            <a:ext cx="1407216" cy="1391479"/>
            <a:chOff x="5711820" y="4280453"/>
            <a:chExt cx="1407216" cy="1391479"/>
          </a:xfrm>
        </p:grpSpPr>
        <p:sp>
          <p:nvSpPr>
            <p:cNvPr id="34" name="Oval 33"/>
            <p:cNvSpPr/>
            <p:nvPr/>
          </p:nvSpPr>
          <p:spPr>
            <a:xfrm>
              <a:off x="5711820" y="4280453"/>
              <a:ext cx="1391479" cy="1391479"/>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TextBox 40"/>
            <p:cNvSpPr txBox="1"/>
            <p:nvPr/>
          </p:nvSpPr>
          <p:spPr>
            <a:xfrm>
              <a:off x="5731070" y="4495416"/>
              <a:ext cx="1387966" cy="923330"/>
            </a:xfrm>
            <a:prstGeom prst="rect">
              <a:avLst/>
            </a:prstGeom>
            <a:noFill/>
          </p:spPr>
          <p:txBody>
            <a:bodyPr wrap="square" rtlCol="0">
              <a:spAutoFit/>
            </a:bodyPr>
            <a:lstStyle/>
            <a:p>
              <a:pPr algn="ctr"/>
              <a:r>
                <a:rPr lang="en-GB" sz="5400" b="1" dirty="0"/>
                <a:t>225</a:t>
              </a:r>
            </a:p>
          </p:txBody>
        </p:sp>
      </p:grpSp>
    </p:spTree>
    <p:extLst>
      <p:ext uri="{BB962C8B-B14F-4D97-AF65-F5344CB8AC3E}">
        <p14:creationId xmlns:p14="http://schemas.microsoft.com/office/powerpoint/2010/main" val="3225309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fade">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fade">
                                      <p:cBhvr>
                                        <p:cTn id="37" dur="500"/>
                                        <p:tgtEl>
                                          <p:spTgt spid="6"/>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fade">
                                      <p:cBhvr>
                                        <p:cTn id="42" dur="500"/>
                                        <p:tgtEl>
                                          <p:spTgt spid="7"/>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fade">
                                      <p:cBhvr>
                                        <p:cTn id="4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Straight Connector 14"/>
          <p:cNvCxnSpPr/>
          <p:nvPr/>
        </p:nvCxnSpPr>
        <p:spPr>
          <a:xfrm flipV="1">
            <a:off x="708660" y="617220"/>
            <a:ext cx="7600950" cy="569248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itle 1"/>
          <p:cNvSpPr txBox="1">
            <a:spLocks/>
          </p:cNvSpPr>
          <p:nvPr/>
        </p:nvSpPr>
        <p:spPr>
          <a:xfrm>
            <a:off x="457200" y="479425"/>
            <a:ext cx="8220075" cy="993775"/>
          </a:xfrm>
          <a:prstGeom prst="roundRect">
            <a:avLst>
              <a:gd name="adj" fmla="val 9639"/>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GB" altLang="en-US" dirty="0"/>
              <a:t>Number Cruncher Poems</a:t>
            </a:r>
          </a:p>
        </p:txBody>
      </p:sp>
      <p:sp>
        <p:nvSpPr>
          <p:cNvPr id="3" name="TextBox 2"/>
          <p:cNvSpPr txBox="1">
            <a:spLocks noChangeArrowheads="1"/>
          </p:cNvSpPr>
          <p:nvPr/>
        </p:nvSpPr>
        <p:spPr bwMode="auto">
          <a:xfrm>
            <a:off x="3977640" y="4994621"/>
            <a:ext cx="508635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sz="1600" dirty="0"/>
              <a:t>I’m a number cruncher and my name is Steven,</a:t>
            </a:r>
          </a:p>
          <a:p>
            <a:r>
              <a:rPr lang="en-GB" altLang="en-US" sz="1600" dirty="0"/>
              <a:t>I like numbers that are even,</a:t>
            </a:r>
          </a:p>
          <a:p>
            <a:r>
              <a:rPr lang="en-GB" altLang="en-US" sz="1600" dirty="0"/>
              <a:t>All these numbers taste just great,</a:t>
            </a:r>
          </a:p>
          <a:p>
            <a:r>
              <a:rPr lang="en-GB" altLang="en-US" sz="1600" dirty="0"/>
              <a:t>If they end in 0, 2, 4, 6, or 8!</a:t>
            </a:r>
          </a:p>
        </p:txBody>
      </p:sp>
      <p:grpSp>
        <p:nvGrpSpPr>
          <p:cNvPr id="13" name="Group 12"/>
          <p:cNvGrpSpPr/>
          <p:nvPr/>
        </p:nvGrpSpPr>
        <p:grpSpPr>
          <a:xfrm>
            <a:off x="4046220" y="3962786"/>
            <a:ext cx="4046220" cy="871537"/>
            <a:chOff x="3657600" y="2795588"/>
            <a:chExt cx="4217670" cy="871537"/>
          </a:xfrm>
        </p:grpSpPr>
        <p:sp>
          <p:nvSpPr>
            <p:cNvPr id="9" name="Rounded Rectangle 8"/>
            <p:cNvSpPr/>
            <p:nvPr/>
          </p:nvSpPr>
          <p:spPr>
            <a:xfrm>
              <a:off x="3657600" y="2795588"/>
              <a:ext cx="4217670" cy="871537"/>
            </a:xfrm>
            <a:prstGeom prst="roundRect">
              <a:avLst/>
            </a:prstGeom>
            <a:solidFill>
              <a:srgbClr val="80C1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extBox 5"/>
            <p:cNvSpPr txBox="1"/>
            <p:nvPr/>
          </p:nvSpPr>
          <p:spPr>
            <a:xfrm>
              <a:off x="4067811" y="2969418"/>
              <a:ext cx="2641600" cy="523875"/>
            </a:xfrm>
            <a:prstGeom prst="rect">
              <a:avLst/>
            </a:prstGeom>
            <a:noFill/>
          </p:spPr>
          <p:txBody>
            <a:bodyPr wrap="square">
              <a:spAutoFit/>
            </a:bodyPr>
            <a:lstStyle/>
            <a:p>
              <a:pPr>
                <a:defRPr/>
              </a:pPr>
              <a:r>
                <a:rPr lang="en-GB" sz="2800" dirty="0">
                  <a:effectLst>
                    <a:outerShdw blurRad="38100" dist="38100" dir="2700000" algn="tl">
                      <a:srgbClr val="000000">
                        <a:alpha val="43137"/>
                      </a:srgbClr>
                    </a:outerShdw>
                  </a:effectLst>
                </a:rPr>
                <a:t>0   2   4   6   8  </a:t>
              </a:r>
            </a:p>
          </p:txBody>
        </p:sp>
      </p:grpSp>
      <p:sp>
        <p:nvSpPr>
          <p:cNvPr id="7" name="TextBox 3"/>
          <p:cNvSpPr txBox="1">
            <a:spLocks noChangeArrowheads="1"/>
          </p:cNvSpPr>
          <p:nvPr/>
        </p:nvSpPr>
        <p:spPr bwMode="auto">
          <a:xfrm>
            <a:off x="555686" y="2916673"/>
            <a:ext cx="508635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sz="1600" dirty="0"/>
              <a:t>I’m a number cruncher and my name is Todd,</a:t>
            </a:r>
          </a:p>
          <a:p>
            <a:r>
              <a:rPr lang="en-GB" altLang="en-US" sz="1600" dirty="0"/>
              <a:t>I like numbers that are odd,</a:t>
            </a:r>
          </a:p>
          <a:p>
            <a:r>
              <a:rPr lang="en-GB" altLang="en-US" sz="1600" dirty="0"/>
              <a:t>All these numbers taste just fine,</a:t>
            </a:r>
          </a:p>
          <a:p>
            <a:r>
              <a:rPr lang="en-GB" altLang="en-US" sz="1600" dirty="0"/>
              <a:t>If they end in 1, 3, 5, 7, or 9!</a:t>
            </a:r>
          </a:p>
        </p:txBody>
      </p:sp>
      <p:grpSp>
        <p:nvGrpSpPr>
          <p:cNvPr id="14" name="Group 13"/>
          <p:cNvGrpSpPr/>
          <p:nvPr/>
        </p:nvGrpSpPr>
        <p:grpSpPr>
          <a:xfrm>
            <a:off x="1455532" y="1440919"/>
            <a:ext cx="3459029" cy="871537"/>
            <a:chOff x="3177093" y="5252244"/>
            <a:chExt cx="3459029" cy="871537"/>
          </a:xfrm>
        </p:grpSpPr>
        <p:sp>
          <p:nvSpPr>
            <p:cNvPr id="10" name="Rounded Rectangle 9"/>
            <p:cNvSpPr/>
            <p:nvPr/>
          </p:nvSpPr>
          <p:spPr>
            <a:xfrm>
              <a:off x="3177093" y="5252244"/>
              <a:ext cx="3459029" cy="871537"/>
            </a:xfrm>
            <a:prstGeom prst="roundRect">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4125437" y="5404008"/>
              <a:ext cx="2384956" cy="522287"/>
            </a:xfrm>
            <a:prstGeom prst="rect">
              <a:avLst/>
            </a:prstGeom>
            <a:noFill/>
          </p:spPr>
          <p:txBody>
            <a:bodyPr wrap="square">
              <a:spAutoFit/>
            </a:bodyPr>
            <a:lstStyle/>
            <a:p>
              <a:pPr>
                <a:defRPr/>
              </a:pPr>
              <a:r>
                <a:rPr lang="en-GB" sz="2800" dirty="0">
                  <a:effectLst>
                    <a:outerShdw blurRad="38100" dist="38100" dir="2700000" algn="tl">
                      <a:srgbClr val="000000">
                        <a:alpha val="43137"/>
                      </a:srgbClr>
                    </a:outerShdw>
                  </a:effectLst>
                </a:rPr>
                <a:t>1   3   5   7   9</a:t>
              </a:r>
            </a:p>
          </p:txBody>
        </p:sp>
      </p:grpSp>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5686" y="1076202"/>
            <a:ext cx="1986964" cy="1728608"/>
          </a:xfrm>
          <a:prstGeom prst="rect">
            <a:avLst/>
          </a:prstGeom>
        </p:spPr>
      </p:pic>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31052" y="3092857"/>
            <a:ext cx="1433109" cy="1859446"/>
          </a:xfrm>
          <a:prstGeom prst="rect">
            <a:avLst/>
          </a:prstGeom>
        </p:spPr>
      </p:pic>
    </p:spTree>
    <p:extLst>
      <p:ext uri="{BB962C8B-B14F-4D97-AF65-F5344CB8AC3E}">
        <p14:creationId xmlns:p14="http://schemas.microsoft.com/office/powerpoint/2010/main" val="4074756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8" fill="hold" nodeType="click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0-#ppt_w/2"/>
                                          </p:val>
                                        </p:tav>
                                        <p:tav tm="100000">
                                          <p:val>
                                            <p:strVal val="#ppt_x"/>
                                          </p:val>
                                        </p:tav>
                                      </p:tavLst>
                                    </p:anim>
                                    <p:anim calcmode="lin" valueType="num">
                                      <p:cBhvr additive="base">
                                        <p:cTn id="16"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500"/>
                                        <p:tgtEl>
                                          <p:spTgt spid="3"/>
                                        </p:tgtEl>
                                      </p:cBhvr>
                                    </p:animEffect>
                                  </p:childTnLst>
                                </p:cTn>
                              </p:par>
                              <p:par>
                                <p:cTn id="22" presetID="10" presetClass="entr" presetSubtype="0" fill="hold" nodeType="with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500"/>
                                        <p:tgtEl>
                                          <p:spTgt spid="12"/>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2" fill="hold" nodeType="click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500" fill="hold"/>
                                        <p:tgtEl>
                                          <p:spTgt spid="13"/>
                                        </p:tgtEl>
                                        <p:attrNameLst>
                                          <p:attrName>ppt_x</p:attrName>
                                        </p:attrNameLst>
                                      </p:cBhvr>
                                      <p:tavLst>
                                        <p:tav tm="0">
                                          <p:val>
                                            <p:strVal val="1+#ppt_w/2"/>
                                          </p:val>
                                        </p:tav>
                                        <p:tav tm="100000">
                                          <p:val>
                                            <p:strVal val="#ppt_x"/>
                                          </p:val>
                                        </p:tav>
                                      </p:tavLst>
                                    </p:anim>
                                    <p:anim calcmode="lin" valueType="num">
                                      <p:cBhvr additive="base">
                                        <p:cTn id="30"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479425"/>
            <a:ext cx="8220075" cy="993775"/>
          </a:xfrm>
          <a:prstGeom prst="roundRect">
            <a:avLst>
              <a:gd name="adj" fmla="val 9639"/>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GB" altLang="en-US" dirty="0">
                <a:latin typeface="Twinkl" pitchFamily="2" charset="0"/>
              </a:rPr>
              <a:t>Can You Sort These Numbers?</a:t>
            </a:r>
            <a:endParaRPr lang="en-GB" altLang="en-US" dirty="0"/>
          </a:p>
        </p:txBody>
      </p:sp>
      <p:sp>
        <p:nvSpPr>
          <p:cNvPr id="3" name="Rectangle 2"/>
          <p:cNvSpPr>
            <a:spLocks noChangeArrowheads="1"/>
          </p:cNvSpPr>
          <p:nvPr/>
        </p:nvSpPr>
        <p:spPr bwMode="auto">
          <a:xfrm>
            <a:off x="755650" y="1174115"/>
            <a:ext cx="76327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dirty="0">
                <a:solidFill>
                  <a:schemeClr val="tx1"/>
                </a:solidFill>
              </a:rPr>
              <a:t>When your teacher says a number, put it in either the </a:t>
            </a:r>
            <a:r>
              <a:rPr lang="en-GB" altLang="en-US" b="1" dirty="0">
                <a:solidFill>
                  <a:schemeClr val="tx1"/>
                </a:solidFill>
              </a:rPr>
              <a:t>odd</a:t>
            </a:r>
            <a:r>
              <a:rPr lang="en-GB" altLang="en-US" dirty="0">
                <a:solidFill>
                  <a:schemeClr val="tx1"/>
                </a:solidFill>
              </a:rPr>
              <a:t> or </a:t>
            </a:r>
            <a:r>
              <a:rPr lang="en-GB" altLang="en-US" b="1" dirty="0">
                <a:solidFill>
                  <a:schemeClr val="tx1"/>
                </a:solidFill>
              </a:rPr>
              <a:t>even </a:t>
            </a:r>
            <a:r>
              <a:rPr lang="en-GB" altLang="en-US" dirty="0">
                <a:solidFill>
                  <a:schemeClr val="tx1"/>
                </a:solidFill>
              </a:rPr>
              <a:t>column. Click on the numbers to reveal the answers!</a:t>
            </a:r>
          </a:p>
        </p:txBody>
      </p:sp>
      <p:sp>
        <p:nvSpPr>
          <p:cNvPr id="4" name="Rectangle 3"/>
          <p:cNvSpPr/>
          <p:nvPr/>
        </p:nvSpPr>
        <p:spPr>
          <a:xfrm>
            <a:off x="755650" y="3429000"/>
            <a:ext cx="3692525" cy="2663825"/>
          </a:xfrm>
          <a:prstGeom prst="rect">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lgn="ctr" eaLnBrk="1" fontAlgn="auto" hangingPunct="1">
              <a:spcBef>
                <a:spcPts val="0"/>
              </a:spcBef>
              <a:spcAft>
                <a:spcPts val="0"/>
              </a:spcAft>
              <a:defRPr/>
            </a:pPr>
            <a:r>
              <a:rPr lang="en-GB" sz="3600" b="1" dirty="0">
                <a:solidFill>
                  <a:schemeClr val="tx1"/>
                </a:solidFill>
              </a:rPr>
              <a:t>Odd</a:t>
            </a:r>
          </a:p>
        </p:txBody>
      </p:sp>
      <p:sp>
        <p:nvSpPr>
          <p:cNvPr id="5" name="Rectangle 4"/>
          <p:cNvSpPr/>
          <p:nvPr/>
        </p:nvSpPr>
        <p:spPr>
          <a:xfrm>
            <a:off x="4695825" y="3429000"/>
            <a:ext cx="3692525" cy="2663825"/>
          </a:xfrm>
          <a:prstGeom prst="rect">
            <a:avLst/>
          </a:prstGeom>
          <a:solidFill>
            <a:srgbClr val="80C1EB"/>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lgn="ctr" eaLnBrk="1" fontAlgn="auto" hangingPunct="1">
              <a:spcBef>
                <a:spcPts val="0"/>
              </a:spcBef>
              <a:spcAft>
                <a:spcPts val="0"/>
              </a:spcAft>
              <a:defRPr/>
            </a:pPr>
            <a:r>
              <a:rPr lang="en-GB" sz="3600" b="1" dirty="0">
                <a:solidFill>
                  <a:schemeClr val="tx1"/>
                </a:solidFill>
              </a:rPr>
              <a:t>Even</a:t>
            </a:r>
          </a:p>
        </p:txBody>
      </p:sp>
      <p:sp>
        <p:nvSpPr>
          <p:cNvPr id="6" name="1"/>
          <p:cNvSpPr txBox="1"/>
          <p:nvPr/>
        </p:nvSpPr>
        <p:spPr>
          <a:xfrm>
            <a:off x="1436052" y="1957710"/>
            <a:ext cx="828675" cy="707886"/>
          </a:xfrm>
          <a:prstGeom prst="rect">
            <a:avLst/>
          </a:prstGeom>
          <a:noFill/>
        </p:spPr>
        <p:txBody>
          <a:bodyPr>
            <a:spAutoFit/>
          </a:bodyPr>
          <a:lstStyle/>
          <a:p>
            <a:pPr algn="ctr" eaLnBrk="1" fontAlgn="auto" hangingPunct="1">
              <a:spcBef>
                <a:spcPts val="0"/>
              </a:spcBef>
              <a:spcAft>
                <a:spcPts val="0"/>
              </a:spcAft>
              <a:defRPr/>
            </a:pPr>
            <a:r>
              <a:rPr lang="en-GB" sz="4000" dirty="0">
                <a:ln>
                  <a:solidFill>
                    <a:schemeClr val="tx1"/>
                  </a:solidFill>
                </a:ln>
                <a:latin typeface="Twinkl ExtraBold" pitchFamily="2" charset="0"/>
              </a:rPr>
              <a:t>1</a:t>
            </a:r>
          </a:p>
        </p:txBody>
      </p:sp>
      <p:sp>
        <p:nvSpPr>
          <p:cNvPr id="7" name="2"/>
          <p:cNvSpPr txBox="1"/>
          <p:nvPr/>
        </p:nvSpPr>
        <p:spPr>
          <a:xfrm>
            <a:off x="5294826" y="2681896"/>
            <a:ext cx="828675" cy="707886"/>
          </a:xfrm>
          <a:prstGeom prst="rect">
            <a:avLst/>
          </a:prstGeom>
          <a:noFill/>
        </p:spPr>
        <p:txBody>
          <a:bodyPr>
            <a:spAutoFit/>
          </a:bodyPr>
          <a:lstStyle/>
          <a:p>
            <a:pPr algn="ctr" eaLnBrk="1" fontAlgn="auto" hangingPunct="1">
              <a:spcBef>
                <a:spcPts val="0"/>
              </a:spcBef>
              <a:spcAft>
                <a:spcPts val="0"/>
              </a:spcAft>
              <a:defRPr/>
            </a:pPr>
            <a:r>
              <a:rPr lang="en-GB" sz="4000" dirty="0">
                <a:ln>
                  <a:solidFill>
                    <a:schemeClr val="tx1"/>
                  </a:solidFill>
                </a:ln>
                <a:latin typeface="Twinkl ExtraBold" pitchFamily="2" charset="0"/>
              </a:rPr>
              <a:t>2</a:t>
            </a:r>
          </a:p>
        </p:txBody>
      </p:sp>
      <p:sp>
        <p:nvSpPr>
          <p:cNvPr id="8" name="3"/>
          <p:cNvSpPr txBox="1"/>
          <p:nvPr/>
        </p:nvSpPr>
        <p:spPr>
          <a:xfrm>
            <a:off x="2796856" y="1957710"/>
            <a:ext cx="828675" cy="707886"/>
          </a:xfrm>
          <a:prstGeom prst="rect">
            <a:avLst/>
          </a:prstGeom>
          <a:noFill/>
        </p:spPr>
        <p:txBody>
          <a:bodyPr>
            <a:spAutoFit/>
          </a:bodyPr>
          <a:lstStyle/>
          <a:p>
            <a:pPr algn="ctr" eaLnBrk="1" fontAlgn="auto" hangingPunct="1">
              <a:spcBef>
                <a:spcPts val="0"/>
              </a:spcBef>
              <a:spcAft>
                <a:spcPts val="0"/>
              </a:spcAft>
              <a:defRPr/>
            </a:pPr>
            <a:r>
              <a:rPr lang="en-GB" sz="4000" dirty="0">
                <a:ln>
                  <a:solidFill>
                    <a:schemeClr val="tx1"/>
                  </a:solidFill>
                </a:ln>
                <a:latin typeface="Twinkl ExtraBold" pitchFamily="2" charset="0"/>
              </a:rPr>
              <a:t>3</a:t>
            </a:r>
          </a:p>
        </p:txBody>
      </p:sp>
      <p:sp>
        <p:nvSpPr>
          <p:cNvPr id="9" name="4"/>
          <p:cNvSpPr txBox="1"/>
          <p:nvPr/>
        </p:nvSpPr>
        <p:spPr>
          <a:xfrm>
            <a:off x="3477258" y="1957710"/>
            <a:ext cx="828675" cy="707886"/>
          </a:xfrm>
          <a:prstGeom prst="rect">
            <a:avLst/>
          </a:prstGeom>
          <a:noFill/>
        </p:spPr>
        <p:txBody>
          <a:bodyPr>
            <a:spAutoFit/>
          </a:bodyPr>
          <a:lstStyle/>
          <a:p>
            <a:pPr algn="ctr" eaLnBrk="1" fontAlgn="auto" hangingPunct="1">
              <a:spcBef>
                <a:spcPts val="0"/>
              </a:spcBef>
              <a:spcAft>
                <a:spcPts val="0"/>
              </a:spcAft>
              <a:defRPr/>
            </a:pPr>
            <a:r>
              <a:rPr lang="en-GB" sz="4000" dirty="0">
                <a:ln>
                  <a:solidFill>
                    <a:schemeClr val="tx1"/>
                  </a:solidFill>
                </a:ln>
                <a:latin typeface="Twinkl ExtraBold" pitchFamily="2" charset="0"/>
              </a:rPr>
              <a:t>4</a:t>
            </a:r>
          </a:p>
        </p:txBody>
      </p:sp>
      <p:sp>
        <p:nvSpPr>
          <p:cNvPr id="10" name="5"/>
          <p:cNvSpPr txBox="1"/>
          <p:nvPr/>
        </p:nvSpPr>
        <p:spPr>
          <a:xfrm>
            <a:off x="765138" y="2681896"/>
            <a:ext cx="828675" cy="707886"/>
          </a:xfrm>
          <a:prstGeom prst="rect">
            <a:avLst/>
          </a:prstGeom>
          <a:noFill/>
        </p:spPr>
        <p:txBody>
          <a:bodyPr>
            <a:spAutoFit/>
          </a:bodyPr>
          <a:lstStyle/>
          <a:p>
            <a:pPr algn="ctr" eaLnBrk="1" fontAlgn="auto" hangingPunct="1">
              <a:spcBef>
                <a:spcPts val="0"/>
              </a:spcBef>
              <a:spcAft>
                <a:spcPts val="0"/>
              </a:spcAft>
              <a:defRPr/>
            </a:pPr>
            <a:r>
              <a:rPr lang="en-GB" sz="4000" dirty="0">
                <a:ln>
                  <a:solidFill>
                    <a:schemeClr val="tx1"/>
                  </a:solidFill>
                </a:ln>
                <a:latin typeface="Twinkl ExtraBold" pitchFamily="2" charset="0"/>
              </a:rPr>
              <a:t>5</a:t>
            </a:r>
          </a:p>
        </p:txBody>
      </p:sp>
      <p:sp>
        <p:nvSpPr>
          <p:cNvPr id="11" name="6"/>
          <p:cNvSpPr txBox="1"/>
          <p:nvPr/>
        </p:nvSpPr>
        <p:spPr>
          <a:xfrm>
            <a:off x="4838062" y="1957710"/>
            <a:ext cx="828675" cy="707886"/>
          </a:xfrm>
          <a:prstGeom prst="rect">
            <a:avLst/>
          </a:prstGeom>
          <a:noFill/>
        </p:spPr>
        <p:txBody>
          <a:bodyPr>
            <a:spAutoFit/>
          </a:bodyPr>
          <a:lstStyle/>
          <a:p>
            <a:pPr algn="ctr" eaLnBrk="1" fontAlgn="auto" hangingPunct="1">
              <a:spcBef>
                <a:spcPts val="0"/>
              </a:spcBef>
              <a:spcAft>
                <a:spcPts val="0"/>
              </a:spcAft>
              <a:defRPr/>
            </a:pPr>
            <a:r>
              <a:rPr lang="en-GB" sz="4000" dirty="0">
                <a:ln>
                  <a:solidFill>
                    <a:schemeClr val="tx1"/>
                  </a:solidFill>
                </a:ln>
                <a:latin typeface="Twinkl ExtraBold" pitchFamily="2" charset="0"/>
              </a:rPr>
              <a:t>6</a:t>
            </a:r>
          </a:p>
        </p:txBody>
      </p:sp>
      <p:sp>
        <p:nvSpPr>
          <p:cNvPr id="12" name="7"/>
          <p:cNvSpPr txBox="1"/>
          <p:nvPr/>
        </p:nvSpPr>
        <p:spPr>
          <a:xfrm>
            <a:off x="755650" y="1957710"/>
            <a:ext cx="828675" cy="707886"/>
          </a:xfrm>
          <a:prstGeom prst="rect">
            <a:avLst/>
          </a:prstGeom>
          <a:noFill/>
        </p:spPr>
        <p:txBody>
          <a:bodyPr>
            <a:spAutoFit/>
          </a:bodyPr>
          <a:lstStyle/>
          <a:p>
            <a:pPr algn="ctr" eaLnBrk="1" fontAlgn="auto" hangingPunct="1">
              <a:spcBef>
                <a:spcPts val="0"/>
              </a:spcBef>
              <a:spcAft>
                <a:spcPts val="0"/>
              </a:spcAft>
              <a:defRPr/>
            </a:pPr>
            <a:r>
              <a:rPr lang="en-GB" sz="4000" dirty="0">
                <a:ln>
                  <a:solidFill>
                    <a:schemeClr val="tx1"/>
                  </a:solidFill>
                </a:ln>
                <a:latin typeface="Twinkl ExtraBold" pitchFamily="2" charset="0"/>
              </a:rPr>
              <a:t>7</a:t>
            </a:r>
          </a:p>
        </p:txBody>
      </p:sp>
      <p:sp>
        <p:nvSpPr>
          <p:cNvPr id="13" name="8"/>
          <p:cNvSpPr txBox="1"/>
          <p:nvPr/>
        </p:nvSpPr>
        <p:spPr>
          <a:xfrm>
            <a:off x="6804722" y="2681896"/>
            <a:ext cx="828675" cy="707886"/>
          </a:xfrm>
          <a:prstGeom prst="rect">
            <a:avLst/>
          </a:prstGeom>
          <a:noFill/>
        </p:spPr>
        <p:txBody>
          <a:bodyPr>
            <a:spAutoFit/>
          </a:bodyPr>
          <a:lstStyle/>
          <a:p>
            <a:pPr algn="ctr" eaLnBrk="1" fontAlgn="auto" hangingPunct="1">
              <a:spcBef>
                <a:spcPts val="0"/>
              </a:spcBef>
              <a:spcAft>
                <a:spcPts val="0"/>
              </a:spcAft>
              <a:defRPr/>
            </a:pPr>
            <a:r>
              <a:rPr lang="en-GB" sz="4000" dirty="0">
                <a:ln>
                  <a:solidFill>
                    <a:schemeClr val="tx1"/>
                  </a:solidFill>
                </a:ln>
                <a:latin typeface="Twinkl ExtraBold" pitchFamily="2" charset="0"/>
              </a:rPr>
              <a:t>8</a:t>
            </a:r>
          </a:p>
        </p:txBody>
      </p:sp>
      <p:sp>
        <p:nvSpPr>
          <p:cNvPr id="14" name="9"/>
          <p:cNvSpPr txBox="1"/>
          <p:nvPr/>
        </p:nvSpPr>
        <p:spPr>
          <a:xfrm>
            <a:off x="7027541" y="1957710"/>
            <a:ext cx="828675" cy="707886"/>
          </a:xfrm>
          <a:prstGeom prst="rect">
            <a:avLst/>
          </a:prstGeom>
          <a:noFill/>
        </p:spPr>
        <p:txBody>
          <a:bodyPr>
            <a:spAutoFit/>
          </a:bodyPr>
          <a:lstStyle/>
          <a:p>
            <a:pPr algn="ctr" eaLnBrk="1" fontAlgn="auto" hangingPunct="1">
              <a:spcBef>
                <a:spcPts val="0"/>
              </a:spcBef>
              <a:spcAft>
                <a:spcPts val="0"/>
              </a:spcAft>
              <a:defRPr/>
            </a:pPr>
            <a:r>
              <a:rPr lang="en-GB" sz="4000" dirty="0">
                <a:ln>
                  <a:solidFill>
                    <a:schemeClr val="tx1"/>
                  </a:solidFill>
                </a:ln>
                <a:latin typeface="Twinkl ExtraBold" pitchFamily="2" charset="0"/>
              </a:rPr>
              <a:t>9</a:t>
            </a:r>
          </a:p>
        </p:txBody>
      </p:sp>
      <p:sp>
        <p:nvSpPr>
          <p:cNvPr id="15" name="10"/>
          <p:cNvSpPr txBox="1"/>
          <p:nvPr/>
        </p:nvSpPr>
        <p:spPr>
          <a:xfrm>
            <a:off x="3029982" y="2681896"/>
            <a:ext cx="828675" cy="707886"/>
          </a:xfrm>
          <a:prstGeom prst="rect">
            <a:avLst/>
          </a:prstGeom>
          <a:noFill/>
        </p:spPr>
        <p:txBody>
          <a:bodyPr>
            <a:spAutoFit/>
          </a:bodyPr>
          <a:lstStyle/>
          <a:p>
            <a:pPr algn="ctr" eaLnBrk="1" fontAlgn="auto" hangingPunct="1">
              <a:spcBef>
                <a:spcPts val="0"/>
              </a:spcBef>
              <a:spcAft>
                <a:spcPts val="0"/>
              </a:spcAft>
              <a:defRPr/>
            </a:pPr>
            <a:r>
              <a:rPr lang="en-GB" sz="4000" dirty="0">
                <a:ln>
                  <a:solidFill>
                    <a:schemeClr val="tx1"/>
                  </a:solidFill>
                </a:ln>
                <a:latin typeface="Twinkl ExtraBold" pitchFamily="2" charset="0"/>
              </a:rPr>
              <a:t>10</a:t>
            </a:r>
          </a:p>
        </p:txBody>
      </p:sp>
      <p:sp>
        <p:nvSpPr>
          <p:cNvPr id="16" name="11"/>
          <p:cNvSpPr txBox="1"/>
          <p:nvPr/>
        </p:nvSpPr>
        <p:spPr>
          <a:xfrm>
            <a:off x="6198866" y="1957710"/>
            <a:ext cx="828675" cy="707886"/>
          </a:xfrm>
          <a:prstGeom prst="rect">
            <a:avLst/>
          </a:prstGeom>
          <a:noFill/>
        </p:spPr>
        <p:txBody>
          <a:bodyPr>
            <a:spAutoFit/>
          </a:bodyPr>
          <a:lstStyle/>
          <a:p>
            <a:pPr algn="ctr" eaLnBrk="1" fontAlgn="auto" hangingPunct="1">
              <a:spcBef>
                <a:spcPts val="0"/>
              </a:spcBef>
              <a:spcAft>
                <a:spcPts val="0"/>
              </a:spcAft>
              <a:defRPr/>
            </a:pPr>
            <a:r>
              <a:rPr lang="en-GB" sz="4000" dirty="0">
                <a:ln>
                  <a:solidFill>
                    <a:schemeClr val="tx1"/>
                  </a:solidFill>
                </a:ln>
                <a:latin typeface="Twinkl ExtraBold" pitchFamily="2" charset="0"/>
              </a:rPr>
              <a:t>11</a:t>
            </a:r>
          </a:p>
        </p:txBody>
      </p:sp>
      <p:sp>
        <p:nvSpPr>
          <p:cNvPr id="17" name="12"/>
          <p:cNvSpPr txBox="1"/>
          <p:nvPr/>
        </p:nvSpPr>
        <p:spPr>
          <a:xfrm>
            <a:off x="3784930" y="2681896"/>
            <a:ext cx="828675" cy="707886"/>
          </a:xfrm>
          <a:prstGeom prst="rect">
            <a:avLst/>
          </a:prstGeom>
          <a:noFill/>
        </p:spPr>
        <p:txBody>
          <a:bodyPr>
            <a:spAutoFit/>
          </a:bodyPr>
          <a:lstStyle/>
          <a:p>
            <a:pPr algn="ctr" eaLnBrk="1" fontAlgn="auto" hangingPunct="1">
              <a:spcBef>
                <a:spcPts val="0"/>
              </a:spcBef>
              <a:spcAft>
                <a:spcPts val="0"/>
              </a:spcAft>
              <a:defRPr/>
            </a:pPr>
            <a:r>
              <a:rPr lang="en-GB" sz="4000" dirty="0">
                <a:ln>
                  <a:solidFill>
                    <a:schemeClr val="tx1"/>
                  </a:solidFill>
                </a:ln>
                <a:latin typeface="Twinkl ExtraBold" pitchFamily="2" charset="0"/>
              </a:rPr>
              <a:t>12</a:t>
            </a:r>
          </a:p>
        </p:txBody>
      </p:sp>
      <p:sp>
        <p:nvSpPr>
          <p:cNvPr id="18" name="13"/>
          <p:cNvSpPr txBox="1"/>
          <p:nvPr/>
        </p:nvSpPr>
        <p:spPr>
          <a:xfrm>
            <a:off x="5518464" y="1957710"/>
            <a:ext cx="828675" cy="707886"/>
          </a:xfrm>
          <a:prstGeom prst="rect">
            <a:avLst/>
          </a:prstGeom>
          <a:noFill/>
        </p:spPr>
        <p:txBody>
          <a:bodyPr>
            <a:spAutoFit/>
          </a:bodyPr>
          <a:lstStyle/>
          <a:p>
            <a:pPr algn="ctr" eaLnBrk="1" fontAlgn="auto" hangingPunct="1">
              <a:spcBef>
                <a:spcPts val="0"/>
              </a:spcBef>
              <a:spcAft>
                <a:spcPts val="0"/>
              </a:spcAft>
              <a:defRPr/>
            </a:pPr>
            <a:r>
              <a:rPr lang="en-GB" sz="4000" dirty="0">
                <a:ln>
                  <a:solidFill>
                    <a:schemeClr val="tx1"/>
                  </a:solidFill>
                </a:ln>
                <a:latin typeface="Twinkl ExtraBold" pitchFamily="2" charset="0"/>
              </a:rPr>
              <a:t>13</a:t>
            </a:r>
          </a:p>
        </p:txBody>
      </p:sp>
      <p:sp>
        <p:nvSpPr>
          <p:cNvPr id="19" name="14"/>
          <p:cNvSpPr txBox="1"/>
          <p:nvPr/>
        </p:nvSpPr>
        <p:spPr>
          <a:xfrm>
            <a:off x="7559674" y="2681896"/>
            <a:ext cx="828675" cy="707886"/>
          </a:xfrm>
          <a:prstGeom prst="rect">
            <a:avLst/>
          </a:prstGeom>
          <a:noFill/>
        </p:spPr>
        <p:txBody>
          <a:bodyPr>
            <a:spAutoFit/>
          </a:bodyPr>
          <a:lstStyle/>
          <a:p>
            <a:pPr algn="ctr" eaLnBrk="1" fontAlgn="auto" hangingPunct="1">
              <a:spcBef>
                <a:spcPts val="0"/>
              </a:spcBef>
              <a:spcAft>
                <a:spcPts val="0"/>
              </a:spcAft>
              <a:defRPr/>
            </a:pPr>
            <a:r>
              <a:rPr lang="en-GB" sz="4000" dirty="0">
                <a:ln>
                  <a:solidFill>
                    <a:schemeClr val="tx1"/>
                  </a:solidFill>
                </a:ln>
                <a:latin typeface="Twinkl ExtraBold" pitchFamily="2" charset="0"/>
              </a:rPr>
              <a:t>14</a:t>
            </a:r>
          </a:p>
        </p:txBody>
      </p:sp>
      <p:sp>
        <p:nvSpPr>
          <p:cNvPr id="20" name="15"/>
          <p:cNvSpPr txBox="1"/>
          <p:nvPr/>
        </p:nvSpPr>
        <p:spPr>
          <a:xfrm>
            <a:off x="2116454" y="1957710"/>
            <a:ext cx="828675" cy="707886"/>
          </a:xfrm>
          <a:prstGeom prst="rect">
            <a:avLst/>
          </a:prstGeom>
          <a:noFill/>
        </p:spPr>
        <p:txBody>
          <a:bodyPr>
            <a:spAutoFit/>
          </a:bodyPr>
          <a:lstStyle/>
          <a:p>
            <a:pPr algn="ctr" eaLnBrk="1" fontAlgn="auto" hangingPunct="1">
              <a:spcBef>
                <a:spcPts val="0"/>
              </a:spcBef>
              <a:spcAft>
                <a:spcPts val="0"/>
              </a:spcAft>
              <a:defRPr/>
            </a:pPr>
            <a:r>
              <a:rPr lang="en-GB" sz="4000" dirty="0">
                <a:ln>
                  <a:solidFill>
                    <a:schemeClr val="tx1"/>
                  </a:solidFill>
                </a:ln>
                <a:latin typeface="Twinkl ExtraBold" pitchFamily="2" charset="0"/>
              </a:rPr>
              <a:t>15</a:t>
            </a:r>
          </a:p>
        </p:txBody>
      </p:sp>
      <p:sp>
        <p:nvSpPr>
          <p:cNvPr id="21" name="16"/>
          <p:cNvSpPr txBox="1"/>
          <p:nvPr/>
        </p:nvSpPr>
        <p:spPr>
          <a:xfrm>
            <a:off x="1520086" y="2681896"/>
            <a:ext cx="828675" cy="707886"/>
          </a:xfrm>
          <a:prstGeom prst="rect">
            <a:avLst/>
          </a:prstGeom>
          <a:noFill/>
        </p:spPr>
        <p:txBody>
          <a:bodyPr>
            <a:spAutoFit/>
          </a:bodyPr>
          <a:lstStyle/>
          <a:p>
            <a:pPr algn="ctr" eaLnBrk="1" fontAlgn="auto" hangingPunct="1">
              <a:spcBef>
                <a:spcPts val="0"/>
              </a:spcBef>
              <a:spcAft>
                <a:spcPts val="0"/>
              </a:spcAft>
              <a:defRPr/>
            </a:pPr>
            <a:r>
              <a:rPr lang="en-GB" sz="4000" dirty="0">
                <a:ln>
                  <a:solidFill>
                    <a:schemeClr val="tx1"/>
                  </a:solidFill>
                </a:ln>
                <a:latin typeface="Twinkl ExtraBold" pitchFamily="2" charset="0"/>
              </a:rPr>
              <a:t>16</a:t>
            </a:r>
          </a:p>
        </p:txBody>
      </p:sp>
      <p:sp>
        <p:nvSpPr>
          <p:cNvPr id="22" name="17"/>
          <p:cNvSpPr txBox="1"/>
          <p:nvPr/>
        </p:nvSpPr>
        <p:spPr>
          <a:xfrm>
            <a:off x="6049774" y="2681896"/>
            <a:ext cx="828675" cy="707886"/>
          </a:xfrm>
          <a:prstGeom prst="rect">
            <a:avLst/>
          </a:prstGeom>
          <a:noFill/>
        </p:spPr>
        <p:txBody>
          <a:bodyPr>
            <a:spAutoFit/>
          </a:bodyPr>
          <a:lstStyle/>
          <a:p>
            <a:pPr algn="ctr" eaLnBrk="1" fontAlgn="auto" hangingPunct="1">
              <a:spcBef>
                <a:spcPts val="0"/>
              </a:spcBef>
              <a:spcAft>
                <a:spcPts val="0"/>
              </a:spcAft>
              <a:defRPr/>
            </a:pPr>
            <a:r>
              <a:rPr lang="en-GB" sz="4000" dirty="0">
                <a:ln>
                  <a:solidFill>
                    <a:schemeClr val="tx1"/>
                  </a:solidFill>
                </a:ln>
                <a:latin typeface="Twinkl ExtraBold" pitchFamily="2" charset="0"/>
              </a:rPr>
              <a:t>17</a:t>
            </a:r>
          </a:p>
        </p:txBody>
      </p:sp>
      <p:sp>
        <p:nvSpPr>
          <p:cNvPr id="23" name="18"/>
          <p:cNvSpPr txBox="1"/>
          <p:nvPr/>
        </p:nvSpPr>
        <p:spPr>
          <a:xfrm>
            <a:off x="4539878" y="2681896"/>
            <a:ext cx="828675" cy="707886"/>
          </a:xfrm>
          <a:prstGeom prst="rect">
            <a:avLst/>
          </a:prstGeom>
          <a:noFill/>
        </p:spPr>
        <p:txBody>
          <a:bodyPr>
            <a:spAutoFit/>
          </a:bodyPr>
          <a:lstStyle/>
          <a:p>
            <a:pPr algn="ctr" eaLnBrk="1" fontAlgn="auto" hangingPunct="1">
              <a:spcBef>
                <a:spcPts val="0"/>
              </a:spcBef>
              <a:spcAft>
                <a:spcPts val="0"/>
              </a:spcAft>
              <a:defRPr/>
            </a:pPr>
            <a:r>
              <a:rPr lang="en-GB" sz="4000" dirty="0">
                <a:ln>
                  <a:solidFill>
                    <a:schemeClr val="tx1"/>
                  </a:solidFill>
                </a:ln>
                <a:latin typeface="Twinkl ExtraBold" pitchFamily="2" charset="0"/>
              </a:rPr>
              <a:t>18</a:t>
            </a:r>
          </a:p>
        </p:txBody>
      </p:sp>
      <p:sp>
        <p:nvSpPr>
          <p:cNvPr id="24" name="19"/>
          <p:cNvSpPr txBox="1"/>
          <p:nvPr/>
        </p:nvSpPr>
        <p:spPr>
          <a:xfrm>
            <a:off x="2275034" y="2681896"/>
            <a:ext cx="828675" cy="707886"/>
          </a:xfrm>
          <a:prstGeom prst="rect">
            <a:avLst/>
          </a:prstGeom>
          <a:noFill/>
        </p:spPr>
        <p:txBody>
          <a:bodyPr>
            <a:spAutoFit/>
          </a:bodyPr>
          <a:lstStyle/>
          <a:p>
            <a:pPr algn="ctr" eaLnBrk="1" fontAlgn="auto" hangingPunct="1">
              <a:spcBef>
                <a:spcPts val="0"/>
              </a:spcBef>
              <a:spcAft>
                <a:spcPts val="0"/>
              </a:spcAft>
              <a:defRPr/>
            </a:pPr>
            <a:r>
              <a:rPr lang="en-GB" sz="4000" dirty="0">
                <a:ln>
                  <a:solidFill>
                    <a:schemeClr val="tx1"/>
                  </a:solidFill>
                </a:ln>
                <a:latin typeface="Twinkl ExtraBold" pitchFamily="2" charset="0"/>
              </a:rPr>
              <a:t>19</a:t>
            </a:r>
          </a:p>
        </p:txBody>
      </p:sp>
      <p:sp>
        <p:nvSpPr>
          <p:cNvPr id="25" name="20"/>
          <p:cNvSpPr txBox="1"/>
          <p:nvPr/>
        </p:nvSpPr>
        <p:spPr>
          <a:xfrm>
            <a:off x="4157660" y="1957710"/>
            <a:ext cx="828675" cy="707886"/>
          </a:xfrm>
          <a:prstGeom prst="rect">
            <a:avLst/>
          </a:prstGeom>
          <a:noFill/>
        </p:spPr>
        <p:txBody>
          <a:bodyPr>
            <a:spAutoFit/>
          </a:bodyPr>
          <a:lstStyle/>
          <a:p>
            <a:pPr algn="ctr" eaLnBrk="1" fontAlgn="auto" hangingPunct="1">
              <a:spcBef>
                <a:spcPts val="0"/>
              </a:spcBef>
              <a:spcAft>
                <a:spcPts val="0"/>
              </a:spcAft>
              <a:defRPr/>
            </a:pPr>
            <a:r>
              <a:rPr lang="en-GB" sz="4000" dirty="0">
                <a:ln>
                  <a:solidFill>
                    <a:schemeClr val="tx1"/>
                  </a:solidFill>
                </a:ln>
                <a:latin typeface="Twinkl ExtraBold" pitchFamily="2" charset="0"/>
              </a:rPr>
              <a:t>20</a:t>
            </a:r>
          </a:p>
        </p:txBody>
      </p:sp>
      <p:pic>
        <p:nvPicPr>
          <p:cNvPr id="30" name="Picture 2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44825" y="5326146"/>
            <a:ext cx="1251000" cy="1088338"/>
          </a:xfrm>
          <a:prstGeom prst="rect">
            <a:avLst/>
          </a:prstGeom>
        </p:spPr>
      </p:pic>
      <p:pic>
        <p:nvPicPr>
          <p:cNvPr id="31" name="Picture 3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22866" y="5243770"/>
            <a:ext cx="902290" cy="1170714"/>
          </a:xfrm>
          <a:prstGeom prst="rect">
            <a:avLst/>
          </a:prstGeom>
        </p:spPr>
      </p:pic>
    </p:spTree>
    <p:extLst>
      <p:ext uri="{BB962C8B-B14F-4D97-AF65-F5344CB8AC3E}">
        <p14:creationId xmlns:p14="http://schemas.microsoft.com/office/powerpoint/2010/main" val="239491935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00087 0.00046 L 0.00208 0.50185 " pathEditMode="relative" rAng="0" ptsTypes="AA">
                                      <p:cBhvr>
                                        <p:cTn id="6" dur="2000" fill="hold"/>
                                        <p:tgtEl>
                                          <p:spTgt spid="12"/>
                                        </p:tgtEl>
                                        <p:attrNameLst>
                                          <p:attrName>ppt_x</p:attrName>
                                          <p:attrName>ppt_y</p:attrName>
                                        </p:attrNameLst>
                                      </p:cBhvr>
                                      <p:rCtr x="139" y="25069"/>
                                    </p:animMotion>
                                  </p:childTnLst>
                                </p:cTn>
                              </p:par>
                            </p:childTnLst>
                          </p:cTn>
                        </p:par>
                      </p:childTnLst>
                    </p:cTn>
                  </p:par>
                </p:childTnLst>
              </p:cTn>
              <p:nextCondLst>
                <p:cond evt="onClick" delay="0">
                  <p:tgtEl>
                    <p:spTgt spid="12"/>
                  </p:tgtEl>
                </p:cond>
              </p:nextCondLst>
            </p:seq>
            <p:seq concurrent="1" nextAc="seek">
              <p:cTn id="7" restart="whenNotActive" fill="hold" evtFilter="cancelBubble" nodeType="interactiveSeq">
                <p:stCondLst>
                  <p:cond evt="onClick" delay="0">
                    <p:tgtEl>
                      <p:spTgt spid="6"/>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0 0 L -0.0802 0.37917 " pathEditMode="relative" ptsTypes="AA">
                                      <p:cBhvr>
                                        <p:cTn id="11" dur="2000" fill="hold"/>
                                        <p:tgtEl>
                                          <p:spTgt spid="6"/>
                                        </p:tgtEl>
                                        <p:attrNameLst>
                                          <p:attrName>ppt_x</p:attrName>
                                          <p:attrName>ppt_y</p:attrName>
                                        </p:attrNameLst>
                                      </p:cBhvr>
                                    </p:animMotion>
                                  </p:childTnLst>
                                </p:cTn>
                              </p:par>
                            </p:childTnLst>
                          </p:cTn>
                        </p:par>
                      </p:childTnLst>
                    </p:cTn>
                  </p:par>
                </p:childTnLst>
              </p:cTn>
              <p:nextCondLst>
                <p:cond evt="onClick" delay="0">
                  <p:tgtEl>
                    <p:spTgt spid="6"/>
                  </p:tgtEl>
                </p:cond>
              </p:nextCondLst>
            </p:seq>
            <p:seq concurrent="1" nextAc="seek">
              <p:cTn id="12" restart="whenNotActive" fill="hold" evtFilter="cancelBubble" nodeType="interactiveSeq">
                <p:stCondLst>
                  <p:cond evt="onClick" delay="0">
                    <p:tgtEl>
                      <p:spTgt spid="20"/>
                    </p:tgtEl>
                  </p:cond>
                </p:stCondLst>
                <p:endSync evt="end" delay="0">
                  <p:rtn val="all"/>
                </p:endSync>
                <p:childTnLst>
                  <p:par>
                    <p:cTn id="13" fill="hold">
                      <p:stCondLst>
                        <p:cond delay="0"/>
                      </p:stCondLst>
                      <p:childTnLst>
                        <p:par>
                          <p:cTn id="14" fill="hold">
                            <p:stCondLst>
                              <p:cond delay="0"/>
                            </p:stCondLst>
                            <p:childTnLst>
                              <p:par>
                                <p:cTn id="15" presetID="0" presetClass="path" presetSubtype="0" accel="50000" decel="50000" fill="hold" nodeType="clickEffect">
                                  <p:stCondLst>
                                    <p:cond delay="0"/>
                                  </p:stCondLst>
                                  <p:childTnLst>
                                    <p:animMotion origin="layout" path="M 0.00451 -0.00787 L -0.07674 0.49629 " pathEditMode="relative" ptsTypes="AA">
                                      <p:cBhvr>
                                        <p:cTn id="16" dur="2000" fill="hold"/>
                                        <p:tgtEl>
                                          <p:spTgt spid="20"/>
                                        </p:tgtEl>
                                        <p:attrNameLst>
                                          <p:attrName>ppt_x</p:attrName>
                                          <p:attrName>ppt_y</p:attrName>
                                        </p:attrNameLst>
                                      </p:cBhvr>
                                    </p:animMotion>
                                  </p:childTnLst>
                                </p:cTn>
                              </p:par>
                            </p:childTnLst>
                          </p:cTn>
                        </p:par>
                      </p:childTnLst>
                    </p:cTn>
                  </p:par>
                </p:childTnLst>
              </p:cTn>
              <p:nextCondLst>
                <p:cond evt="onClick" delay="0">
                  <p:tgtEl>
                    <p:spTgt spid="20"/>
                  </p:tgtEl>
                </p:cond>
              </p:nextCondLst>
            </p:seq>
            <p:seq concurrent="1" nextAc="seek">
              <p:cTn id="17" restart="whenNotActive" fill="hold" evtFilter="cancelBubble" nodeType="interactiveSeq">
                <p:stCondLst>
                  <p:cond evt="onClick" delay="0">
                    <p:tgtEl>
                      <p:spTgt spid="8"/>
                    </p:tgtEl>
                  </p:cond>
                </p:stCondLst>
                <p:endSync evt="end" delay="0">
                  <p:rtn val="all"/>
                </p:endSync>
                <p:childTnLst>
                  <p:par>
                    <p:cTn id="18" fill="hold">
                      <p:stCondLst>
                        <p:cond delay="0"/>
                      </p:stCondLst>
                      <p:childTnLst>
                        <p:par>
                          <p:cTn id="19" fill="hold">
                            <p:stCondLst>
                              <p:cond delay="0"/>
                            </p:stCondLst>
                            <p:childTnLst>
                              <p:par>
                                <p:cTn id="20" presetID="0" presetClass="path" presetSubtype="0" accel="50000" decel="50000" fill="hold" nodeType="clickEffect">
                                  <p:stCondLst>
                                    <p:cond delay="0"/>
                                  </p:stCondLst>
                                  <p:childTnLst>
                                    <p:animMotion origin="layout" path="M -0.00643 0.00185 L -0.0783 0.49768 " pathEditMode="relative" ptsTypes="AA">
                                      <p:cBhvr>
                                        <p:cTn id="21" dur="2000" fill="hold"/>
                                        <p:tgtEl>
                                          <p:spTgt spid="8"/>
                                        </p:tgtEl>
                                        <p:attrNameLst>
                                          <p:attrName>ppt_x</p:attrName>
                                          <p:attrName>ppt_y</p:attrName>
                                        </p:attrNameLst>
                                      </p:cBhvr>
                                    </p:animMotion>
                                  </p:childTnLst>
                                </p:cTn>
                              </p:par>
                            </p:childTnLst>
                          </p:cTn>
                        </p:par>
                      </p:childTnLst>
                    </p:cTn>
                  </p:par>
                </p:childTnLst>
              </p:cTn>
              <p:nextCondLst>
                <p:cond evt="onClick" delay="0">
                  <p:tgtEl>
                    <p:spTgt spid="8"/>
                  </p:tgtEl>
                </p:cond>
              </p:nextCondLst>
            </p:seq>
            <p:seq concurrent="1" nextAc="seek">
              <p:cTn id="22" restart="whenNotActive" fill="hold" evtFilter="cancelBubble" nodeType="interactiveSeq">
                <p:stCondLst>
                  <p:cond evt="onClick" delay="0">
                    <p:tgtEl>
                      <p:spTgt spid="9"/>
                    </p:tgtEl>
                  </p:cond>
                </p:stCondLst>
                <p:endSync evt="end" delay="0">
                  <p:rtn val="all"/>
                </p:endSync>
                <p:childTnLst>
                  <p:par>
                    <p:cTn id="23" fill="hold">
                      <p:stCondLst>
                        <p:cond delay="0"/>
                      </p:stCondLst>
                      <p:childTnLst>
                        <p:par>
                          <p:cTn id="24" fill="hold">
                            <p:stCondLst>
                              <p:cond delay="0"/>
                            </p:stCondLst>
                            <p:childTnLst>
                              <p:par>
                                <p:cTn id="25" presetID="0" presetClass="path" presetSubtype="0" accel="50000" decel="50000" fill="hold" nodeType="clickEffect">
                                  <p:stCondLst>
                                    <p:cond delay="0"/>
                                  </p:stCondLst>
                                  <p:childTnLst>
                                    <p:animMotion origin="layout" path="M 0.00156 -0.0051 L 0.12344 0.49352 " pathEditMode="relative" ptsTypes="AA">
                                      <p:cBhvr>
                                        <p:cTn id="26" dur="2000" fill="hold"/>
                                        <p:tgtEl>
                                          <p:spTgt spid="9"/>
                                        </p:tgtEl>
                                        <p:attrNameLst>
                                          <p:attrName>ppt_x</p:attrName>
                                          <p:attrName>ppt_y</p:attrName>
                                        </p:attrNameLst>
                                      </p:cBhvr>
                                    </p:animMotion>
                                  </p:childTnLst>
                                </p:cTn>
                              </p:par>
                            </p:childTnLst>
                          </p:cTn>
                        </p:par>
                      </p:childTnLst>
                    </p:cTn>
                  </p:par>
                </p:childTnLst>
              </p:cTn>
              <p:nextCondLst>
                <p:cond evt="onClick" delay="0">
                  <p:tgtEl>
                    <p:spTgt spid="9"/>
                  </p:tgtEl>
                </p:cond>
              </p:nextCondLst>
            </p:seq>
            <p:seq concurrent="1" nextAc="seek">
              <p:cTn id="27" restart="whenNotActive" fill="hold" evtFilter="cancelBubble" nodeType="interactiveSeq">
                <p:stCondLst>
                  <p:cond evt="onClick" delay="0">
                    <p:tgtEl>
                      <p:spTgt spid="25"/>
                    </p:tgtEl>
                  </p:cond>
                </p:stCondLst>
                <p:endSync evt="end" delay="0">
                  <p:rtn val="all"/>
                </p:endSync>
                <p:childTnLst>
                  <p:par>
                    <p:cTn id="28" fill="hold">
                      <p:stCondLst>
                        <p:cond delay="0"/>
                      </p:stCondLst>
                      <p:childTnLst>
                        <p:par>
                          <p:cTn id="29" fill="hold">
                            <p:stCondLst>
                              <p:cond delay="0"/>
                            </p:stCondLst>
                            <p:childTnLst>
                              <p:par>
                                <p:cTn id="30" presetID="0" presetClass="path" presetSubtype="0" accel="50000" decel="50000" fill="hold" nodeType="clickEffect">
                                  <p:stCondLst>
                                    <p:cond delay="0"/>
                                  </p:stCondLst>
                                  <p:childTnLst>
                                    <p:animMotion origin="layout" path="M -0.00104 0.00046 L 0.125 0.49074 " pathEditMode="relative" ptsTypes="AA">
                                      <p:cBhvr>
                                        <p:cTn id="31" dur="2000" fill="hold"/>
                                        <p:tgtEl>
                                          <p:spTgt spid="25"/>
                                        </p:tgtEl>
                                        <p:attrNameLst>
                                          <p:attrName>ppt_x</p:attrName>
                                          <p:attrName>ppt_y</p:attrName>
                                        </p:attrNameLst>
                                      </p:cBhvr>
                                    </p:animMotion>
                                  </p:childTnLst>
                                </p:cTn>
                              </p:par>
                            </p:childTnLst>
                          </p:cTn>
                        </p:par>
                      </p:childTnLst>
                    </p:cTn>
                  </p:par>
                </p:childTnLst>
              </p:cTn>
              <p:nextCondLst>
                <p:cond evt="onClick" delay="0">
                  <p:tgtEl>
                    <p:spTgt spid="25"/>
                  </p:tgtEl>
                </p:cond>
              </p:nextCondLst>
            </p:seq>
            <p:seq concurrent="1" nextAc="seek">
              <p:cTn id="32" restart="whenNotActive" fill="hold" evtFilter="cancelBubble" nodeType="interactiveSeq">
                <p:stCondLst>
                  <p:cond evt="onClick" delay="0">
                    <p:tgtEl>
                      <p:spTgt spid="11"/>
                    </p:tgtEl>
                  </p:cond>
                </p:stCondLst>
                <p:endSync evt="end" delay="0">
                  <p:rtn val="all"/>
                </p:endSync>
                <p:childTnLst>
                  <p:par>
                    <p:cTn id="33" fill="hold">
                      <p:stCondLst>
                        <p:cond delay="0"/>
                      </p:stCondLst>
                      <p:childTnLst>
                        <p:par>
                          <p:cTn id="34" fill="hold">
                            <p:stCondLst>
                              <p:cond delay="0"/>
                            </p:stCondLst>
                            <p:childTnLst>
                              <p:par>
                                <p:cTn id="35" presetID="0" presetClass="path" presetSubtype="0" accel="50000" decel="50000" fill="hold" nodeType="clickEffect">
                                  <p:stCondLst>
                                    <p:cond delay="0"/>
                                  </p:stCondLst>
                                  <p:childTnLst>
                                    <p:animMotion origin="layout" path="M 0.00365 -0.00371 L -0.01615 0.3824 " pathEditMode="relative" ptsTypes="AA">
                                      <p:cBhvr>
                                        <p:cTn id="36" dur="2000" fill="hold"/>
                                        <p:tgtEl>
                                          <p:spTgt spid="11"/>
                                        </p:tgtEl>
                                        <p:attrNameLst>
                                          <p:attrName>ppt_x</p:attrName>
                                          <p:attrName>ppt_y</p:attrName>
                                        </p:attrNameLst>
                                      </p:cBhvr>
                                    </p:animMotion>
                                  </p:childTnLst>
                                </p:cTn>
                              </p:par>
                            </p:childTnLst>
                          </p:cTn>
                        </p:par>
                      </p:childTnLst>
                    </p:cTn>
                  </p:par>
                </p:childTnLst>
              </p:cTn>
              <p:nextCondLst>
                <p:cond evt="onClick" delay="0">
                  <p:tgtEl>
                    <p:spTgt spid="11"/>
                  </p:tgtEl>
                </p:cond>
              </p:nextCondLst>
            </p:seq>
            <p:seq concurrent="1" nextAc="seek">
              <p:cTn id="37" restart="whenNotActive" fill="hold" evtFilter="cancelBubble" nodeType="interactiveSeq">
                <p:stCondLst>
                  <p:cond evt="onClick" delay="0">
                    <p:tgtEl>
                      <p:spTgt spid="18"/>
                    </p:tgtEl>
                  </p:cond>
                </p:stCondLst>
                <p:endSync evt="end" delay="0">
                  <p:rtn val="all"/>
                </p:endSync>
                <p:childTnLst>
                  <p:par>
                    <p:cTn id="38" fill="hold">
                      <p:stCondLst>
                        <p:cond delay="0"/>
                      </p:stCondLst>
                      <p:childTnLst>
                        <p:par>
                          <p:cTn id="39" fill="hold">
                            <p:stCondLst>
                              <p:cond delay="0"/>
                            </p:stCondLst>
                            <p:childTnLst>
                              <p:par>
                                <p:cTn id="40" presetID="0" presetClass="path" presetSubtype="0" accel="50000" decel="50000" fill="hold" nodeType="clickEffect">
                                  <p:stCondLst>
                                    <p:cond delay="0"/>
                                  </p:stCondLst>
                                  <p:childTnLst>
                                    <p:animMotion origin="layout" path="M 0.00226 0.00046 L -0.3019 0.49074 " pathEditMode="relative" ptsTypes="AA">
                                      <p:cBhvr>
                                        <p:cTn id="41" dur="2000" fill="hold"/>
                                        <p:tgtEl>
                                          <p:spTgt spid="18"/>
                                        </p:tgtEl>
                                        <p:attrNameLst>
                                          <p:attrName>ppt_x</p:attrName>
                                          <p:attrName>ppt_y</p:attrName>
                                        </p:attrNameLst>
                                      </p:cBhvr>
                                    </p:animMotion>
                                  </p:childTnLst>
                                </p:cTn>
                              </p:par>
                            </p:childTnLst>
                          </p:cTn>
                        </p:par>
                      </p:childTnLst>
                    </p:cTn>
                  </p:par>
                </p:childTnLst>
              </p:cTn>
              <p:nextCondLst>
                <p:cond evt="onClick" delay="0">
                  <p:tgtEl>
                    <p:spTgt spid="18"/>
                  </p:tgtEl>
                </p:cond>
              </p:nextCondLst>
            </p:seq>
            <p:seq concurrent="1" nextAc="seek">
              <p:cTn id="42" restart="whenNotActive" fill="hold" evtFilter="cancelBubble" nodeType="interactiveSeq">
                <p:stCondLst>
                  <p:cond evt="onClick" delay="0">
                    <p:tgtEl>
                      <p:spTgt spid="16"/>
                    </p:tgtEl>
                  </p:cond>
                </p:stCondLst>
                <p:endSync evt="end" delay="0">
                  <p:rtn val="all"/>
                </p:endSync>
                <p:childTnLst>
                  <p:par>
                    <p:cTn id="43" fill="hold">
                      <p:stCondLst>
                        <p:cond delay="0"/>
                      </p:stCondLst>
                      <p:childTnLst>
                        <p:par>
                          <p:cTn id="44" fill="hold">
                            <p:stCondLst>
                              <p:cond delay="0"/>
                            </p:stCondLst>
                            <p:childTnLst>
                              <p:par>
                                <p:cTn id="45" presetID="0" presetClass="path" presetSubtype="0" accel="50000" decel="50000" fill="hold" nodeType="clickEffect">
                                  <p:stCondLst>
                                    <p:cond delay="0"/>
                                  </p:stCondLst>
                                  <p:childTnLst>
                                    <p:animMotion origin="layout" path="M 0.0007 -0.00787 L -0.52118 0.38379 " pathEditMode="relative" ptsTypes="AA">
                                      <p:cBhvr>
                                        <p:cTn id="46" dur="2000" fill="hold"/>
                                        <p:tgtEl>
                                          <p:spTgt spid="16"/>
                                        </p:tgtEl>
                                        <p:attrNameLst>
                                          <p:attrName>ppt_x</p:attrName>
                                          <p:attrName>ppt_y</p:attrName>
                                        </p:attrNameLst>
                                      </p:cBhvr>
                                    </p:animMotion>
                                  </p:childTnLst>
                                </p:cTn>
                              </p:par>
                            </p:childTnLst>
                          </p:cTn>
                        </p:par>
                      </p:childTnLst>
                    </p:cTn>
                  </p:par>
                </p:childTnLst>
              </p:cTn>
              <p:nextCondLst>
                <p:cond evt="onClick" delay="0">
                  <p:tgtEl>
                    <p:spTgt spid="16"/>
                  </p:tgtEl>
                </p:cond>
              </p:nextCondLst>
            </p:seq>
            <p:seq concurrent="1" nextAc="seek">
              <p:cTn id="47" restart="whenNotActive" fill="hold" evtFilter="cancelBubble" nodeType="interactiveSeq">
                <p:stCondLst>
                  <p:cond evt="onClick" delay="0">
                    <p:tgtEl>
                      <p:spTgt spid="14"/>
                    </p:tgtEl>
                  </p:cond>
                </p:stCondLst>
                <p:endSync evt="end" delay="0">
                  <p:rtn val="all"/>
                </p:endSync>
                <p:childTnLst>
                  <p:par>
                    <p:cTn id="48" fill="hold">
                      <p:stCondLst>
                        <p:cond delay="0"/>
                      </p:stCondLst>
                      <p:childTnLst>
                        <p:par>
                          <p:cTn id="49" fill="hold">
                            <p:stCondLst>
                              <p:cond delay="0"/>
                            </p:stCondLst>
                            <p:childTnLst>
                              <p:par>
                                <p:cTn id="50" presetID="0" presetClass="path" presetSubtype="0" accel="50000" decel="50000" fill="hold" nodeType="clickEffect">
                                  <p:stCondLst>
                                    <p:cond delay="0"/>
                                  </p:stCondLst>
                                  <p:childTnLst>
                                    <p:animMotion origin="layout" path="M 0.00069 -0.00093 L -0.50451 0.36574 " pathEditMode="relative" ptsTypes="AA">
                                      <p:cBhvr>
                                        <p:cTn id="51" dur="2000" fill="hold"/>
                                        <p:tgtEl>
                                          <p:spTgt spid="14"/>
                                        </p:tgtEl>
                                        <p:attrNameLst>
                                          <p:attrName>ppt_x</p:attrName>
                                          <p:attrName>ppt_y</p:attrName>
                                        </p:attrNameLst>
                                      </p:cBhvr>
                                    </p:animMotion>
                                  </p:childTnLst>
                                </p:cTn>
                              </p:par>
                            </p:childTnLst>
                          </p:cTn>
                        </p:par>
                      </p:childTnLst>
                    </p:cTn>
                  </p:par>
                </p:childTnLst>
              </p:cTn>
              <p:nextCondLst>
                <p:cond evt="onClick" delay="0">
                  <p:tgtEl>
                    <p:spTgt spid="14"/>
                  </p:tgtEl>
                </p:cond>
              </p:nextCondLst>
            </p:seq>
            <p:seq concurrent="1" nextAc="seek">
              <p:cTn id="52" restart="whenNotActive" fill="hold" evtFilter="cancelBubble" nodeType="interactiveSeq">
                <p:stCondLst>
                  <p:cond evt="onClick" delay="0">
                    <p:tgtEl>
                      <p:spTgt spid="10"/>
                    </p:tgtEl>
                  </p:cond>
                </p:stCondLst>
                <p:endSync evt="end" delay="0">
                  <p:rtn val="all"/>
                </p:endSync>
                <p:childTnLst>
                  <p:par>
                    <p:cTn id="53" fill="hold">
                      <p:stCondLst>
                        <p:cond delay="0"/>
                      </p:stCondLst>
                      <p:childTnLst>
                        <p:par>
                          <p:cTn id="54" fill="hold">
                            <p:stCondLst>
                              <p:cond delay="0"/>
                            </p:stCondLst>
                            <p:childTnLst>
                              <p:par>
                                <p:cTn id="55" presetID="0" presetClass="path" presetSubtype="0" accel="50000" decel="50000" fill="hold" nodeType="clickEffect">
                                  <p:stCondLst>
                                    <p:cond delay="0"/>
                                  </p:stCondLst>
                                  <p:childTnLst>
                                    <p:animMotion origin="layout" path="M -0.00781 -0.24398 L 0.28907 0.14074 " pathEditMode="relative" rAng="0" ptsTypes="AA">
                                      <p:cBhvr>
                                        <p:cTn id="56" dur="2000" fill="hold"/>
                                        <p:tgtEl>
                                          <p:spTgt spid="10"/>
                                        </p:tgtEl>
                                        <p:attrNameLst>
                                          <p:attrName>ppt_x</p:attrName>
                                          <p:attrName>ppt_y</p:attrName>
                                        </p:attrNameLst>
                                      </p:cBhvr>
                                      <p:rCtr x="14844" y="19236"/>
                                    </p:animMotion>
                                  </p:childTnLst>
                                </p:cTn>
                              </p:par>
                            </p:childTnLst>
                          </p:cTn>
                        </p:par>
                      </p:childTnLst>
                    </p:cTn>
                  </p:par>
                </p:childTnLst>
              </p:cTn>
              <p:nextCondLst>
                <p:cond evt="onClick" delay="0">
                  <p:tgtEl>
                    <p:spTgt spid="10"/>
                  </p:tgtEl>
                </p:cond>
              </p:nextCondLst>
            </p:seq>
            <p:seq concurrent="1" nextAc="seek">
              <p:cTn id="57" restart="whenNotActive" fill="hold" evtFilter="cancelBubble" nodeType="interactiveSeq">
                <p:stCondLst>
                  <p:cond evt="onClick" delay="0">
                    <p:tgtEl>
                      <p:spTgt spid="21"/>
                    </p:tgtEl>
                  </p:cond>
                </p:stCondLst>
                <p:endSync evt="end" delay="0">
                  <p:rtn val="all"/>
                </p:endSync>
                <p:childTnLst>
                  <p:par>
                    <p:cTn id="58" fill="hold">
                      <p:stCondLst>
                        <p:cond delay="0"/>
                      </p:stCondLst>
                      <p:childTnLst>
                        <p:par>
                          <p:cTn id="59" fill="hold">
                            <p:stCondLst>
                              <p:cond delay="0"/>
                            </p:stCondLst>
                            <p:childTnLst>
                              <p:par>
                                <p:cTn id="60" presetID="0" presetClass="path" presetSubtype="0" accel="50000" decel="50000" fill="hold" nodeType="clickEffect">
                                  <p:stCondLst>
                                    <p:cond delay="0"/>
                                  </p:stCondLst>
                                  <p:childTnLst>
                                    <p:animMotion origin="layout" path="M 0 0 L 0.4802 0.38889 " pathEditMode="relative" ptsTypes="AA">
                                      <p:cBhvr>
                                        <p:cTn id="61" dur="2000" fill="hold"/>
                                        <p:tgtEl>
                                          <p:spTgt spid="21"/>
                                        </p:tgtEl>
                                        <p:attrNameLst>
                                          <p:attrName>ppt_x</p:attrName>
                                          <p:attrName>ppt_y</p:attrName>
                                        </p:attrNameLst>
                                      </p:cBhvr>
                                    </p:animMotion>
                                  </p:childTnLst>
                                </p:cTn>
                              </p:par>
                            </p:childTnLst>
                          </p:cTn>
                        </p:par>
                      </p:childTnLst>
                    </p:cTn>
                  </p:par>
                </p:childTnLst>
              </p:cTn>
              <p:nextCondLst>
                <p:cond evt="onClick" delay="0">
                  <p:tgtEl>
                    <p:spTgt spid="21"/>
                  </p:tgtEl>
                </p:cond>
              </p:nextCondLst>
            </p:seq>
            <p:seq concurrent="1" nextAc="seek">
              <p:cTn id="62" restart="whenNotActive" fill="hold" evtFilter="cancelBubble" nodeType="interactiveSeq">
                <p:stCondLst>
                  <p:cond evt="onClick" delay="0">
                    <p:tgtEl>
                      <p:spTgt spid="24"/>
                    </p:tgtEl>
                  </p:cond>
                </p:stCondLst>
                <p:endSync evt="end" delay="0">
                  <p:rtn val="all"/>
                </p:endSync>
                <p:childTnLst>
                  <p:par>
                    <p:cTn id="63" fill="hold">
                      <p:stCondLst>
                        <p:cond delay="0"/>
                      </p:stCondLst>
                      <p:childTnLst>
                        <p:par>
                          <p:cTn id="64" fill="hold">
                            <p:stCondLst>
                              <p:cond delay="0"/>
                            </p:stCondLst>
                            <p:childTnLst>
                              <p:par>
                                <p:cTn id="65" presetID="0" presetClass="path" presetSubtype="0" accel="50000" decel="50000" fill="hold" nodeType="clickEffect">
                                  <p:stCondLst>
                                    <p:cond delay="0"/>
                                  </p:stCondLst>
                                  <p:childTnLst>
                                    <p:animMotion origin="layout" path="M -4.44444E-6 3.7037E-6 L 0.11146 0.27916 " pathEditMode="relative" rAng="0" ptsTypes="AA">
                                      <p:cBhvr>
                                        <p:cTn id="66" dur="2000" fill="hold"/>
                                        <p:tgtEl>
                                          <p:spTgt spid="24"/>
                                        </p:tgtEl>
                                        <p:attrNameLst>
                                          <p:attrName>ppt_x</p:attrName>
                                          <p:attrName>ppt_y</p:attrName>
                                        </p:attrNameLst>
                                      </p:cBhvr>
                                      <p:rCtr x="5573" y="13958"/>
                                    </p:animMotion>
                                  </p:childTnLst>
                                </p:cTn>
                              </p:par>
                            </p:childTnLst>
                          </p:cTn>
                        </p:par>
                      </p:childTnLst>
                    </p:cTn>
                  </p:par>
                </p:childTnLst>
              </p:cTn>
              <p:nextCondLst>
                <p:cond evt="onClick" delay="0">
                  <p:tgtEl>
                    <p:spTgt spid="24"/>
                  </p:tgtEl>
                </p:cond>
              </p:nextCondLst>
            </p:seq>
            <p:seq concurrent="1" nextAc="seek">
              <p:cTn id="67" restart="whenNotActive" fill="hold" evtFilter="cancelBubble" nodeType="interactiveSeq">
                <p:stCondLst>
                  <p:cond evt="onClick" delay="0">
                    <p:tgtEl>
                      <p:spTgt spid="15"/>
                    </p:tgtEl>
                  </p:cond>
                </p:stCondLst>
                <p:endSync evt="end" delay="0">
                  <p:rtn val="all"/>
                </p:endSync>
                <p:childTnLst>
                  <p:par>
                    <p:cTn id="68" fill="hold">
                      <p:stCondLst>
                        <p:cond delay="0"/>
                      </p:stCondLst>
                      <p:childTnLst>
                        <p:par>
                          <p:cTn id="69" fill="hold">
                            <p:stCondLst>
                              <p:cond delay="0"/>
                            </p:stCondLst>
                            <p:childTnLst>
                              <p:par>
                                <p:cTn id="70" presetID="0" presetClass="path" presetSubtype="0" accel="50000" decel="50000" fill="hold" nodeType="clickEffect">
                                  <p:stCondLst>
                                    <p:cond delay="0"/>
                                  </p:stCondLst>
                                  <p:childTnLst>
                                    <p:animMotion origin="layout" path="M 0.00139 -0.00231 L 0.40659 0.39074 " pathEditMode="relative" ptsTypes="AA">
                                      <p:cBhvr>
                                        <p:cTn id="71" dur="2000" fill="hold"/>
                                        <p:tgtEl>
                                          <p:spTgt spid="15"/>
                                        </p:tgtEl>
                                        <p:attrNameLst>
                                          <p:attrName>ppt_x</p:attrName>
                                          <p:attrName>ppt_y</p:attrName>
                                        </p:attrNameLst>
                                      </p:cBhvr>
                                    </p:animMotion>
                                  </p:childTnLst>
                                </p:cTn>
                              </p:par>
                            </p:childTnLst>
                          </p:cTn>
                        </p:par>
                      </p:childTnLst>
                    </p:cTn>
                  </p:par>
                </p:childTnLst>
              </p:cTn>
              <p:nextCondLst>
                <p:cond evt="onClick" delay="0">
                  <p:tgtEl>
                    <p:spTgt spid="15"/>
                  </p:tgtEl>
                </p:cond>
              </p:nextCondLst>
            </p:seq>
            <p:seq concurrent="1" nextAc="seek">
              <p:cTn id="72" restart="whenNotActive" fill="hold" evtFilter="cancelBubble" nodeType="interactiveSeq">
                <p:stCondLst>
                  <p:cond evt="onClick" delay="0">
                    <p:tgtEl>
                      <p:spTgt spid="17"/>
                    </p:tgtEl>
                  </p:cond>
                </p:stCondLst>
                <p:endSync evt="end" delay="0">
                  <p:rtn val="all"/>
                </p:endSync>
                <p:childTnLst>
                  <p:par>
                    <p:cTn id="73" fill="hold">
                      <p:stCondLst>
                        <p:cond delay="0"/>
                      </p:stCondLst>
                      <p:childTnLst>
                        <p:par>
                          <p:cTn id="74" fill="hold">
                            <p:stCondLst>
                              <p:cond delay="0"/>
                            </p:stCondLst>
                            <p:childTnLst>
                              <p:par>
                                <p:cTn id="75" presetID="0" presetClass="path" presetSubtype="0" accel="50000" decel="50000" fill="hold" nodeType="clickEffect">
                                  <p:stCondLst>
                                    <p:cond delay="0"/>
                                  </p:stCondLst>
                                  <p:childTnLst>
                                    <p:animMotion origin="layout" path="M -0.27413 -0.23865 L 0.13316 0.15162 " pathEditMode="relative" rAng="0" ptsTypes="AA">
                                      <p:cBhvr>
                                        <p:cTn id="76" dur="2000" fill="hold"/>
                                        <p:tgtEl>
                                          <p:spTgt spid="17"/>
                                        </p:tgtEl>
                                        <p:attrNameLst>
                                          <p:attrName>ppt_x</p:attrName>
                                          <p:attrName>ppt_y</p:attrName>
                                        </p:attrNameLst>
                                      </p:cBhvr>
                                      <p:rCtr x="20365" y="19514"/>
                                    </p:animMotion>
                                  </p:childTnLst>
                                </p:cTn>
                              </p:par>
                            </p:childTnLst>
                          </p:cTn>
                        </p:par>
                      </p:childTnLst>
                    </p:cTn>
                  </p:par>
                </p:childTnLst>
              </p:cTn>
              <p:nextCondLst>
                <p:cond evt="onClick" delay="0">
                  <p:tgtEl>
                    <p:spTgt spid="17"/>
                  </p:tgtEl>
                </p:cond>
              </p:nextCondLst>
            </p:seq>
            <p:seq concurrent="1" nextAc="seek">
              <p:cTn id="77" restart="whenNotActive" fill="hold" evtFilter="cancelBubble" nodeType="interactiveSeq">
                <p:stCondLst>
                  <p:cond evt="onClick" delay="0">
                    <p:tgtEl>
                      <p:spTgt spid="23"/>
                    </p:tgtEl>
                  </p:cond>
                </p:stCondLst>
                <p:endSync evt="end" delay="0">
                  <p:rtn val="all"/>
                </p:endSync>
                <p:childTnLst>
                  <p:par>
                    <p:cTn id="78" fill="hold">
                      <p:stCondLst>
                        <p:cond delay="0"/>
                      </p:stCondLst>
                      <p:childTnLst>
                        <p:par>
                          <p:cTn id="79" fill="hold">
                            <p:stCondLst>
                              <p:cond delay="0"/>
                            </p:stCondLst>
                            <p:childTnLst>
                              <p:par>
                                <p:cTn id="80" presetID="0" presetClass="path" presetSubtype="0" accel="50000" decel="50000" fill="hold" nodeType="clickEffect">
                                  <p:stCondLst>
                                    <p:cond delay="0"/>
                                  </p:stCondLst>
                                  <p:childTnLst>
                                    <p:animMotion origin="layout" path="M -2.77778E-7 -0.01805 L 0.11354 0.27917 " pathEditMode="relative" rAng="0" ptsTypes="AA">
                                      <p:cBhvr>
                                        <p:cTn id="81" dur="2000" fill="hold"/>
                                        <p:tgtEl>
                                          <p:spTgt spid="23"/>
                                        </p:tgtEl>
                                        <p:attrNameLst>
                                          <p:attrName>ppt_x</p:attrName>
                                          <p:attrName>ppt_y</p:attrName>
                                        </p:attrNameLst>
                                      </p:cBhvr>
                                      <p:rCtr x="5677" y="14861"/>
                                    </p:animMotion>
                                  </p:childTnLst>
                                </p:cTn>
                              </p:par>
                            </p:childTnLst>
                          </p:cTn>
                        </p:par>
                      </p:childTnLst>
                    </p:cTn>
                  </p:par>
                </p:childTnLst>
              </p:cTn>
              <p:nextCondLst>
                <p:cond evt="onClick" delay="0">
                  <p:tgtEl>
                    <p:spTgt spid="23"/>
                  </p:tgtEl>
                </p:cond>
              </p:nextCondLst>
            </p:seq>
            <p:seq concurrent="1" nextAc="seek">
              <p:cTn id="82" restart="whenNotActive" fill="hold" evtFilter="cancelBubble" nodeType="interactiveSeq">
                <p:stCondLst>
                  <p:cond evt="onClick" delay="0">
                    <p:tgtEl>
                      <p:spTgt spid="7"/>
                    </p:tgtEl>
                  </p:cond>
                </p:stCondLst>
                <p:endSync evt="end" delay="0">
                  <p:rtn val="all"/>
                </p:endSync>
                <p:childTnLst>
                  <p:par>
                    <p:cTn id="83" fill="hold">
                      <p:stCondLst>
                        <p:cond delay="0"/>
                      </p:stCondLst>
                      <p:childTnLst>
                        <p:par>
                          <p:cTn id="84" fill="hold">
                            <p:stCondLst>
                              <p:cond delay="0"/>
                            </p:stCondLst>
                            <p:childTnLst>
                              <p:par>
                                <p:cTn id="85" presetID="0" presetClass="path" presetSubtype="0" accel="50000" decel="50000" fill="hold" nodeType="clickEffect">
                                  <p:stCondLst>
                                    <p:cond delay="0"/>
                                  </p:stCondLst>
                                  <p:childTnLst>
                                    <p:animMotion origin="layout" path="M -0.00452 -0.00231 L 0.10277 0.28519 " pathEditMode="relative" ptsTypes="AA">
                                      <p:cBhvr>
                                        <p:cTn id="86" dur="2000" fill="hold"/>
                                        <p:tgtEl>
                                          <p:spTgt spid="7"/>
                                        </p:tgtEl>
                                        <p:attrNameLst>
                                          <p:attrName>ppt_x</p:attrName>
                                          <p:attrName>ppt_y</p:attrName>
                                        </p:attrNameLst>
                                      </p:cBhvr>
                                    </p:animMotion>
                                  </p:childTnLst>
                                </p:cTn>
                              </p:par>
                            </p:childTnLst>
                          </p:cTn>
                        </p:par>
                      </p:childTnLst>
                    </p:cTn>
                  </p:par>
                </p:childTnLst>
              </p:cTn>
              <p:nextCondLst>
                <p:cond evt="onClick" delay="0">
                  <p:tgtEl>
                    <p:spTgt spid="7"/>
                  </p:tgtEl>
                </p:cond>
              </p:nextCondLst>
            </p:seq>
            <p:seq concurrent="1" nextAc="seek">
              <p:cTn id="87" restart="whenNotActive" fill="hold" evtFilter="cancelBubble" nodeType="interactiveSeq">
                <p:stCondLst>
                  <p:cond evt="onClick" delay="0">
                    <p:tgtEl>
                      <p:spTgt spid="22"/>
                    </p:tgtEl>
                  </p:cond>
                </p:stCondLst>
                <p:endSync evt="end" delay="0">
                  <p:rtn val="all"/>
                </p:endSync>
                <p:childTnLst>
                  <p:par>
                    <p:cTn id="88" fill="hold">
                      <p:stCondLst>
                        <p:cond delay="0"/>
                      </p:stCondLst>
                      <p:childTnLst>
                        <p:par>
                          <p:cTn id="89" fill="hold">
                            <p:stCondLst>
                              <p:cond delay="0"/>
                            </p:stCondLst>
                            <p:childTnLst>
                              <p:par>
                                <p:cTn id="90" presetID="0" presetClass="path" presetSubtype="0" accel="50000" decel="50000" fill="hold" nodeType="clickEffect">
                                  <p:stCondLst>
                                    <p:cond delay="0"/>
                                  </p:stCondLst>
                                  <p:childTnLst>
                                    <p:animMotion origin="layout" path="M -0.00069 -0.00092 L -0.54756 0.18102 " pathEditMode="relative" ptsTypes="AA">
                                      <p:cBhvr>
                                        <p:cTn id="91" dur="2000" fill="hold"/>
                                        <p:tgtEl>
                                          <p:spTgt spid="22"/>
                                        </p:tgtEl>
                                        <p:attrNameLst>
                                          <p:attrName>ppt_x</p:attrName>
                                          <p:attrName>ppt_y</p:attrName>
                                        </p:attrNameLst>
                                      </p:cBhvr>
                                    </p:animMotion>
                                  </p:childTnLst>
                                </p:cTn>
                              </p:par>
                            </p:childTnLst>
                          </p:cTn>
                        </p:par>
                      </p:childTnLst>
                    </p:cTn>
                  </p:par>
                </p:childTnLst>
              </p:cTn>
              <p:nextCondLst>
                <p:cond evt="onClick" delay="0">
                  <p:tgtEl>
                    <p:spTgt spid="22"/>
                  </p:tgtEl>
                </p:cond>
              </p:nextCondLst>
            </p:seq>
            <p:seq concurrent="1" nextAc="seek">
              <p:cTn id="92" restart="whenNotActive" fill="hold" evtFilter="cancelBubble" nodeType="interactiveSeq">
                <p:stCondLst>
                  <p:cond evt="onClick" delay="0">
                    <p:tgtEl>
                      <p:spTgt spid="13"/>
                    </p:tgtEl>
                  </p:cond>
                </p:stCondLst>
                <p:endSync evt="end" delay="0">
                  <p:rtn val="all"/>
                </p:endSync>
                <p:childTnLst>
                  <p:par>
                    <p:cTn id="93" fill="hold">
                      <p:stCondLst>
                        <p:cond delay="0"/>
                      </p:stCondLst>
                      <p:childTnLst>
                        <p:par>
                          <p:cTn id="94" fill="hold">
                            <p:stCondLst>
                              <p:cond delay="0"/>
                            </p:stCondLst>
                            <p:childTnLst>
                              <p:par>
                                <p:cTn id="95" presetID="0" presetClass="path" presetSubtype="0" accel="50000" decel="50000" fill="hold" nodeType="clickEffect">
                                  <p:stCondLst>
                                    <p:cond delay="0"/>
                                  </p:stCondLst>
                                  <p:childTnLst>
                                    <p:animMotion origin="layout" path="M -0.00295 0.00463 L 0.01892 0.27963 " pathEditMode="relative" ptsTypes="AA">
                                      <p:cBhvr>
                                        <p:cTn id="96" dur="2000" fill="hold"/>
                                        <p:tgtEl>
                                          <p:spTgt spid="13"/>
                                        </p:tgtEl>
                                        <p:attrNameLst>
                                          <p:attrName>ppt_x</p:attrName>
                                          <p:attrName>ppt_y</p:attrName>
                                        </p:attrNameLst>
                                      </p:cBhvr>
                                    </p:animMotion>
                                  </p:childTnLst>
                                </p:cTn>
                              </p:par>
                            </p:childTnLst>
                          </p:cTn>
                        </p:par>
                      </p:childTnLst>
                    </p:cTn>
                  </p:par>
                </p:childTnLst>
              </p:cTn>
              <p:nextCondLst>
                <p:cond evt="onClick" delay="0">
                  <p:tgtEl>
                    <p:spTgt spid="13"/>
                  </p:tgtEl>
                </p:cond>
              </p:nextCondLst>
            </p:seq>
            <p:seq concurrent="1" nextAc="seek">
              <p:cTn id="97" restart="whenNotActive" fill="hold" evtFilter="cancelBubble" nodeType="interactiveSeq">
                <p:stCondLst>
                  <p:cond evt="onClick" delay="0">
                    <p:tgtEl>
                      <p:spTgt spid="19"/>
                    </p:tgtEl>
                  </p:cond>
                </p:stCondLst>
                <p:endSync evt="end" delay="0">
                  <p:rtn val="all"/>
                </p:endSync>
                <p:childTnLst>
                  <p:par>
                    <p:cTn id="98" fill="hold">
                      <p:stCondLst>
                        <p:cond delay="0"/>
                      </p:stCondLst>
                      <p:childTnLst>
                        <p:par>
                          <p:cTn id="99" fill="hold">
                            <p:stCondLst>
                              <p:cond delay="0"/>
                            </p:stCondLst>
                            <p:childTnLst>
                              <p:par>
                                <p:cTn id="100" presetID="0" presetClass="path" presetSubtype="0" accel="50000" decel="50000" fill="hold" nodeType="clickEffect">
                                  <p:stCondLst>
                                    <p:cond delay="0"/>
                                  </p:stCondLst>
                                  <p:childTnLst>
                                    <p:animMotion origin="layout" path="M -0.00226 0.0088 L -0.03247 0.16991 " pathEditMode="relative" ptsTypes="AA">
                                      <p:cBhvr>
                                        <p:cTn id="101" dur="2000" fill="hold"/>
                                        <p:tgtEl>
                                          <p:spTgt spid="19"/>
                                        </p:tgtEl>
                                        <p:attrNameLst>
                                          <p:attrName>ppt_x</p:attrName>
                                          <p:attrName>ppt_y</p:attrName>
                                        </p:attrNameLst>
                                      </p:cBhvr>
                                    </p:animMotion>
                                  </p:childTnLst>
                                </p:cTn>
                              </p:par>
                            </p:childTnLst>
                          </p:cTn>
                        </p:par>
                      </p:childTnLst>
                    </p:cTn>
                  </p:par>
                </p:childTnLst>
              </p:cTn>
              <p:nextCondLst>
                <p:cond evt="onClick" delay="0">
                  <p:tgtEl>
                    <p:spTgt spid="19"/>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66206" y="587829"/>
            <a:ext cx="3762103" cy="5324535"/>
          </a:xfrm>
          <a:prstGeom prst="rect">
            <a:avLst/>
          </a:prstGeom>
          <a:noFill/>
        </p:spPr>
        <p:txBody>
          <a:bodyPr wrap="square" rtlCol="0">
            <a:spAutoFit/>
          </a:bodyPr>
          <a:lstStyle/>
          <a:p>
            <a:r>
              <a:rPr lang="en-GB" sz="2000" b="1" dirty="0" smtClean="0"/>
              <a:t>For your activity today you need to complete the worksheet titled ‘Is my number odd or even?’</a:t>
            </a:r>
          </a:p>
          <a:p>
            <a:endParaRPr lang="en-GB" sz="2000" b="1" dirty="0" smtClean="0"/>
          </a:p>
          <a:p>
            <a:r>
              <a:rPr lang="en-GB" sz="2000" b="1" dirty="0" smtClean="0"/>
              <a:t>There are three different worksheets here to use. The first one uses numbers up to 20, the second worksheet uses numbers to 50 and the third worksheet uses numbers to 100. </a:t>
            </a:r>
          </a:p>
          <a:p>
            <a:endParaRPr lang="en-GB" sz="2000" b="1" dirty="0" smtClean="0"/>
          </a:p>
          <a:p>
            <a:r>
              <a:rPr lang="en-GB" sz="2000" b="1" dirty="0" smtClean="0"/>
              <a:t>Please choose the sheet that you wish to complete. I would expect you all to be able to do the first sheet easily.</a:t>
            </a:r>
            <a:endParaRPr lang="en-GB" sz="2000" b="1" dirty="0"/>
          </a:p>
        </p:txBody>
      </p:sp>
      <p:pic>
        <p:nvPicPr>
          <p:cNvPr id="6" name="Picture 5"/>
          <p:cNvPicPr>
            <a:picLocks noChangeAspect="1"/>
          </p:cNvPicPr>
          <p:nvPr/>
        </p:nvPicPr>
        <p:blipFill>
          <a:blip r:embed="rId2"/>
          <a:stretch>
            <a:fillRect/>
          </a:stretch>
        </p:blipFill>
        <p:spPr>
          <a:xfrm>
            <a:off x="4637177" y="587828"/>
            <a:ext cx="3762375" cy="5324535"/>
          </a:xfrm>
          <a:prstGeom prst="rect">
            <a:avLst/>
          </a:prstGeom>
        </p:spPr>
      </p:pic>
    </p:spTree>
    <p:extLst>
      <p:ext uri="{BB962C8B-B14F-4D97-AF65-F5344CB8AC3E}">
        <p14:creationId xmlns:p14="http://schemas.microsoft.com/office/powerpoint/2010/main" val="180807585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C62058F5-E99F-4F27-B9E9-05AC47688FF5}" vid="{052CBA24-7177-4CBD-BE8E-943201157C8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3025</TotalTime>
  <Words>644</Words>
  <Application>Microsoft Office PowerPoint</Application>
  <PresentationFormat>On-screen Show (4:3)</PresentationFormat>
  <Paragraphs>284</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Twinkl</vt:lpstr>
      <vt:lpstr>Sassoon Infant Rg</vt:lpstr>
      <vt:lpstr>Arial</vt:lpstr>
      <vt:lpstr>Twinkl ExtraBold</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Chelsea Massey</dc:creator>
  <cp:lastModifiedBy>Rachael Smith</cp:lastModifiedBy>
  <cp:revision>32</cp:revision>
  <dcterms:created xsi:type="dcterms:W3CDTF">2020-10-27T13:25:19Z</dcterms:created>
  <dcterms:modified xsi:type="dcterms:W3CDTF">2021-01-06T19:56:52Z</dcterms:modified>
</cp:coreProperties>
</file>