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34" r:id="rId2"/>
    <p:sldId id="456" r:id="rId3"/>
    <p:sldId id="480" r:id="rId4"/>
    <p:sldId id="485" r:id="rId5"/>
    <p:sldId id="465" r:id="rId6"/>
    <p:sldId id="477" r:id="rId7"/>
    <p:sldId id="482" r:id="rId8"/>
    <p:sldId id="499" r:id="rId9"/>
    <p:sldId id="500" r:id="rId10"/>
    <p:sldId id="463" r:id="rId11"/>
    <p:sldId id="4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4F6F7"/>
    <a:srgbClr val="F6F9FB"/>
    <a:srgbClr val="F8FBFD"/>
    <a:srgbClr val="8BC2EB"/>
    <a:srgbClr val="87BCE4"/>
    <a:srgbClr val="86BAE2"/>
    <a:srgbClr val="5C809C"/>
    <a:srgbClr val="85B9E1"/>
    <a:srgbClr val="7EB0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78" autoAdjust="0"/>
    <p:restoredTop sz="95268" autoAdjust="0"/>
  </p:normalViewPr>
  <p:slideViewPr>
    <p:cSldViewPr snapToGrid="0">
      <p:cViewPr varScale="1">
        <p:scale>
          <a:sx n="69" d="100"/>
          <a:sy n="69" d="100"/>
        </p:scale>
        <p:origin x="88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380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035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118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867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213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386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616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2959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078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22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10x tables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5</a:t>
            </a:r>
          </a:p>
        </p:txBody>
      </p:sp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50523" y="405165"/>
            <a:ext cx="50465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apples altogether?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955695E-26FE-4C24-8CAB-9EC4F2318934}"/>
              </a:ext>
            </a:extLst>
          </p:cNvPr>
          <p:cNvGrpSpPr/>
          <p:nvPr/>
        </p:nvGrpSpPr>
        <p:grpSpPr>
          <a:xfrm>
            <a:off x="957895" y="1373694"/>
            <a:ext cx="2892298" cy="2528430"/>
            <a:chOff x="7333890" y="5831047"/>
            <a:chExt cx="663995" cy="667408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893E30AD-5857-4AD7-A407-FFCE08550432}"/>
                </a:ext>
              </a:extLst>
            </p:cNvPr>
            <p:cNvGrpSpPr/>
            <p:nvPr/>
          </p:nvGrpSpPr>
          <p:grpSpPr>
            <a:xfrm>
              <a:off x="7333890" y="5831047"/>
              <a:ext cx="663995" cy="667408"/>
              <a:chOff x="3691385" y="5437340"/>
              <a:chExt cx="1782640" cy="1733827"/>
            </a:xfrm>
          </p:grpSpPr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3B0CBCB6-446B-4C70-82B4-1410258FA1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91385" y="5795117"/>
                <a:ext cx="1773576" cy="1376050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02A8AF52-FD8D-41E4-A0D5-745DFB56160A}"/>
                  </a:ext>
                </a:extLst>
              </p:cNvPr>
              <p:cNvSpPr/>
              <p:nvPr/>
            </p:nvSpPr>
            <p:spPr>
              <a:xfrm>
                <a:off x="3751076" y="5437340"/>
                <a:ext cx="1722949" cy="1166428"/>
              </a:xfrm>
              <a:prstGeom prst="rect">
                <a:avLst/>
              </a:prstGeom>
              <a:solidFill>
                <a:srgbClr val="F6F9F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0" name="Cloud 39">
                <a:extLst>
                  <a:ext uri="{FF2B5EF4-FFF2-40B4-BE49-F238E27FC236}">
                    <a16:creationId xmlns:a16="http://schemas.microsoft.com/office/drawing/2014/main" id="{77E8578D-B92A-47BF-AC5F-EBDD6F6DC456}"/>
                  </a:ext>
                </a:extLst>
              </p:cNvPr>
              <p:cNvSpPr/>
              <p:nvPr/>
            </p:nvSpPr>
            <p:spPr>
              <a:xfrm>
                <a:off x="4040564" y="5657589"/>
                <a:ext cx="1144724" cy="985656"/>
              </a:xfrm>
              <a:prstGeom prst="cloud">
                <a:avLst/>
              </a:prstGeom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3E55D9B8-1F8D-453A-8D17-8F870D81A55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715912">
              <a:off x="7631991" y="5954605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5438F5B5-BEBB-4604-9C6C-DCB6875730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715912">
              <a:off x="7807593" y="6050647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BDA521CB-36C0-4C23-B55E-D849F532060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427919">
              <a:off x="7537856" y="5992091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F6E9B80B-4942-42D9-8881-B8EFC880B9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56026">
              <a:off x="7621640" y="6067689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1D79204-989E-45B8-BEC7-65D986D8AB5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96294">
              <a:off x="7717145" y="6028223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0193F1A2-F93E-400E-83C7-478381CD3C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715912">
              <a:off x="7521793" y="6086787"/>
              <a:ext cx="48330" cy="6634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D0D40329-4C02-496A-917E-12EEADC91E1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715912">
              <a:off x="7775166" y="5941441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5C59B6D5-AA4E-4806-B999-A7946FE6BA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56026">
              <a:off x="7721781" y="6132744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3AB0FC2B-48C6-4EEF-BE17-77DDB50545A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56026">
              <a:off x="7555829" y="6181280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EF4EBBD0-2F81-492A-8C96-038E8C088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56026">
              <a:off x="7650125" y="6198124"/>
              <a:ext cx="46505" cy="60567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46E6B598-4364-46DF-92DD-EBA9B4B5974D}"/>
              </a:ext>
            </a:extLst>
          </p:cNvPr>
          <p:cNvGrpSpPr/>
          <p:nvPr/>
        </p:nvGrpSpPr>
        <p:grpSpPr>
          <a:xfrm>
            <a:off x="4530720" y="1373694"/>
            <a:ext cx="2892298" cy="2528430"/>
            <a:chOff x="7333890" y="5831047"/>
            <a:chExt cx="663995" cy="667408"/>
          </a:xfrm>
        </p:grpSpPr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00D81ECA-364A-4AB9-A46D-819FA38EDA14}"/>
                </a:ext>
              </a:extLst>
            </p:cNvPr>
            <p:cNvGrpSpPr/>
            <p:nvPr/>
          </p:nvGrpSpPr>
          <p:grpSpPr>
            <a:xfrm>
              <a:off x="7333890" y="5831047"/>
              <a:ext cx="663995" cy="667408"/>
              <a:chOff x="3691385" y="5437340"/>
              <a:chExt cx="1782640" cy="1733827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A8F25B04-FAFA-4182-BCA2-2B3702632C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91385" y="5795117"/>
                <a:ext cx="1773576" cy="1376050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C1A26938-5226-4702-98FC-23E8D3A8014C}"/>
                  </a:ext>
                </a:extLst>
              </p:cNvPr>
              <p:cNvSpPr/>
              <p:nvPr/>
            </p:nvSpPr>
            <p:spPr>
              <a:xfrm>
                <a:off x="3751076" y="5437340"/>
                <a:ext cx="1722949" cy="1166428"/>
              </a:xfrm>
              <a:prstGeom prst="rect">
                <a:avLst/>
              </a:prstGeom>
              <a:solidFill>
                <a:srgbClr val="F6F9F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5" name="Cloud 54">
                <a:extLst>
                  <a:ext uri="{FF2B5EF4-FFF2-40B4-BE49-F238E27FC236}">
                    <a16:creationId xmlns:a16="http://schemas.microsoft.com/office/drawing/2014/main" id="{8C064CF4-7FD4-4B7B-9BA6-07734D87AEE8}"/>
                  </a:ext>
                </a:extLst>
              </p:cNvPr>
              <p:cNvSpPr/>
              <p:nvPr/>
            </p:nvSpPr>
            <p:spPr>
              <a:xfrm>
                <a:off x="4040564" y="5657589"/>
                <a:ext cx="1144724" cy="985656"/>
              </a:xfrm>
              <a:prstGeom prst="cloud">
                <a:avLst/>
              </a:prstGeom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43D9F8B7-C204-45B1-81A2-85B8CE865A5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715912">
              <a:off x="7631991" y="5954605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9694520C-323F-4F08-AA1C-38685A372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715912">
              <a:off x="7807593" y="6050647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8FC37FEF-F7A0-4023-820B-EC91846150E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427919">
              <a:off x="7537856" y="5992091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7022D2D9-0668-4810-A652-3A575A9C99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56026">
              <a:off x="7621640" y="6067689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CA23BF0C-F2B0-4747-9827-F34741C204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96294">
              <a:off x="7717145" y="6028223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A9874312-BCDF-4078-A95A-E03DB3A572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715912">
              <a:off x="7521793" y="6086787"/>
              <a:ext cx="48330" cy="6634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976DDA56-0DF7-4413-88EA-62675EC7418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715912">
              <a:off x="7775166" y="5941441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F7E5381-5267-4174-9831-8023DA2E25C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56026">
              <a:off x="7721781" y="6132744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47F779BA-8DAF-4575-B491-DFD2D5770D7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56026">
              <a:off x="7555829" y="6181280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D84AF371-6B2C-4843-AA61-396A8EB723B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56026">
              <a:off x="7650125" y="6198124"/>
              <a:ext cx="46505" cy="60567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04CFA3F6-6219-40FD-B360-E079D0E40CD1}"/>
              </a:ext>
            </a:extLst>
          </p:cNvPr>
          <p:cNvGrpSpPr/>
          <p:nvPr/>
        </p:nvGrpSpPr>
        <p:grpSpPr>
          <a:xfrm>
            <a:off x="8110025" y="1373694"/>
            <a:ext cx="2892298" cy="2528430"/>
            <a:chOff x="7333890" y="5831047"/>
            <a:chExt cx="663995" cy="667408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A8C635F1-E1FC-499D-BB21-6C0EB65C6FCD}"/>
                </a:ext>
              </a:extLst>
            </p:cNvPr>
            <p:cNvGrpSpPr/>
            <p:nvPr/>
          </p:nvGrpSpPr>
          <p:grpSpPr>
            <a:xfrm>
              <a:off x="7333890" y="5831047"/>
              <a:ext cx="663995" cy="667408"/>
              <a:chOff x="3691385" y="5437340"/>
              <a:chExt cx="1782640" cy="1733827"/>
            </a:xfrm>
          </p:grpSpPr>
          <p:pic>
            <p:nvPicPr>
              <p:cNvPr id="68" name="Picture 67">
                <a:extLst>
                  <a:ext uri="{FF2B5EF4-FFF2-40B4-BE49-F238E27FC236}">
                    <a16:creationId xmlns:a16="http://schemas.microsoft.com/office/drawing/2014/main" id="{A94E5BEF-D5F5-47E4-8466-D0101D8E1C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91385" y="5795117"/>
                <a:ext cx="1773576" cy="1376050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D69F1508-EFD4-4637-9C19-F59F6ED9172B}"/>
                  </a:ext>
                </a:extLst>
              </p:cNvPr>
              <p:cNvSpPr/>
              <p:nvPr/>
            </p:nvSpPr>
            <p:spPr>
              <a:xfrm>
                <a:off x="3751076" y="5437340"/>
                <a:ext cx="1722949" cy="1166428"/>
              </a:xfrm>
              <a:prstGeom prst="rect">
                <a:avLst/>
              </a:prstGeom>
              <a:solidFill>
                <a:srgbClr val="F6F9F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0" name="Cloud 69">
                <a:extLst>
                  <a:ext uri="{FF2B5EF4-FFF2-40B4-BE49-F238E27FC236}">
                    <a16:creationId xmlns:a16="http://schemas.microsoft.com/office/drawing/2014/main" id="{BFD9AD1B-63D7-4441-918E-BC4EB1D91278}"/>
                  </a:ext>
                </a:extLst>
              </p:cNvPr>
              <p:cNvSpPr/>
              <p:nvPr/>
            </p:nvSpPr>
            <p:spPr>
              <a:xfrm>
                <a:off x="4040564" y="5657589"/>
                <a:ext cx="1144724" cy="985656"/>
              </a:xfrm>
              <a:prstGeom prst="cloud">
                <a:avLst/>
              </a:prstGeom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6F80C8A2-8FA4-4587-A799-A8836A54791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715912">
              <a:off x="7631991" y="5954605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3192B1AB-8C26-408F-B296-D04624FD5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715912">
              <a:off x="7807593" y="6050647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25D0A446-0AA4-40E1-863E-239E7977535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427919">
              <a:off x="7537856" y="5992091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DC3679B0-8345-4204-B313-FC63646A43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56026">
              <a:off x="7621640" y="6067689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EE06BBD5-76A7-4C8F-8A52-F0A91841EF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96294">
              <a:off x="7717145" y="6028223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CD0FD74C-7AE7-40C8-8642-1D28C86EB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715912">
              <a:off x="7521793" y="6086787"/>
              <a:ext cx="48330" cy="6634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F50FE0A1-782B-4834-934E-6C4A931035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715912">
              <a:off x="7775166" y="5941441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68FC390-E947-433C-9DE5-9234F8F4C05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56026">
              <a:off x="7721781" y="6132744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8904653B-DF3E-4778-B6ED-A8A30DA73C6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56026">
              <a:off x="7555829" y="6181280"/>
              <a:ext cx="46505" cy="6056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2D81667F-334C-4ECC-8828-2C27849DA8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56026">
              <a:off x="7650125" y="6198124"/>
              <a:ext cx="46505" cy="60567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71" name="TextBox 70">
            <a:extLst>
              <a:ext uri="{FF2B5EF4-FFF2-40B4-BE49-F238E27FC236}">
                <a16:creationId xmlns:a16="http://schemas.microsoft.com/office/drawing/2014/main" id="{633A1856-3EE3-4C24-9695-A71A97955A70}"/>
              </a:ext>
            </a:extLst>
          </p:cNvPr>
          <p:cNvSpPr txBox="1"/>
          <p:nvPr/>
        </p:nvSpPr>
        <p:spPr>
          <a:xfrm>
            <a:off x="3991372" y="5544894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 x ________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CB4CB6B0-16D9-4747-A430-7423C195E4E7}"/>
              </a:ext>
            </a:extLst>
          </p:cNvPr>
          <p:cNvSpPr txBox="1"/>
          <p:nvPr/>
        </p:nvSpPr>
        <p:spPr>
          <a:xfrm>
            <a:off x="4067844" y="5483339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7C68F5C-D261-4E8C-9874-B4BC658BA7A7}"/>
              </a:ext>
            </a:extLst>
          </p:cNvPr>
          <p:cNvSpPr txBox="1"/>
          <p:nvPr/>
        </p:nvSpPr>
        <p:spPr>
          <a:xfrm>
            <a:off x="6057791" y="5483339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DC9EF06E-C754-47D7-A5C0-8287FE290EDD}"/>
              </a:ext>
            </a:extLst>
          </p:cNvPr>
          <p:cNvSpPr txBox="1"/>
          <p:nvPr/>
        </p:nvSpPr>
        <p:spPr>
          <a:xfrm>
            <a:off x="2580910" y="4667536"/>
            <a:ext cx="71593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________ apples in total.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CDE1174-CE28-41A4-BC61-85DF773C96CF}"/>
              </a:ext>
            </a:extLst>
          </p:cNvPr>
          <p:cNvSpPr txBox="1"/>
          <p:nvPr/>
        </p:nvSpPr>
        <p:spPr>
          <a:xfrm>
            <a:off x="4725101" y="4605981"/>
            <a:ext cx="154669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355373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0C74F51-31CB-4829-98B1-2D3D5DEFE5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F0F2B0E-03FD-4FC1-A99A-6F5538BAEA49}"/>
              </a:ext>
            </a:extLst>
          </p:cNvPr>
          <p:cNvSpPr txBox="1"/>
          <p:nvPr/>
        </p:nvSpPr>
        <p:spPr>
          <a:xfrm>
            <a:off x="3991372" y="5749175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 x ________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D1F1C5C-D2C7-4FF4-8EB0-80657B7F89F2}"/>
              </a:ext>
            </a:extLst>
          </p:cNvPr>
          <p:cNvSpPr txBox="1"/>
          <p:nvPr/>
        </p:nvSpPr>
        <p:spPr>
          <a:xfrm>
            <a:off x="4067844" y="5687620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826C4E3-4274-4466-A3E4-4DFE435AEC1C}"/>
              </a:ext>
            </a:extLst>
          </p:cNvPr>
          <p:cNvSpPr txBox="1"/>
          <p:nvPr/>
        </p:nvSpPr>
        <p:spPr>
          <a:xfrm>
            <a:off x="6057791" y="5687620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5121DA5-24E5-44E0-9CBF-8AD132331572}"/>
              </a:ext>
            </a:extLst>
          </p:cNvPr>
          <p:cNvSpPr txBox="1"/>
          <p:nvPr/>
        </p:nvSpPr>
        <p:spPr>
          <a:xfrm>
            <a:off x="2580910" y="4871817"/>
            <a:ext cx="71192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________ pencils in total.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871B370-054A-49FB-AAE7-940BED1E45DD}"/>
              </a:ext>
            </a:extLst>
          </p:cNvPr>
          <p:cNvSpPr txBox="1"/>
          <p:nvPr/>
        </p:nvSpPr>
        <p:spPr>
          <a:xfrm>
            <a:off x="4725101" y="4810262"/>
            <a:ext cx="154669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2A8724E-B36F-4B00-99E0-A7A754925754}"/>
              </a:ext>
            </a:extLst>
          </p:cNvPr>
          <p:cNvSpPr txBox="1"/>
          <p:nvPr/>
        </p:nvSpPr>
        <p:spPr>
          <a:xfrm>
            <a:off x="350523" y="405165"/>
            <a:ext cx="51155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pencils altogether?</a:t>
            </a:r>
          </a:p>
        </p:txBody>
      </p:sp>
    </p:spTree>
    <p:extLst>
      <p:ext uri="{BB962C8B-B14F-4D97-AF65-F5344CB8AC3E}">
        <p14:creationId xmlns:p14="http://schemas.microsoft.com/office/powerpoint/2010/main" val="1527720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3F6DFD6-499B-4E30-B5ED-30914F04DB69}"/>
              </a:ext>
            </a:extLst>
          </p:cNvPr>
          <p:cNvGrpSpPr/>
          <p:nvPr/>
        </p:nvGrpSpPr>
        <p:grpSpPr>
          <a:xfrm>
            <a:off x="258384" y="1941739"/>
            <a:ext cx="2196921" cy="1396480"/>
            <a:chOff x="1028844" y="7861242"/>
            <a:chExt cx="1616526" cy="1050620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4F036E0B-363E-431C-A449-28AE942B05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28844" y="8078341"/>
              <a:ext cx="1616526" cy="83352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96B4E07-B83E-422D-BE5F-70BED585BA6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91948" y="7861242"/>
              <a:ext cx="313769" cy="444931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3DDAE69F-B583-4C3E-91BF-90FEBA6DAC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85019" y="7928950"/>
              <a:ext cx="313769" cy="444931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D050B2C4-D9AB-4E55-B348-4BC52A7B321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18170" y="7889657"/>
              <a:ext cx="313769" cy="444931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F086F37A-493A-42C4-9965-8E38DAC7F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31112" y="8078341"/>
              <a:ext cx="313769" cy="444931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811B223-0337-4F37-AEE5-61FB37FEDF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80287" y="8068161"/>
              <a:ext cx="313769" cy="444931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EC52853C-87DE-4027-8D9B-C272461F0D8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88468" y="8121710"/>
              <a:ext cx="313769" cy="44493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399AD436-5E26-47CA-AEA9-0A3ABD9C4A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06321" y="8242361"/>
              <a:ext cx="313769" cy="444931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AFA5B91B-65B2-4E37-9F40-4D8E01824E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03539" y="8074622"/>
              <a:ext cx="313769" cy="44493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96A24D3-6AF2-4269-BB68-3993D4111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706409" y="8328865"/>
              <a:ext cx="313769" cy="444931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F1BF85F9-9FA2-4DD6-A818-071B13CA06D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39110" y="8274769"/>
              <a:ext cx="313769" cy="444931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D51B6BE7-2985-4B23-8E78-94BD009DE389}"/>
              </a:ext>
            </a:extLst>
          </p:cNvPr>
          <p:cNvGrpSpPr/>
          <p:nvPr/>
        </p:nvGrpSpPr>
        <p:grpSpPr>
          <a:xfrm>
            <a:off x="2621024" y="1941739"/>
            <a:ext cx="2196921" cy="1396480"/>
            <a:chOff x="1028844" y="7861242"/>
            <a:chExt cx="1616526" cy="1050620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D2A1688A-5682-4588-8089-334F7E2F26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28844" y="8078341"/>
              <a:ext cx="1616526" cy="833521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0487DDFA-0DCD-4DB8-B638-F8EE02728C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91948" y="7861242"/>
              <a:ext cx="313769" cy="444931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5F6B5DF6-7254-4FDF-824C-1B8BFA2A07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85019" y="7928950"/>
              <a:ext cx="313769" cy="444931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ACE35332-F7E5-44EC-A9EF-56A29C53E5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18170" y="7889657"/>
              <a:ext cx="313769" cy="444931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A8511B57-4FFD-4DD9-873E-D010A5BF71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31112" y="8078341"/>
              <a:ext cx="313769" cy="444931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8F75F30-E348-427A-9197-53ABFE0EE46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80287" y="8068161"/>
              <a:ext cx="313769" cy="444931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26BF00E4-D424-4560-9F7B-C6C7282AF41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88468" y="8121710"/>
              <a:ext cx="313769" cy="444931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62E5C00-E004-4EA5-BF72-CA9771064FE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06321" y="8242361"/>
              <a:ext cx="313769" cy="444931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C335EF83-7ECB-41B4-B438-1FB60FCD535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03539" y="8074622"/>
              <a:ext cx="313769" cy="444931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2AD5244D-A2A4-46F1-8656-398E04FB6A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706409" y="8328865"/>
              <a:ext cx="313769" cy="444931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8A501F88-F1D3-4716-9F85-30F6C6E848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39110" y="8274769"/>
              <a:ext cx="313769" cy="444931"/>
            </a:xfrm>
            <a:prstGeom prst="rect">
              <a:avLst/>
            </a:prstGeom>
          </p:spPr>
        </p:pic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E8038DEB-0B88-4179-A945-72C0059AD43C}"/>
              </a:ext>
            </a:extLst>
          </p:cNvPr>
          <p:cNvGrpSpPr/>
          <p:nvPr/>
        </p:nvGrpSpPr>
        <p:grpSpPr>
          <a:xfrm>
            <a:off x="4983664" y="1941739"/>
            <a:ext cx="2196921" cy="1396480"/>
            <a:chOff x="1028844" y="7861242"/>
            <a:chExt cx="1616526" cy="1050620"/>
          </a:xfrm>
        </p:grpSpPr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C5EA30D0-AFFB-4A35-8BF2-0135FC59EE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28844" y="8078341"/>
              <a:ext cx="1616526" cy="833521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FA957220-459A-4CB1-A7A9-C07C163F400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91948" y="7861242"/>
              <a:ext cx="313769" cy="444931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41015610-3C4A-4647-AFB8-F7772CC9441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85019" y="7928950"/>
              <a:ext cx="313769" cy="444931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831C119C-6257-43C6-AADE-C5402CED4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18170" y="7889657"/>
              <a:ext cx="313769" cy="444931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290F9DA8-EE84-4BEB-A07A-F7B3C8A242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31112" y="8078341"/>
              <a:ext cx="313769" cy="444931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C3394DF9-F358-42CE-A386-92A10C1E729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80287" y="8068161"/>
              <a:ext cx="313769" cy="444931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9F84D983-34D2-4B17-A1C5-280DE55446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88468" y="8121710"/>
              <a:ext cx="313769" cy="444931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F3481B76-EF20-4092-8F8B-A5E2D69390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06321" y="8242361"/>
              <a:ext cx="313769" cy="444931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289DB273-6AAF-469E-ADE8-BD609E5ED79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03539" y="8074622"/>
              <a:ext cx="313769" cy="444931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B630EE5F-005F-4FE6-9DFE-884E17D273B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706409" y="8328865"/>
              <a:ext cx="313769" cy="444931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0CCE6B68-FA41-4C3F-9443-937728F8DC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39110" y="8274769"/>
              <a:ext cx="313769" cy="444931"/>
            </a:xfrm>
            <a:prstGeom prst="rect">
              <a:avLst/>
            </a:prstGeom>
          </p:spPr>
        </p:pic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49FDFFBB-B113-4CDA-93BF-D00831BC1F40}"/>
              </a:ext>
            </a:extLst>
          </p:cNvPr>
          <p:cNvGrpSpPr/>
          <p:nvPr/>
        </p:nvGrpSpPr>
        <p:grpSpPr>
          <a:xfrm>
            <a:off x="7346304" y="1941739"/>
            <a:ext cx="2196921" cy="1396480"/>
            <a:chOff x="1028844" y="7861242"/>
            <a:chExt cx="1616526" cy="1050620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C6CC45C9-4B22-473E-B155-28718F129C0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28844" y="8078341"/>
              <a:ext cx="1616526" cy="833521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D8A569C5-1EE4-48B9-864D-4ACA8280FB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91948" y="7861242"/>
              <a:ext cx="313769" cy="444931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CB5D4ABF-0027-4682-9C45-E42D4FF82D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85019" y="7928950"/>
              <a:ext cx="313769" cy="444931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7AB188FB-06E3-42E2-BC78-B6BBB1AB0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18170" y="7889657"/>
              <a:ext cx="313769" cy="444931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326C4418-0947-4C2B-B8F5-81BFE745BA6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31112" y="8078341"/>
              <a:ext cx="313769" cy="444931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22D36DEB-D34E-4118-AE3B-35462E6C075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80287" y="8068161"/>
              <a:ext cx="313769" cy="444931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9EF503D6-5D6A-4EF6-89A9-81CDE9AAF6D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88468" y="8121710"/>
              <a:ext cx="313769" cy="444931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8185DEE7-0130-4A7C-AC4B-665911A4B8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06321" y="8242361"/>
              <a:ext cx="313769" cy="444931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95A4909B-50FF-4336-90EF-0E82008C801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03539" y="8074622"/>
              <a:ext cx="313769" cy="444931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4C34D97-60CA-4241-ACB8-1F32F05A7B1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706409" y="8328865"/>
              <a:ext cx="313769" cy="444931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50103C9-C4DE-45DD-8316-3F2EBF8FE1D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39110" y="8274769"/>
              <a:ext cx="313769" cy="444931"/>
            </a:xfrm>
            <a:prstGeom prst="rect">
              <a:avLst/>
            </a:prstGeom>
          </p:spPr>
        </p:pic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629B6DE4-5549-40E0-A5D9-71E7ADDC6C2D}"/>
              </a:ext>
            </a:extLst>
          </p:cNvPr>
          <p:cNvGrpSpPr/>
          <p:nvPr/>
        </p:nvGrpSpPr>
        <p:grpSpPr>
          <a:xfrm>
            <a:off x="9708942" y="1941739"/>
            <a:ext cx="2196921" cy="1396480"/>
            <a:chOff x="1028844" y="7861242"/>
            <a:chExt cx="1616526" cy="1050620"/>
          </a:xfrm>
        </p:grpSpPr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9666F559-FE77-4BAB-B58A-14904895E43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28844" y="8078341"/>
              <a:ext cx="1616526" cy="833521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5D012F56-811F-47D4-B9A5-C3DB3AAE7B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91948" y="7861242"/>
              <a:ext cx="313769" cy="444931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17E82E7A-5458-4F4A-B74B-F1DB549D1E5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85019" y="7928950"/>
              <a:ext cx="313769" cy="444931"/>
            </a:xfrm>
            <a:prstGeom prst="rect">
              <a:avLst/>
            </a:prstGeom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192D11C0-521F-448E-A67C-8AB36C7961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18170" y="7889657"/>
              <a:ext cx="313769" cy="444931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8F55B6A5-5891-4362-8D0A-81F3C5071E7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31112" y="8078341"/>
              <a:ext cx="313769" cy="444931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5347267F-1328-48F2-AEC1-4BA041834E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80287" y="8068161"/>
              <a:ext cx="313769" cy="444931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0CE25CF3-75C7-4704-84BC-D6494D7DD4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88468" y="8121710"/>
              <a:ext cx="313769" cy="444931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DF7D4CB8-2A2D-4FCD-9603-94D2829A48B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06321" y="8242361"/>
              <a:ext cx="313769" cy="444931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983D442E-B7BC-4E4E-A3E2-3762F45974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03539" y="8074622"/>
              <a:ext cx="313769" cy="444931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D6B7AA68-BE48-462B-95AD-584F012C42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706409" y="8328865"/>
              <a:ext cx="313769" cy="444931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32FA66E6-8E5B-466B-80D5-7C812C727B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39110" y="8274769"/>
              <a:ext cx="313769" cy="444931"/>
            </a:xfrm>
            <a:prstGeom prst="rect">
              <a:avLst/>
            </a:prstGeom>
          </p:spPr>
        </p:pic>
      </p:grpSp>
      <p:sp>
        <p:nvSpPr>
          <p:cNvPr id="97" name="TextBox 96">
            <a:extLst>
              <a:ext uri="{FF2B5EF4-FFF2-40B4-BE49-F238E27FC236}">
                <a16:creationId xmlns:a16="http://schemas.microsoft.com/office/drawing/2014/main" id="{90CC55FA-7601-44A2-935A-541D87E19E3D}"/>
              </a:ext>
            </a:extLst>
          </p:cNvPr>
          <p:cNvSpPr txBox="1"/>
          <p:nvPr/>
        </p:nvSpPr>
        <p:spPr>
          <a:xfrm>
            <a:off x="3991372" y="5290370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 x ________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83FF0594-2999-42C2-B7CE-E0A667DA1601}"/>
              </a:ext>
            </a:extLst>
          </p:cNvPr>
          <p:cNvSpPr txBox="1"/>
          <p:nvPr/>
        </p:nvSpPr>
        <p:spPr>
          <a:xfrm>
            <a:off x="4067844" y="5228815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D39B1424-D79F-4ED7-A235-1C814CCBCEEA}"/>
              </a:ext>
            </a:extLst>
          </p:cNvPr>
          <p:cNvSpPr txBox="1"/>
          <p:nvPr/>
        </p:nvSpPr>
        <p:spPr>
          <a:xfrm>
            <a:off x="6057791" y="5228815"/>
            <a:ext cx="154669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9347D0D8-0C4F-4467-8E6F-954A435AD852}"/>
              </a:ext>
            </a:extLst>
          </p:cNvPr>
          <p:cNvSpPr txBox="1"/>
          <p:nvPr/>
        </p:nvSpPr>
        <p:spPr>
          <a:xfrm>
            <a:off x="2580910" y="4413012"/>
            <a:ext cx="68130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________ cakes in total.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BD239A6C-3CE6-4800-9B0C-1AFE9BA59B66}"/>
              </a:ext>
            </a:extLst>
          </p:cNvPr>
          <p:cNvSpPr txBox="1"/>
          <p:nvPr/>
        </p:nvSpPr>
        <p:spPr>
          <a:xfrm>
            <a:off x="4725101" y="4351457"/>
            <a:ext cx="154669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63BC7E1A-5C82-4D76-BC4C-8FBFDBADBCF5}"/>
              </a:ext>
            </a:extLst>
          </p:cNvPr>
          <p:cNvSpPr txBox="1"/>
          <p:nvPr/>
        </p:nvSpPr>
        <p:spPr>
          <a:xfrm>
            <a:off x="350523" y="405165"/>
            <a:ext cx="4876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cakes altogether?</a:t>
            </a:r>
          </a:p>
        </p:txBody>
      </p:sp>
    </p:spTree>
    <p:extLst>
      <p:ext uri="{BB962C8B-B14F-4D97-AF65-F5344CB8AC3E}">
        <p14:creationId xmlns:p14="http://schemas.microsoft.com/office/powerpoint/2010/main" val="182135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/>
      <p:bldP spid="99" grpId="0"/>
      <p:bldP spid="1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CCB8E2A-CA64-4207-BCCB-3C1E9DA2D7C7}"/>
              </a:ext>
            </a:extLst>
          </p:cNvPr>
          <p:cNvGrpSpPr/>
          <p:nvPr/>
        </p:nvGrpSpPr>
        <p:grpSpPr>
          <a:xfrm>
            <a:off x="6665371" y="1659613"/>
            <a:ext cx="4624984" cy="3064787"/>
            <a:chOff x="660267" y="7399201"/>
            <a:chExt cx="1366882" cy="89508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390B971-811B-4BA2-8E55-9BF40DCDAC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1563562" y="7690888"/>
              <a:ext cx="146164" cy="110765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31163CD-9A10-4AB0-B05C-6CF5883325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1036" r="31484"/>
            <a:stretch/>
          </p:blipFill>
          <p:spPr>
            <a:xfrm>
              <a:off x="669599" y="7669139"/>
              <a:ext cx="234303" cy="62515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A436F81-660F-45CC-B6FC-D5BD3BAC72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09036" y="8074346"/>
              <a:ext cx="146164" cy="11076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1BBEAEF-10FA-4DB0-AA53-1E0154E3BF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91260" y="7748851"/>
              <a:ext cx="146164" cy="110765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FEDAB75-2BAD-4543-A105-9BA41C763E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01635" y="8129728"/>
              <a:ext cx="146164" cy="11076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F0F37D4-1FE6-4929-91AF-5E11F79814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75915" y="7768398"/>
              <a:ext cx="146164" cy="11076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8D3EA1AE-B6FB-48C4-B805-6B51850880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92161" y="7558374"/>
              <a:ext cx="146164" cy="110765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9E69F8D-FC35-4CCC-9A7E-E25861A4FB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1602055" y="7990548"/>
              <a:ext cx="146164" cy="110765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9D2867EB-0644-4764-9D28-46ADC7A022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1232373" y="7641867"/>
              <a:ext cx="146164" cy="110765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523F7D7-3D45-4A22-A4DF-FB657D42C5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777625" y="7606192"/>
              <a:ext cx="146164" cy="110765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992F3DC-FC1F-453C-9F44-23C1AA48B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1192130" y="7879783"/>
              <a:ext cx="146164" cy="110765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E3AB6E07-D06C-43F5-A0FC-5B8F1F40E9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1036" r="31484"/>
            <a:stretch/>
          </p:blipFill>
          <p:spPr>
            <a:xfrm flipH="1">
              <a:off x="1766841" y="7669139"/>
              <a:ext cx="234303" cy="625150"/>
            </a:xfrm>
            <a:prstGeom prst="rect">
              <a:avLst/>
            </a:prstGeom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087A402-BC5D-4799-99D7-3D049DAF039D}"/>
                </a:ext>
              </a:extLst>
            </p:cNvPr>
            <p:cNvSpPr/>
            <p:nvPr/>
          </p:nvSpPr>
          <p:spPr>
            <a:xfrm>
              <a:off x="660267" y="7523944"/>
              <a:ext cx="1366881" cy="770345"/>
            </a:xfrm>
            <a:prstGeom prst="rect">
              <a:avLst/>
            </a:prstGeom>
            <a:solidFill>
              <a:srgbClr val="DEEBF7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00C5FC9-0F39-4AE1-BB0F-2F875B6B2F36}"/>
                </a:ext>
              </a:extLst>
            </p:cNvPr>
            <p:cNvSpPr/>
            <p:nvPr/>
          </p:nvSpPr>
          <p:spPr>
            <a:xfrm>
              <a:off x="660268" y="7399201"/>
              <a:ext cx="1366881" cy="895088"/>
            </a:xfrm>
            <a:prstGeom prst="rect">
              <a:avLst/>
            </a:prstGeom>
            <a:noFill/>
            <a:ln w="381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DA8ED386-CD69-49F2-8403-A6493A50ADBE}"/>
              </a:ext>
            </a:extLst>
          </p:cNvPr>
          <p:cNvSpPr txBox="1"/>
          <p:nvPr/>
        </p:nvSpPr>
        <p:spPr>
          <a:xfrm>
            <a:off x="390523" y="385139"/>
            <a:ext cx="61313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80 fish.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tanks are there?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AC765C6-B2D2-4266-A5BD-9CF5CD362A63}"/>
              </a:ext>
            </a:extLst>
          </p:cNvPr>
          <p:cNvSpPr txBox="1"/>
          <p:nvPr/>
        </p:nvSpPr>
        <p:spPr>
          <a:xfrm>
            <a:off x="1319026" y="2941840"/>
            <a:ext cx="40495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x 10 = 80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67518D-9C53-48E6-B419-4F3982A3543F}"/>
              </a:ext>
            </a:extLst>
          </p:cNvPr>
          <p:cNvSpPr txBox="1"/>
          <p:nvPr/>
        </p:nvSpPr>
        <p:spPr>
          <a:xfrm>
            <a:off x="1407690" y="2895492"/>
            <a:ext cx="1361871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3672806-7A33-4008-9BC8-05957AB4F150}"/>
              </a:ext>
            </a:extLst>
          </p:cNvPr>
          <p:cNvSpPr txBox="1"/>
          <p:nvPr/>
        </p:nvSpPr>
        <p:spPr>
          <a:xfrm>
            <a:off x="536374" y="5326539"/>
            <a:ext cx="11119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did you work this out? 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was the easiest method?</a:t>
            </a:r>
          </a:p>
        </p:txBody>
      </p:sp>
    </p:spTree>
    <p:extLst>
      <p:ext uri="{BB962C8B-B14F-4D97-AF65-F5344CB8AC3E}">
        <p14:creationId xmlns:p14="http://schemas.microsoft.com/office/powerpoint/2010/main" val="320369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C131A95-2BB0-4F2C-ABF4-99C65CD26228}"/>
              </a:ext>
            </a:extLst>
          </p:cNvPr>
          <p:cNvSpPr txBox="1"/>
          <p:nvPr/>
        </p:nvSpPr>
        <p:spPr>
          <a:xfrm>
            <a:off x="390523" y="436529"/>
            <a:ext cx="1075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pencil pots are there if there are 70 pencils?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DFB4B3C-7A08-47D0-9249-BD41829A2F11}"/>
              </a:ext>
            </a:extLst>
          </p:cNvPr>
          <p:cNvGrpSpPr/>
          <p:nvPr/>
        </p:nvGrpSpPr>
        <p:grpSpPr>
          <a:xfrm>
            <a:off x="7157437" y="1499936"/>
            <a:ext cx="1606801" cy="3360352"/>
            <a:chOff x="-733110" y="7228263"/>
            <a:chExt cx="574845" cy="1251699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E88DB83A-7A8B-4CEE-B001-F6AD0E4BA0B3}"/>
                </a:ext>
              </a:extLst>
            </p:cNvPr>
            <p:cNvSpPr/>
            <p:nvPr/>
          </p:nvSpPr>
          <p:spPr>
            <a:xfrm>
              <a:off x="-733110" y="7739031"/>
              <a:ext cx="450405" cy="68241"/>
            </a:xfrm>
            <a:prstGeom prst="ellipse">
              <a:avLst/>
            </a:prstGeom>
            <a:solidFill>
              <a:srgbClr val="F4F6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69BEFA03-A6D2-4C45-A5F9-2A1EB30EC2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466" r="41760"/>
            <a:stretch/>
          </p:blipFill>
          <p:spPr>
            <a:xfrm rot="772957">
              <a:off x="-308620" y="7264807"/>
              <a:ext cx="97200" cy="944466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D4286342-0207-4BBB-A9A9-AAF7E62199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466" r="41760"/>
            <a:stretch/>
          </p:blipFill>
          <p:spPr>
            <a:xfrm rot="20891095">
              <a:off x="-646005" y="7265804"/>
              <a:ext cx="97200" cy="944463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43DC9967-25CB-477E-A702-EBCB4EE723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466" r="41760"/>
            <a:stretch/>
          </p:blipFill>
          <p:spPr>
            <a:xfrm rot="21312131">
              <a:off x="-572254" y="7236380"/>
              <a:ext cx="97200" cy="944463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EE80DBC-6BAE-4FA4-99A0-16D5650CEE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466" r="41760"/>
            <a:stretch/>
          </p:blipFill>
          <p:spPr>
            <a:xfrm>
              <a:off x="-482587" y="7228263"/>
              <a:ext cx="97200" cy="944463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DADB5A19-FEBE-44D6-ABE0-A65A0F662D9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466" r="41760"/>
            <a:stretch/>
          </p:blipFill>
          <p:spPr>
            <a:xfrm rot="301828">
              <a:off x="-380895" y="7236411"/>
              <a:ext cx="97200" cy="944463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F332A0AD-6F9B-41B4-83E2-51700920B6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466" r="41760"/>
            <a:stretch/>
          </p:blipFill>
          <p:spPr>
            <a:xfrm rot="20891095">
              <a:off x="-577907" y="7369540"/>
              <a:ext cx="97355" cy="945971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7FA1BF06-7EC3-42B6-9183-C5B92CC8C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466" r="41760"/>
            <a:stretch/>
          </p:blipFill>
          <p:spPr>
            <a:xfrm rot="21215215">
              <a:off x="-525983" y="7361303"/>
              <a:ext cx="97355" cy="945971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2235E2E-0BBB-4B09-BC9E-43D381DA6E1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466" r="41760"/>
            <a:stretch/>
          </p:blipFill>
          <p:spPr>
            <a:xfrm>
              <a:off x="-482742" y="7358826"/>
              <a:ext cx="97355" cy="94597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99CAFA2B-DEE8-4E76-B9E9-E4FBB02124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466" r="41760"/>
            <a:stretch/>
          </p:blipFill>
          <p:spPr>
            <a:xfrm rot="228839">
              <a:off x="-406276" y="7364426"/>
              <a:ext cx="97355" cy="945971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A6A3BE2-1625-4228-8A72-C728F600C4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466" r="41760"/>
            <a:stretch/>
          </p:blipFill>
          <p:spPr>
            <a:xfrm rot="567222">
              <a:off x="-329575" y="7367914"/>
              <a:ext cx="97355" cy="945971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CBF4D07F-69A3-42BA-9996-08C93C821C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Diffused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-669891" y="7765358"/>
              <a:ext cx="511626" cy="714604"/>
            </a:xfrm>
            <a:prstGeom prst="rect">
              <a:avLst/>
            </a:prstGeom>
          </p:spPr>
        </p:pic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026C5F01-8FCE-4E1B-85B0-28884F7A57D1}"/>
              </a:ext>
            </a:extLst>
          </p:cNvPr>
          <p:cNvSpPr txBox="1"/>
          <p:nvPr/>
        </p:nvSpPr>
        <p:spPr>
          <a:xfrm>
            <a:off x="1319026" y="2941840"/>
            <a:ext cx="403988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x 10 = 70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943F7A1-70EF-4188-A566-E40F52C1FCB1}"/>
              </a:ext>
            </a:extLst>
          </p:cNvPr>
          <p:cNvSpPr txBox="1"/>
          <p:nvPr/>
        </p:nvSpPr>
        <p:spPr>
          <a:xfrm>
            <a:off x="1407690" y="2895492"/>
            <a:ext cx="1361871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17A74FC-21A3-4DAC-9C9F-A91479FFF2D3}"/>
              </a:ext>
            </a:extLst>
          </p:cNvPr>
          <p:cNvSpPr txBox="1"/>
          <p:nvPr/>
        </p:nvSpPr>
        <p:spPr>
          <a:xfrm>
            <a:off x="466311" y="5400476"/>
            <a:ext cx="11119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did you work this out? 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was the easiest method?</a:t>
            </a:r>
          </a:p>
        </p:txBody>
      </p:sp>
    </p:spTree>
    <p:extLst>
      <p:ext uri="{BB962C8B-B14F-4D97-AF65-F5344CB8AC3E}">
        <p14:creationId xmlns:p14="http://schemas.microsoft.com/office/powerpoint/2010/main" val="145885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A8ED386-CD69-49F2-8403-A6493A50ADBE}"/>
              </a:ext>
            </a:extLst>
          </p:cNvPr>
          <p:cNvSpPr txBox="1"/>
          <p:nvPr/>
        </p:nvSpPr>
        <p:spPr>
          <a:xfrm>
            <a:off x="466311" y="466334"/>
            <a:ext cx="403027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120 cupcakes.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plates are there?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93623D3-D4B6-4C42-8FC1-11243E096332}"/>
              </a:ext>
            </a:extLst>
          </p:cNvPr>
          <p:cNvGrpSpPr/>
          <p:nvPr/>
        </p:nvGrpSpPr>
        <p:grpSpPr>
          <a:xfrm>
            <a:off x="6670761" y="1872224"/>
            <a:ext cx="4030269" cy="2815975"/>
            <a:chOff x="1028844" y="7861242"/>
            <a:chExt cx="1616526" cy="105062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7C2B091D-BFBF-41FB-B435-277DC4C2E7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28844" y="8078341"/>
              <a:ext cx="1616526" cy="833521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86F9BC4-0A59-46C8-A6E8-946A1696C41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91948" y="7861242"/>
              <a:ext cx="313769" cy="444931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A9BA77D-3D9C-4BEC-B4CC-E7AA2677149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85019" y="7928950"/>
              <a:ext cx="313769" cy="444931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0363732A-07E9-4401-9313-35DEBB23A18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18170" y="7889657"/>
              <a:ext cx="313769" cy="444931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CAC6C5A-4741-4FC8-8E1C-D7C079A1722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31112" y="8078341"/>
              <a:ext cx="313769" cy="444931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1FD91E70-0C71-4698-9AF8-CA154B98EC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80287" y="8068161"/>
              <a:ext cx="313769" cy="444931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0234DA7A-7729-41B0-A733-D434276224B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88468" y="8121710"/>
              <a:ext cx="313769" cy="444931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D2D05C3-A42D-47DE-BAA4-32D95D790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06321" y="8242361"/>
              <a:ext cx="313769" cy="44493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D32F048-551F-4FD3-9081-89619B27C4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03539" y="8074622"/>
              <a:ext cx="313769" cy="444931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C3417738-15EA-446F-AA5B-46F4507224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706409" y="8328865"/>
              <a:ext cx="313769" cy="444931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AE2A208D-F733-4D29-9217-63C1CE353D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39110" y="8274769"/>
              <a:ext cx="313769" cy="444931"/>
            </a:xfrm>
            <a:prstGeom prst="rect">
              <a:avLst/>
            </a:prstGeom>
          </p:spPr>
        </p:pic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265FFA4F-C2C3-46F0-9F12-80B4FA2489ED}"/>
              </a:ext>
            </a:extLst>
          </p:cNvPr>
          <p:cNvSpPr txBox="1"/>
          <p:nvPr/>
        </p:nvSpPr>
        <p:spPr>
          <a:xfrm>
            <a:off x="536374" y="5355289"/>
            <a:ext cx="11119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did you work this out? 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was the easiest method?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B27C861-1B6A-48C3-AEEF-889FD0FA9DBB}"/>
              </a:ext>
            </a:extLst>
          </p:cNvPr>
          <p:cNvSpPr txBox="1"/>
          <p:nvPr/>
        </p:nvSpPr>
        <p:spPr>
          <a:xfrm>
            <a:off x="1319026" y="2941840"/>
            <a:ext cx="427713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x 10 = 120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FBDF6FC-B773-4913-BAB8-91D97C42CA47}"/>
              </a:ext>
            </a:extLst>
          </p:cNvPr>
          <p:cNvSpPr txBox="1"/>
          <p:nvPr/>
        </p:nvSpPr>
        <p:spPr>
          <a:xfrm>
            <a:off x="1407690" y="2895492"/>
            <a:ext cx="1361871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823607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64926" y="381661"/>
            <a:ext cx="104626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a number sentence to make the ordered number sentences true.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94010B7-CD29-4BA8-A580-818B7215B1C2}"/>
              </a:ext>
            </a:extLst>
          </p:cNvPr>
          <p:cNvSpPr/>
          <p:nvPr/>
        </p:nvSpPr>
        <p:spPr>
          <a:xfrm>
            <a:off x="841084" y="2609033"/>
            <a:ext cx="3417926" cy="91928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x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9A1545-FF30-4BC9-ADDB-3FB03DA02244}"/>
              </a:ext>
            </a:extLst>
          </p:cNvPr>
          <p:cNvSpPr/>
          <p:nvPr/>
        </p:nvSpPr>
        <p:spPr>
          <a:xfrm>
            <a:off x="4425317" y="2609033"/>
            <a:ext cx="3417926" cy="919283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b="1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5AD2A56-B5C4-445B-9445-7C6F8D682C85}"/>
              </a:ext>
            </a:extLst>
          </p:cNvPr>
          <p:cNvSpPr/>
          <p:nvPr/>
        </p:nvSpPr>
        <p:spPr>
          <a:xfrm>
            <a:off x="8009550" y="2609034"/>
            <a:ext cx="3417926" cy="91928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5 x 10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C84C014-461C-47F7-9A6E-C52D259E6D2A}"/>
              </a:ext>
            </a:extLst>
          </p:cNvPr>
          <p:cNvCxnSpPr>
            <a:cxnSpLocks/>
          </p:cNvCxnSpPr>
          <p:nvPr/>
        </p:nvCxnSpPr>
        <p:spPr>
          <a:xfrm>
            <a:off x="841084" y="3797190"/>
            <a:ext cx="10584000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39068E91-BAB5-47E4-A0C9-182574F7F046}"/>
              </a:ext>
            </a:extLst>
          </p:cNvPr>
          <p:cNvSpPr txBox="1"/>
          <p:nvPr/>
        </p:nvSpPr>
        <p:spPr>
          <a:xfrm>
            <a:off x="841084" y="3895675"/>
            <a:ext cx="1975021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7B7C227-EDAF-41C0-8859-7150474B68E7}"/>
              </a:ext>
            </a:extLst>
          </p:cNvPr>
          <p:cNvSpPr txBox="1"/>
          <p:nvPr/>
        </p:nvSpPr>
        <p:spPr>
          <a:xfrm>
            <a:off x="9534752" y="3895675"/>
            <a:ext cx="1975021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3625DE4-6DE2-433D-905A-6491D42F252C}"/>
              </a:ext>
            </a:extLst>
          </p:cNvPr>
          <p:cNvSpPr txBox="1"/>
          <p:nvPr/>
        </p:nvSpPr>
        <p:spPr>
          <a:xfrm>
            <a:off x="4425315" y="2785375"/>
            <a:ext cx="3417927" cy="523220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x 10 or 4 x 10</a:t>
            </a:r>
          </a:p>
        </p:txBody>
      </p:sp>
    </p:spTree>
    <p:extLst>
      <p:ext uri="{BB962C8B-B14F-4D97-AF65-F5344CB8AC3E}">
        <p14:creationId xmlns:p14="http://schemas.microsoft.com/office/powerpoint/2010/main" val="1984525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94010B7-CD29-4BA8-A580-818B7215B1C2}"/>
              </a:ext>
            </a:extLst>
          </p:cNvPr>
          <p:cNvSpPr/>
          <p:nvPr/>
        </p:nvSpPr>
        <p:spPr>
          <a:xfrm>
            <a:off x="841084" y="2489291"/>
            <a:ext cx="3417926" cy="91928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x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9A1545-FF30-4BC9-ADDB-3FB03DA02244}"/>
              </a:ext>
            </a:extLst>
          </p:cNvPr>
          <p:cNvSpPr/>
          <p:nvPr/>
        </p:nvSpPr>
        <p:spPr>
          <a:xfrm>
            <a:off x="4425317" y="2489291"/>
            <a:ext cx="3417926" cy="919283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b="1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5AD2A56-B5C4-445B-9445-7C6F8D682C85}"/>
              </a:ext>
            </a:extLst>
          </p:cNvPr>
          <p:cNvSpPr/>
          <p:nvPr/>
        </p:nvSpPr>
        <p:spPr>
          <a:xfrm>
            <a:off x="8009550" y="2489292"/>
            <a:ext cx="3417926" cy="91928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8 x 10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C84C014-461C-47F7-9A6E-C52D259E6D2A}"/>
              </a:ext>
            </a:extLst>
          </p:cNvPr>
          <p:cNvCxnSpPr>
            <a:cxnSpLocks/>
          </p:cNvCxnSpPr>
          <p:nvPr/>
        </p:nvCxnSpPr>
        <p:spPr>
          <a:xfrm>
            <a:off x="841084" y="3677448"/>
            <a:ext cx="10584000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39068E91-BAB5-47E4-A0C9-182574F7F046}"/>
              </a:ext>
            </a:extLst>
          </p:cNvPr>
          <p:cNvSpPr txBox="1"/>
          <p:nvPr/>
        </p:nvSpPr>
        <p:spPr>
          <a:xfrm>
            <a:off x="841084" y="3775933"/>
            <a:ext cx="1975021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7B7C227-EDAF-41C0-8859-7150474B68E7}"/>
              </a:ext>
            </a:extLst>
          </p:cNvPr>
          <p:cNvSpPr txBox="1"/>
          <p:nvPr/>
        </p:nvSpPr>
        <p:spPr>
          <a:xfrm>
            <a:off x="9534752" y="3775933"/>
            <a:ext cx="1975021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3625DE4-6DE2-433D-905A-6491D42F252C}"/>
              </a:ext>
            </a:extLst>
          </p:cNvPr>
          <p:cNvSpPr txBox="1"/>
          <p:nvPr/>
        </p:nvSpPr>
        <p:spPr>
          <a:xfrm>
            <a:off x="4425315" y="2450190"/>
            <a:ext cx="3417927" cy="954107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x 10, 6 x 10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or 7 x 10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EEDF51F-B34F-4171-B320-3009778B2998}"/>
              </a:ext>
            </a:extLst>
          </p:cNvPr>
          <p:cNvSpPr txBox="1"/>
          <p:nvPr/>
        </p:nvSpPr>
        <p:spPr>
          <a:xfrm>
            <a:off x="364926" y="381661"/>
            <a:ext cx="104626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a number sentence to make the ordered number sentences true.</a:t>
            </a:r>
          </a:p>
        </p:txBody>
      </p:sp>
    </p:spTree>
    <p:extLst>
      <p:ext uri="{BB962C8B-B14F-4D97-AF65-F5344CB8AC3E}">
        <p14:creationId xmlns:p14="http://schemas.microsoft.com/office/powerpoint/2010/main" val="1211111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986D7E0-5B7E-4F31-9B3E-8E351BB52DFC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8" name="Teardrop 7">
              <a:extLst>
                <a:ext uri="{FF2B5EF4-FFF2-40B4-BE49-F238E27FC236}">
                  <a16:creationId xmlns:a16="http://schemas.microsoft.com/office/drawing/2014/main" id="{3911E6D1-C199-4483-B4E8-C1CC75323E6A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1E55CC1-A0EA-4319-B9C4-7AC546EC106D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FF330BC-E2B4-4E2B-A416-289F766FEF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8249708"/>
              </p:ext>
            </p:extLst>
          </p:nvPr>
        </p:nvGraphicFramePr>
        <p:xfrm>
          <a:off x="1623779" y="2120370"/>
          <a:ext cx="8944439" cy="11426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7777">
                  <a:extLst>
                    <a:ext uri="{9D8B030D-6E8A-4147-A177-3AD203B41FA5}">
                      <a16:colId xmlns:a16="http://schemas.microsoft.com/office/drawing/2014/main" val="36819583"/>
                    </a:ext>
                  </a:extLst>
                </a:gridCol>
                <a:gridCol w="1277777">
                  <a:extLst>
                    <a:ext uri="{9D8B030D-6E8A-4147-A177-3AD203B41FA5}">
                      <a16:colId xmlns:a16="http://schemas.microsoft.com/office/drawing/2014/main" val="638967035"/>
                    </a:ext>
                  </a:extLst>
                </a:gridCol>
                <a:gridCol w="1277777">
                  <a:extLst>
                    <a:ext uri="{9D8B030D-6E8A-4147-A177-3AD203B41FA5}">
                      <a16:colId xmlns:a16="http://schemas.microsoft.com/office/drawing/2014/main" val="851753074"/>
                    </a:ext>
                  </a:extLst>
                </a:gridCol>
                <a:gridCol w="1277777">
                  <a:extLst>
                    <a:ext uri="{9D8B030D-6E8A-4147-A177-3AD203B41FA5}">
                      <a16:colId xmlns:a16="http://schemas.microsoft.com/office/drawing/2014/main" val="4266432190"/>
                    </a:ext>
                  </a:extLst>
                </a:gridCol>
                <a:gridCol w="1277777">
                  <a:extLst>
                    <a:ext uri="{9D8B030D-6E8A-4147-A177-3AD203B41FA5}">
                      <a16:colId xmlns:a16="http://schemas.microsoft.com/office/drawing/2014/main" val="115953844"/>
                    </a:ext>
                  </a:extLst>
                </a:gridCol>
                <a:gridCol w="1277777">
                  <a:extLst>
                    <a:ext uri="{9D8B030D-6E8A-4147-A177-3AD203B41FA5}">
                      <a16:colId xmlns:a16="http://schemas.microsoft.com/office/drawing/2014/main" val="1755245529"/>
                    </a:ext>
                  </a:extLst>
                </a:gridCol>
                <a:gridCol w="1277777">
                  <a:extLst>
                    <a:ext uri="{9D8B030D-6E8A-4147-A177-3AD203B41FA5}">
                      <a16:colId xmlns:a16="http://schemas.microsoft.com/office/drawing/2014/main" val="1262265345"/>
                    </a:ext>
                  </a:extLst>
                </a:gridCol>
              </a:tblGrid>
              <a:tr h="1142660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60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90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3550551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DC921FC-6A7A-4017-9C6B-EB71DF442B86}"/>
              </a:ext>
            </a:extLst>
          </p:cNvPr>
          <p:cNvSpPr txBox="1"/>
          <p:nvPr/>
        </p:nvSpPr>
        <p:spPr>
          <a:xfrm>
            <a:off x="343155" y="404338"/>
            <a:ext cx="9185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Che creates a number track counting up in 10s from 50.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0A39AA-9483-4701-B590-A6AD91729AB5}"/>
              </a:ext>
            </a:extLst>
          </p:cNvPr>
          <p:cNvSpPr txBox="1"/>
          <p:nvPr/>
        </p:nvSpPr>
        <p:spPr>
          <a:xfrm>
            <a:off x="343155" y="4312992"/>
            <a:ext cx="4963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mistake has Che made?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E7F6F3-A233-4497-ACB7-BED69622D59D}"/>
              </a:ext>
            </a:extLst>
          </p:cNvPr>
          <p:cNvSpPr txBox="1"/>
          <p:nvPr/>
        </p:nvSpPr>
        <p:spPr>
          <a:xfrm>
            <a:off x="343155" y="5190382"/>
            <a:ext cx="92207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Che has missed the number 100 from the number track.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number track goes up in 10s. 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3A72C6A0-3D5A-4719-B156-8EFF1DF8A4F9}"/>
              </a:ext>
            </a:extLst>
          </p:cNvPr>
          <p:cNvCxnSpPr/>
          <p:nvPr/>
        </p:nvCxnSpPr>
        <p:spPr>
          <a:xfrm>
            <a:off x="8011886" y="1476085"/>
            <a:ext cx="0" cy="51363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351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76E923-F9CE-4000-BFA4-824A0254E1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69306" y="442747"/>
            <a:ext cx="7295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Help Asha complete the following problem:</a:t>
            </a: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76C0576C-1311-4EAF-9A13-B452814E85AF}"/>
              </a:ext>
            </a:extLst>
          </p:cNvPr>
          <p:cNvSpPr/>
          <p:nvPr/>
        </p:nvSpPr>
        <p:spPr>
          <a:xfrm>
            <a:off x="4265922" y="1649255"/>
            <a:ext cx="6219256" cy="1273629"/>
          </a:xfrm>
          <a:prstGeom prst="wedgeRoundRectCallout">
            <a:avLst>
              <a:gd name="adj1" fmla="val -56823"/>
              <a:gd name="adj2" fmla="val 21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Can you help me find a multiplication fact for this problem?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01BB639-FB29-4322-A032-EBF10B63B1DC}"/>
              </a:ext>
            </a:extLst>
          </p:cNvPr>
          <p:cNvSpPr/>
          <p:nvPr/>
        </p:nvSpPr>
        <p:spPr>
          <a:xfrm>
            <a:off x="804000" y="4289461"/>
            <a:ext cx="3417926" cy="91928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x 10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5F6A143-DB30-4F56-AF50-14D1E89EB354}"/>
              </a:ext>
            </a:extLst>
          </p:cNvPr>
          <p:cNvSpPr/>
          <p:nvPr/>
        </p:nvSpPr>
        <p:spPr>
          <a:xfrm>
            <a:off x="4388233" y="4289461"/>
            <a:ext cx="3417926" cy="919283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766A9C3-809F-4039-98A7-40D4B781E1AE}"/>
              </a:ext>
            </a:extLst>
          </p:cNvPr>
          <p:cNvSpPr/>
          <p:nvPr/>
        </p:nvSpPr>
        <p:spPr>
          <a:xfrm>
            <a:off x="7972466" y="4289462"/>
            <a:ext cx="3417926" cy="91928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8 x 5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AED1231-D910-488D-A454-2F4BDDBD2906}"/>
              </a:ext>
            </a:extLst>
          </p:cNvPr>
          <p:cNvCxnSpPr>
            <a:cxnSpLocks/>
          </p:cNvCxnSpPr>
          <p:nvPr/>
        </p:nvCxnSpPr>
        <p:spPr>
          <a:xfrm>
            <a:off x="804000" y="5477618"/>
            <a:ext cx="10584000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164ED9A0-67F1-4CBB-8B2E-FA52E65837F9}"/>
              </a:ext>
            </a:extLst>
          </p:cNvPr>
          <p:cNvSpPr txBox="1"/>
          <p:nvPr/>
        </p:nvSpPr>
        <p:spPr>
          <a:xfrm>
            <a:off x="804000" y="5576103"/>
            <a:ext cx="1975021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4BCA5BC-2CED-4C88-B1AD-B9536A9992E1}"/>
              </a:ext>
            </a:extLst>
          </p:cNvPr>
          <p:cNvSpPr txBox="1"/>
          <p:nvPr/>
        </p:nvSpPr>
        <p:spPr>
          <a:xfrm>
            <a:off x="9497668" y="5576103"/>
            <a:ext cx="1975021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92FDD4-F88F-4B42-B818-53D2C38A9C5B}"/>
              </a:ext>
            </a:extLst>
          </p:cNvPr>
          <p:cNvSpPr txBox="1"/>
          <p:nvPr/>
        </p:nvSpPr>
        <p:spPr>
          <a:xfrm>
            <a:off x="4388231" y="4250360"/>
            <a:ext cx="3417927" cy="954107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x 10, 5 x 5,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 x 5 or 7 x 5</a:t>
            </a:r>
          </a:p>
        </p:txBody>
      </p:sp>
    </p:spTree>
    <p:extLst>
      <p:ext uri="{BB962C8B-B14F-4D97-AF65-F5344CB8AC3E}">
        <p14:creationId xmlns:p14="http://schemas.microsoft.com/office/powerpoint/2010/main" val="2968179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9060</TotalTime>
  <Words>300</Words>
  <Application>Microsoft Office PowerPoint</Application>
  <PresentationFormat>Widescreen</PresentationFormat>
  <Paragraphs>85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2</dc:title>
  <dc:creator>PRIMARY STARS EDUCATION</dc:creator>
  <cp:lastModifiedBy>J.Jones</cp:lastModifiedBy>
  <cp:revision>365</cp:revision>
  <dcterms:created xsi:type="dcterms:W3CDTF">2018-08-10T10:44:35Z</dcterms:created>
  <dcterms:modified xsi:type="dcterms:W3CDTF">2021-01-17T14:56:35Z</dcterms:modified>
</cp:coreProperties>
</file>