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432" r:id="rId2"/>
    <p:sldId id="475" r:id="rId3"/>
    <p:sldId id="480" r:id="rId4"/>
    <p:sldId id="476" r:id="rId5"/>
    <p:sldId id="479" r:id="rId6"/>
    <p:sldId id="47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AE1"/>
    <a:srgbClr val="87BCE4"/>
    <a:srgbClr val="86BAE2"/>
    <a:srgbClr val="7EB0D5"/>
    <a:srgbClr val="F6F9FB"/>
    <a:srgbClr val="EDF1F9"/>
    <a:srgbClr val="00FF00"/>
    <a:srgbClr val="FF33CC"/>
    <a:srgbClr val="E2EBF2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55" autoAdjust="0"/>
    <p:restoredTop sz="94638" autoAdjust="0"/>
  </p:normalViewPr>
  <p:slideViewPr>
    <p:cSldViewPr snapToGrid="0">
      <p:cViewPr varScale="1">
        <p:scale>
          <a:sx n="69" d="100"/>
          <a:sy n="69" d="100"/>
        </p:scale>
        <p:origin x="6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81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3467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6418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3412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3950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8422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Divide by 5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Thursday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6604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B8D269-A918-4FBA-82F5-EA571ECA55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C0AB11B-6309-4AAF-9691-D4D0CF38AE2A}"/>
              </a:ext>
            </a:extLst>
          </p:cNvPr>
          <p:cNvSpPr txBox="1"/>
          <p:nvPr/>
        </p:nvSpPr>
        <p:spPr>
          <a:xfrm>
            <a:off x="7649963" y="229306"/>
            <a:ext cx="2669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groups of 5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4C86A317-F516-4F04-93D4-2C0BF65B2C2F}"/>
              </a:ext>
            </a:extLst>
          </p:cNvPr>
          <p:cNvSpPr/>
          <p:nvPr/>
        </p:nvSpPr>
        <p:spPr>
          <a:xfrm>
            <a:off x="2619969" y="1618904"/>
            <a:ext cx="6671387" cy="10752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26A5E83B-D516-48A5-BCE2-E60622CAEA87}"/>
              </a:ext>
            </a:extLst>
          </p:cNvPr>
          <p:cNvSpPr/>
          <p:nvPr/>
        </p:nvSpPr>
        <p:spPr>
          <a:xfrm>
            <a:off x="2619969" y="2903828"/>
            <a:ext cx="6671387" cy="10752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76F52772-DE74-4C8C-A9EA-4A5911A37665}"/>
              </a:ext>
            </a:extLst>
          </p:cNvPr>
          <p:cNvSpPr/>
          <p:nvPr/>
        </p:nvSpPr>
        <p:spPr>
          <a:xfrm>
            <a:off x="2619969" y="4218251"/>
            <a:ext cx="6671387" cy="10752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C4F660-06CC-4EB4-8B96-13BFF7409792}"/>
              </a:ext>
            </a:extLst>
          </p:cNvPr>
          <p:cNvSpPr txBox="1"/>
          <p:nvPr/>
        </p:nvSpPr>
        <p:spPr>
          <a:xfrm>
            <a:off x="343155" y="229306"/>
            <a:ext cx="73068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groups of 5 can you make?</a:t>
            </a:r>
          </a:p>
        </p:txBody>
      </p:sp>
    </p:spTree>
    <p:extLst>
      <p:ext uri="{BB962C8B-B14F-4D97-AF65-F5344CB8AC3E}">
        <p14:creationId xmlns:p14="http://schemas.microsoft.com/office/powerpoint/2010/main" val="319661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30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865978-B6E6-4D4A-B122-2FDE257192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49C59B4-62C8-483A-93B8-61B2295FCE86}"/>
              </a:ext>
            </a:extLst>
          </p:cNvPr>
          <p:cNvSpPr txBox="1"/>
          <p:nvPr/>
        </p:nvSpPr>
        <p:spPr>
          <a:xfrm>
            <a:off x="7649963" y="229306"/>
            <a:ext cx="2669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groups of 5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7F9B793-3EAE-45AA-B613-22A49D67F2E8}"/>
              </a:ext>
            </a:extLst>
          </p:cNvPr>
          <p:cNvSpPr/>
          <p:nvPr/>
        </p:nvSpPr>
        <p:spPr>
          <a:xfrm>
            <a:off x="2591981" y="1819189"/>
            <a:ext cx="6671387" cy="10752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A19E25A-563E-4D45-B964-28050A658C1D}"/>
              </a:ext>
            </a:extLst>
          </p:cNvPr>
          <p:cNvSpPr/>
          <p:nvPr/>
        </p:nvSpPr>
        <p:spPr>
          <a:xfrm>
            <a:off x="2591981" y="3429000"/>
            <a:ext cx="6671387" cy="10752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9AA53E-54FF-4255-86B1-C59F9993E828}"/>
              </a:ext>
            </a:extLst>
          </p:cNvPr>
          <p:cNvSpPr txBox="1"/>
          <p:nvPr/>
        </p:nvSpPr>
        <p:spPr>
          <a:xfrm>
            <a:off x="343155" y="229306"/>
            <a:ext cx="73068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groups of 5 can you make?</a:t>
            </a:r>
          </a:p>
        </p:txBody>
      </p:sp>
    </p:spTree>
    <p:extLst>
      <p:ext uri="{BB962C8B-B14F-4D97-AF65-F5344CB8AC3E}">
        <p14:creationId xmlns:p14="http://schemas.microsoft.com/office/powerpoint/2010/main" val="2747196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DEED31-35BD-4A77-97C2-D5BE15306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23DCE6A-2DE2-40E1-9C50-9A22988DDF4B}"/>
              </a:ext>
            </a:extLst>
          </p:cNvPr>
          <p:cNvSpPr txBox="1"/>
          <p:nvPr/>
        </p:nvSpPr>
        <p:spPr>
          <a:xfrm>
            <a:off x="270452" y="214144"/>
            <a:ext cx="632737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30 cubes will make 7 towers of 5.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your answer.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354323F-F97D-4FC7-BF22-3F3B7E9CDC38}"/>
              </a:ext>
            </a:extLst>
          </p:cNvPr>
          <p:cNvSpPr/>
          <p:nvPr/>
        </p:nvSpPr>
        <p:spPr>
          <a:xfrm>
            <a:off x="270452" y="4895551"/>
            <a:ext cx="891462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False.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30 cubes will make 6 towers of 5 as 30 ÷ 5 = 6 (not 7).</a:t>
            </a:r>
          </a:p>
        </p:txBody>
      </p:sp>
    </p:spTree>
    <p:extLst>
      <p:ext uri="{BB962C8B-B14F-4D97-AF65-F5344CB8AC3E}">
        <p14:creationId xmlns:p14="http://schemas.microsoft.com/office/powerpoint/2010/main" val="267032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7AF5523-1310-49D7-9A09-283658560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FBD7514B-3C58-4FBE-9BE8-1F4F7AE61891}"/>
              </a:ext>
            </a:extLst>
          </p:cNvPr>
          <p:cNvSpPr/>
          <p:nvPr/>
        </p:nvSpPr>
        <p:spPr>
          <a:xfrm>
            <a:off x="2614546" y="920897"/>
            <a:ext cx="6671387" cy="10752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42916494-F282-4DB9-8E9D-E82F4C0FC782}"/>
              </a:ext>
            </a:extLst>
          </p:cNvPr>
          <p:cNvSpPr/>
          <p:nvPr/>
        </p:nvSpPr>
        <p:spPr>
          <a:xfrm>
            <a:off x="2614546" y="2057773"/>
            <a:ext cx="6671387" cy="10752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2BA65B10-A5E9-4860-BCB4-2A136BF35F5A}"/>
              </a:ext>
            </a:extLst>
          </p:cNvPr>
          <p:cNvSpPr/>
          <p:nvPr/>
        </p:nvSpPr>
        <p:spPr>
          <a:xfrm>
            <a:off x="2614546" y="3194649"/>
            <a:ext cx="6671387" cy="10752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E10ABFD9-101A-420B-BE30-2FC272A44994}"/>
              </a:ext>
            </a:extLst>
          </p:cNvPr>
          <p:cNvSpPr/>
          <p:nvPr/>
        </p:nvSpPr>
        <p:spPr>
          <a:xfrm>
            <a:off x="2614546" y="4331525"/>
            <a:ext cx="6671387" cy="10752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AE11060B-59B0-4344-9E98-A42EA0049096}"/>
              </a:ext>
            </a:extLst>
          </p:cNvPr>
          <p:cNvSpPr/>
          <p:nvPr/>
        </p:nvSpPr>
        <p:spPr>
          <a:xfrm>
            <a:off x="2614546" y="5467179"/>
            <a:ext cx="6671387" cy="10752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4D27B50-8B36-4FA1-8171-0F1BEA56E766}"/>
              </a:ext>
            </a:extLst>
          </p:cNvPr>
          <p:cNvSpPr txBox="1"/>
          <p:nvPr/>
        </p:nvSpPr>
        <p:spPr>
          <a:xfrm>
            <a:off x="7649963" y="229306"/>
            <a:ext cx="2669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groups of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F32166-D092-427B-B1DB-2BEE5181E05C}"/>
              </a:ext>
            </a:extLst>
          </p:cNvPr>
          <p:cNvSpPr txBox="1"/>
          <p:nvPr/>
        </p:nvSpPr>
        <p:spPr>
          <a:xfrm>
            <a:off x="343155" y="229306"/>
            <a:ext cx="73068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groups of 5 can you make?</a:t>
            </a:r>
          </a:p>
        </p:txBody>
      </p:sp>
    </p:spTree>
    <p:extLst>
      <p:ext uri="{BB962C8B-B14F-4D97-AF65-F5344CB8AC3E}">
        <p14:creationId xmlns:p14="http://schemas.microsoft.com/office/powerpoint/2010/main" val="112459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44" grpId="0" animBg="1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DA9934-E2BB-4FD6-AAD2-DA501E9331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FDD3F68-FD71-48B1-8534-2BEE5A6C16F3}"/>
              </a:ext>
            </a:extLst>
          </p:cNvPr>
          <p:cNvSpPr/>
          <p:nvPr/>
        </p:nvSpPr>
        <p:spPr>
          <a:xfrm>
            <a:off x="270452" y="5812051"/>
            <a:ext cx="35461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9, 10 or 11 towers.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2FC6FA-A890-4D99-B49D-833A07A05BFC}"/>
              </a:ext>
            </a:extLst>
          </p:cNvPr>
          <p:cNvSpPr txBox="1"/>
          <p:nvPr/>
        </p:nvSpPr>
        <p:spPr>
          <a:xfrm>
            <a:off x="270452" y="214144"/>
            <a:ext cx="10052752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Dom built a number of towers that are 5 cubes high. 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towers could Dom have built? 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List all possible answers. 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2E94AC88-BE59-4FA0-8343-78FD849938F4}"/>
              </a:ext>
            </a:extLst>
          </p:cNvPr>
          <p:cNvSpPr/>
          <p:nvPr/>
        </p:nvSpPr>
        <p:spPr>
          <a:xfrm>
            <a:off x="4392400" y="1945433"/>
            <a:ext cx="6435148" cy="1483567"/>
          </a:xfrm>
          <a:prstGeom prst="wedgeRoundRectCallout">
            <a:avLst>
              <a:gd name="adj1" fmla="val -62253"/>
              <a:gd name="adj2" fmla="val 1822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amount of cubes I started with was between 40 and 60.</a:t>
            </a:r>
          </a:p>
        </p:txBody>
      </p:sp>
    </p:spTree>
    <p:extLst>
      <p:ext uri="{BB962C8B-B14F-4D97-AF65-F5344CB8AC3E}">
        <p14:creationId xmlns:p14="http://schemas.microsoft.com/office/powerpoint/2010/main" val="388022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9822</TotalTime>
  <Words>110</Words>
  <Application>Microsoft Office PowerPoint</Application>
  <PresentationFormat>Widescreen</PresentationFormat>
  <Paragraphs>30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Yu Gothic UI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4</dc:title>
  <dc:creator>PRIMARY STARS EDUCATION</dc:creator>
  <cp:lastModifiedBy>J.Jones</cp:lastModifiedBy>
  <cp:revision>430</cp:revision>
  <dcterms:created xsi:type="dcterms:W3CDTF">2018-08-10T10:44:35Z</dcterms:created>
  <dcterms:modified xsi:type="dcterms:W3CDTF">2021-01-30T12:07:37Z</dcterms:modified>
</cp:coreProperties>
</file>