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29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124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921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974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940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76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923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870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131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41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30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7F7D0-3BBF-4630-9310-5ED19BFEB92B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D8F27-5D20-43E1-BF84-0A8F40E8F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12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Reasoning about length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Developing fluency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378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0" y="1158197"/>
            <a:ext cx="9717578" cy="476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14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1450" y="409575"/>
            <a:ext cx="4229100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919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400050"/>
            <a:ext cx="411480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72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0025" y="400050"/>
            <a:ext cx="417195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39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837" y="500062"/>
            <a:ext cx="4124325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913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669" y="644583"/>
            <a:ext cx="4143375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52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385762"/>
            <a:ext cx="4114800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382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1824037"/>
            <a:ext cx="67437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620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0975" y="461962"/>
            <a:ext cx="4210050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07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837" y="304800"/>
            <a:ext cx="4124325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804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0837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5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Reasoning about length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Reasoning about length</dc:title>
  <dc:creator>Pat Haisman</dc:creator>
  <cp:lastModifiedBy>Pat Haisman</cp:lastModifiedBy>
  <cp:revision>4</cp:revision>
  <dcterms:created xsi:type="dcterms:W3CDTF">2021-03-03T08:38:26Z</dcterms:created>
  <dcterms:modified xsi:type="dcterms:W3CDTF">2021-03-03T14:32:11Z</dcterms:modified>
</cp:coreProperties>
</file>