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4" r:id="rId5"/>
    <p:sldId id="265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3386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04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506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306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339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545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004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500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20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078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504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0C28A5-11C0-4E80-861E-BA5FEDD96216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746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012" y="295422"/>
            <a:ext cx="11229975" cy="635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2671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45" y="365760"/>
            <a:ext cx="11859064" cy="6020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250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74" y="422031"/>
            <a:ext cx="11929403" cy="5894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5439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42" y="393894"/>
            <a:ext cx="11957538" cy="6091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1864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609" y="407964"/>
            <a:ext cx="11887200" cy="6091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8338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54746"/>
            <a:ext cx="12192001" cy="6597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5936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Rachael Smith</dc:creator>
  <cp:lastModifiedBy>Rachael Smith</cp:lastModifiedBy>
  <cp:revision>3</cp:revision>
  <dcterms:created xsi:type="dcterms:W3CDTF">2020-11-16T19:36:17Z</dcterms:created>
  <dcterms:modified xsi:type="dcterms:W3CDTF">2021-01-05T21:32:09Z</dcterms:modified>
</cp:coreProperties>
</file>