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64" r:id="rId2"/>
    <p:sldId id="256" r:id="rId3"/>
    <p:sldId id="271" r:id="rId4"/>
    <p:sldId id="272" r:id="rId5"/>
    <p:sldId id="275" r:id="rId6"/>
    <p:sldId id="276" r:id="rId7"/>
    <p:sldId id="273" r:id="rId8"/>
    <p:sldId id="277" r:id="rId9"/>
    <p:sldId id="274" r:id="rId10"/>
    <p:sldId id="257" r:id="rId11"/>
    <p:sldId id="258" r:id="rId12"/>
    <p:sldId id="265" r:id="rId13"/>
    <p:sldId id="260" r:id="rId14"/>
    <p:sldId id="261" r:id="rId15"/>
    <p:sldId id="266" r:id="rId16"/>
    <p:sldId id="263" r:id="rId17"/>
    <p:sldId id="268" r:id="rId18"/>
    <p:sldId id="267" r:id="rId19"/>
    <p:sldId id="269" r:id="rId20"/>
    <p:sldId id="270" r:id="rId21"/>
    <p:sldId id="278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94660"/>
  </p:normalViewPr>
  <p:slideViewPr>
    <p:cSldViewPr>
      <p:cViewPr varScale="1">
        <p:scale>
          <a:sx n="70" d="100"/>
          <a:sy n="70" d="100"/>
        </p:scale>
        <p:origin x="146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 algn="ctr">
              <a:buNone/>
              <a:defRPr sz="1600"/>
            </a:lvl2pPr>
            <a:lvl3pPr marL="914377" indent="0" algn="ctr">
              <a:buNone/>
              <a:defRPr sz="16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E1F4BC8C-304D-43A0-80C7-E3A04E029366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BA634-B878-4B9D-A5AD-E7D583FA0710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696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D66C2A-5EEE-4519-9E4D-D3EDC4ACCF6F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EC934-35AD-4EDF-B65F-0B1C0D5709D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449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5A69DA-6CCC-4865-81F9-F7D0232ABEE4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EF33A-BE18-4876-A33E-37434244809F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1155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EBB4CE-B038-4085-AFF3-919EA7E7A7FF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622A2-649B-4576-B525-CC2F340E36F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6401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marL="0" lvl="0" indent="0" algn="l" defTabSz="914377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0026B7-3A37-44D9-99A3-71820B8E5874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B68C3-A6ED-4412-A7C7-6E60A63E041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619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C31CE8-CC5B-426D-9EF2-E8D9DC4704C4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F1D56-B40F-4AFA-A9FC-DA37AE857DC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0609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4CDA41-4F24-4DB7-AE0B-EBFC14DA3A73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F67F5-D45F-4169-B75E-B18456F9CEA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1986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6FAE10-0156-418D-8DF4-279F1755898C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9BC6F-A9E2-43F4-8830-97705E57BF8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3279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9734AE-62CA-4674-8E91-AF6AB4B8D420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DC663-C5A0-4079-BD34-1DC8FCD66652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51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7B5462-C733-40FB-AD0C-0C11D829DA79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1296-7610-4E3E-930F-C54A83D3197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350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100A8B-BA0A-4B86-8200-C514FEC909AA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15C37-0DC5-48D9-AC90-61E71C44CD75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485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8590F5CA-CF3B-4D5D-8A6D-9F4A7FE3E8C3}" type="datetimeFigureOut">
              <a:rPr lang="en-GB" smtClean="0"/>
              <a:pPr>
                <a:defRPr/>
              </a:pPr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71D570B-5160-47B3-B0F3-62E2640E66E3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0272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377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board.co.uk/iwb/Animal-Length-Labels-579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90331"/>
            <a:ext cx="5829300" cy="1463040"/>
          </a:xfrm>
        </p:spPr>
        <p:txBody>
          <a:bodyPr/>
          <a:lstStyle/>
          <a:p>
            <a:r>
              <a:rPr lang="en-GB" dirty="0" smtClean="0"/>
              <a:t>Learning intention: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64435" y="5157192"/>
            <a:ext cx="8964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Measure and compare </a:t>
            </a:r>
            <a:r>
              <a:rPr lang="en-GB" sz="3200" dirty="0" smtClean="0"/>
              <a:t>using</a:t>
            </a:r>
          </a:p>
          <a:p>
            <a:r>
              <a:rPr lang="en-GB" sz="3200" dirty="0" smtClean="0"/>
              <a:t>Standard units.</a:t>
            </a:r>
            <a:endParaRPr lang="en-GB" sz="3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484784"/>
            <a:ext cx="2798415" cy="271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2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-670570" y="4784700"/>
            <a:ext cx="6552728" cy="1679064"/>
          </a:xfrm>
        </p:spPr>
        <p:txBody>
          <a:bodyPr>
            <a:normAutofit/>
          </a:bodyPr>
          <a:lstStyle/>
          <a:p>
            <a:r>
              <a:rPr lang="en-GB" altLang="en-US" sz="7200" dirty="0" smtClean="0">
                <a:cs typeface="Trebuchet MS" panose="020B0603020202020204" pitchFamily="34" charset="0"/>
              </a:rPr>
              <a:t>Choose the units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6300192" y="4960137"/>
            <a:ext cx="3264396" cy="1463040"/>
          </a:xfrm>
        </p:spPr>
        <p:txBody>
          <a:bodyPr>
            <a:normAutofit/>
          </a:bodyPr>
          <a:lstStyle/>
          <a:p>
            <a:r>
              <a:rPr lang="en-GB" altLang="en-US" sz="2000" dirty="0" smtClean="0"/>
              <a:t>Vote for A, B or C on your whiteboard</a:t>
            </a:r>
          </a:p>
        </p:txBody>
      </p:sp>
      <p:sp>
        <p:nvSpPr>
          <p:cNvPr id="2" name="Rectangle 1"/>
          <p:cNvSpPr/>
          <p:nvPr/>
        </p:nvSpPr>
        <p:spPr>
          <a:xfrm rot="20210972">
            <a:off x="-66157" y="2527667"/>
            <a:ext cx="53439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 err="1" smtClean="0">
                <a:ln/>
                <a:solidFill>
                  <a:schemeClr val="accent4"/>
                </a:solidFill>
              </a:rPr>
              <a:t>centimetres</a:t>
            </a:r>
            <a:endParaRPr lang="en-US" sz="5400" b="1" dirty="0">
              <a:ln/>
              <a:solidFill>
                <a:schemeClr val="accent4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101816">
            <a:off x="4677355" y="1126958"/>
            <a:ext cx="45897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millimetres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 rot="20913986">
            <a:off x="3988719" y="2812715"/>
            <a:ext cx="35269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</a:t>
            </a:r>
            <a:r>
              <a:rPr lang="en-US" sz="54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metres</a:t>
            </a:r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665522">
            <a:off x="145040" y="454919"/>
            <a:ext cx="45436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</a:t>
            </a:r>
            <a:r>
              <a:rPr lang="en-US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ilometres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 smtClean="0"/>
              <a:t>TRUe</a:t>
            </a:r>
            <a:r>
              <a:rPr lang="en-GB" dirty="0" smtClean="0"/>
              <a:t> or false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484784"/>
            <a:ext cx="2964532" cy="433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02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would measure a pencil in cm.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44859">
            <a:off x="2285721" y="1290803"/>
            <a:ext cx="4519508" cy="4269051"/>
          </a:xfrm>
        </p:spPr>
      </p:pic>
      <p:sp>
        <p:nvSpPr>
          <p:cNvPr id="5" name="TextBox 4"/>
          <p:cNvSpPr txBox="1"/>
          <p:nvPr/>
        </p:nvSpPr>
        <p:spPr>
          <a:xfrm>
            <a:off x="768096" y="5085184"/>
            <a:ext cx="4812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TRUE OR FALSE?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5018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836352" cy="1499616"/>
          </a:xfrm>
        </p:spPr>
        <p:txBody>
          <a:bodyPr/>
          <a:lstStyle/>
          <a:p>
            <a:r>
              <a:rPr lang="en-GB" dirty="0" smtClean="0"/>
              <a:t>You would measure a football pitch in metres.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68096" y="5085184"/>
            <a:ext cx="4812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TRUE OR FALSE?</a:t>
            </a:r>
            <a:endParaRPr lang="en-GB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772816"/>
            <a:ext cx="3269336" cy="3269336"/>
          </a:xfrm>
        </p:spPr>
      </p:pic>
    </p:spTree>
    <p:extLst>
      <p:ext uri="{BB962C8B-B14F-4D97-AF65-F5344CB8AC3E}">
        <p14:creationId xmlns:p14="http://schemas.microsoft.com/office/powerpoint/2010/main" val="76453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would measure an aeroplane in km.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768096" y="5085184"/>
            <a:ext cx="4812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TRUE OR FALSE?</a:t>
            </a:r>
            <a:endParaRPr lang="en-GB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847" y="2587459"/>
            <a:ext cx="6240551" cy="2476182"/>
          </a:xfrm>
        </p:spPr>
      </p:pic>
    </p:spTree>
    <p:extLst>
      <p:ext uri="{BB962C8B-B14F-4D97-AF65-F5344CB8AC3E}">
        <p14:creationId xmlns:p14="http://schemas.microsoft.com/office/powerpoint/2010/main" val="226281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would measure a car journey in km.</a:t>
            </a:r>
            <a:endParaRPr lang="en-GB" dirty="0"/>
          </a:p>
        </p:txBody>
      </p:sp>
      <p:sp>
        <p:nvSpPr>
          <p:cNvPr id="6" name="Content Placeholder 5"/>
          <p:cNvSpPr txBox="1">
            <a:spLocks noGrp="1"/>
          </p:cNvSpPr>
          <p:nvPr>
            <p:ph idx="1"/>
          </p:nvPr>
        </p:nvSpPr>
        <p:spPr>
          <a:xfrm>
            <a:off x="395536" y="5445224"/>
            <a:ext cx="7290055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TRUE OR FALSE?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700808"/>
            <a:ext cx="3096344" cy="351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35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8096" y="5085184"/>
            <a:ext cx="4812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TRUE OR FALSE?</a:t>
            </a:r>
            <a:endParaRPr lang="en-GB" sz="320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WOULD MEASURE A MINION IN MM?</a:t>
            </a:r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52" y="1544242"/>
            <a:ext cx="3540942" cy="3540942"/>
          </a:xfrm>
        </p:spPr>
      </p:pic>
    </p:spTree>
    <p:extLst>
      <p:ext uri="{BB962C8B-B14F-4D97-AF65-F5344CB8AC3E}">
        <p14:creationId xmlns:p14="http://schemas.microsoft.com/office/powerpoint/2010/main" val="410901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CHOOSE THE CORRECT UNITS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927600" cy="392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52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Trebuchet MS" panose="020B0603020202020204" pitchFamily="34" charset="0"/>
              </a:rPr>
              <a:t>The length of a pencil case…</a:t>
            </a:r>
          </a:p>
        </p:txBody>
      </p:sp>
      <p:pic>
        <p:nvPicPr>
          <p:cNvPr id="4100" name="Picture 2" descr="C:\Users\Hazel\AppData\Local\Microsoft\Windows\Temporary Internet Files\Content.IE5\OZ5KPXW8\MC900234087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2492896"/>
            <a:ext cx="2760538" cy="2438571"/>
          </a:xfrm>
          <a:noFill/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 rtlCol="0">
            <a:normAutofit/>
          </a:bodyPr>
          <a:lstStyle/>
          <a:p>
            <a:pPr fontAlgn="auto">
              <a:buFont typeface="+mj-lt"/>
              <a:buAutoNum type="alphaUcPeriod"/>
              <a:defRPr/>
            </a:pPr>
            <a:r>
              <a:rPr lang="en-GB" sz="2800" dirty="0" smtClean="0"/>
              <a:t> Centimetres (cm)</a:t>
            </a:r>
          </a:p>
          <a:p>
            <a:pPr fontAlgn="auto">
              <a:buFont typeface="+mj-lt"/>
              <a:buAutoNum type="alphaUcPeriod"/>
              <a:defRPr/>
            </a:pPr>
            <a:r>
              <a:rPr lang="en-GB" sz="2800" dirty="0" smtClean="0"/>
              <a:t> Millimetres (mm)</a:t>
            </a:r>
          </a:p>
          <a:p>
            <a:pPr fontAlgn="auto">
              <a:buFont typeface="+mj-lt"/>
              <a:buAutoNum type="alphaUcPeriod"/>
              <a:defRPr/>
            </a:pPr>
            <a:r>
              <a:rPr lang="en-GB" sz="2800" dirty="0" smtClean="0"/>
              <a:t> Metres (m)</a:t>
            </a:r>
          </a:p>
          <a:p>
            <a:pPr fontAlgn="auto">
              <a:buFont typeface="+mj-lt"/>
              <a:buAutoNum type="alphaUcPeriod"/>
              <a:defRPr/>
            </a:pPr>
            <a:endParaRPr lang="en-GB" sz="2800" dirty="0"/>
          </a:p>
          <a:p>
            <a:pPr marL="0" indent="0" fontAlgn="auto">
              <a:buFont typeface="Wingdings 2" charset="2"/>
              <a:buNone/>
              <a:defRPr/>
            </a:pPr>
            <a:r>
              <a:rPr lang="en-GB" sz="2800" dirty="0" smtClean="0"/>
              <a:t>Choose A, B or C!</a:t>
            </a: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5647311" y="5085184"/>
            <a:ext cx="72167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A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Trebuchet MS" panose="020B0603020202020204" pitchFamily="34" charset="0"/>
              </a:rPr>
              <a:t>The length of a bus…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492896"/>
            <a:ext cx="3566160" cy="4023360"/>
          </a:xfrm>
        </p:spPr>
        <p:txBody>
          <a:bodyPr/>
          <a:lstStyle/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Centimetres (cm)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 Millimetres (mm)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 Metres (m)</a:t>
            </a:r>
          </a:p>
          <a:p>
            <a:pPr>
              <a:buFont typeface="Verdana" panose="020B0604030504040204" pitchFamily="34" charset="0"/>
              <a:buAutoNum type="alphaUcPeriod"/>
            </a:pPr>
            <a:endParaRPr lang="en-GB" alt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6198186" y="4797152"/>
            <a:ext cx="588624" cy="9233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C</a:t>
            </a:r>
            <a:endParaRPr lang="en-US" sz="5400" b="1" dirty="0">
              <a:ln/>
              <a:solidFill>
                <a:schemeClr val="accent4"/>
              </a:solidFill>
              <a:latin typeface="+mn-lt"/>
              <a:cs typeface="+mn-cs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735" y="1556792"/>
            <a:ext cx="3565525" cy="308219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Trebuchet MS" panose="020B0603020202020204" pitchFamily="34" charset="0"/>
              </a:rPr>
              <a:t>The length of a Frisbee throw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>
          <a:xfrm>
            <a:off x="5436096" y="2485535"/>
            <a:ext cx="3240360" cy="3510813"/>
          </a:xfrm>
        </p:spPr>
        <p:txBody>
          <a:bodyPr>
            <a:normAutofit/>
          </a:bodyPr>
          <a:lstStyle/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Centimetres (cm)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Metres (m)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Kilometres (km)</a:t>
            </a:r>
          </a:p>
        </p:txBody>
      </p:sp>
      <p:sp>
        <p:nvSpPr>
          <p:cNvPr id="5" name="Rectangle 4"/>
          <p:cNvSpPr/>
          <p:nvPr/>
        </p:nvSpPr>
        <p:spPr>
          <a:xfrm>
            <a:off x="6079486" y="4941168"/>
            <a:ext cx="55175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B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98" y="2636912"/>
            <a:ext cx="3565525" cy="1961038"/>
          </a:xfrm>
        </p:spPr>
      </p:pic>
    </p:spTree>
    <p:extLst>
      <p:ext uri="{BB962C8B-B14F-4D97-AF65-F5344CB8AC3E}">
        <p14:creationId xmlns:p14="http://schemas.microsoft.com/office/powerpoint/2010/main" val="200858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Trebuchet MS" panose="020B0603020202020204" pitchFamily="34" charset="0"/>
              </a:rPr>
              <a:t>The length of a mini beast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>
          <a:xfrm>
            <a:off x="1115616" y="2636911"/>
            <a:ext cx="3240360" cy="3510813"/>
          </a:xfrm>
        </p:spPr>
        <p:txBody>
          <a:bodyPr>
            <a:normAutofit/>
          </a:bodyPr>
          <a:lstStyle/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Centimetres (cm)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Millilitres (ml)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Millimetres (mm)</a:t>
            </a:r>
          </a:p>
        </p:txBody>
      </p:sp>
      <p:pic>
        <p:nvPicPr>
          <p:cNvPr id="7172" name="Picture 2" descr="C:\Users\Hazel\AppData\Local\Microsoft\Windows\Temporary Internet Files\Content.IE5\DSQIWSR8\MC900433911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116" y="2204864"/>
            <a:ext cx="2152898" cy="2152898"/>
          </a:xfrm>
          <a:noFill/>
        </p:spPr>
      </p:pic>
      <p:sp>
        <p:nvSpPr>
          <p:cNvPr id="5" name="Rectangle 4"/>
          <p:cNvSpPr/>
          <p:nvPr/>
        </p:nvSpPr>
        <p:spPr>
          <a:xfrm>
            <a:off x="6012160" y="4941168"/>
            <a:ext cx="68640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Trebuchet MS" panose="020B0603020202020204" pitchFamily="34" charset="0"/>
              </a:rPr>
              <a:t>The length of a spoon…</a:t>
            </a:r>
          </a:p>
        </p:txBody>
      </p:sp>
      <p:pic>
        <p:nvPicPr>
          <p:cNvPr id="8196" name="Picture 2" descr="C:\Users\Hazel\AppData\Local\Microsoft\Windows\Temporary Internet Files\Content.IE5\M14XI6IK\MC900232405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209" y="2783925"/>
            <a:ext cx="2845806" cy="3026875"/>
          </a:xfrm>
          <a:noFill/>
        </p:spPr>
      </p:pic>
      <p:sp>
        <p:nvSpPr>
          <p:cNvPr id="8195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fontAlgn="auto">
              <a:buFont typeface="+mj-lt"/>
              <a:buAutoNum type="alphaUcPeriod"/>
              <a:defRPr/>
            </a:pPr>
            <a:r>
              <a:rPr lang="en-GB" altLang="en-US" sz="2800" dirty="0"/>
              <a:t> </a:t>
            </a:r>
            <a:r>
              <a:rPr lang="en-GB" sz="2800" dirty="0"/>
              <a:t>Centimetres (cm)</a:t>
            </a:r>
          </a:p>
          <a:p>
            <a:pPr fontAlgn="auto">
              <a:buFont typeface="+mj-lt"/>
              <a:buAutoNum type="alphaUcPeriod"/>
              <a:defRPr/>
            </a:pPr>
            <a:r>
              <a:rPr lang="en-GB" sz="2800" dirty="0"/>
              <a:t>Millimetres (mm)</a:t>
            </a:r>
          </a:p>
          <a:p>
            <a:pPr fontAlgn="auto">
              <a:buFont typeface="+mj-lt"/>
              <a:buAutoNum type="alphaUcPeriod"/>
              <a:defRPr/>
            </a:pPr>
            <a:r>
              <a:rPr lang="en-GB" sz="2800" dirty="0"/>
              <a:t> </a:t>
            </a:r>
            <a:r>
              <a:rPr lang="en-GB" sz="2800" dirty="0" smtClean="0"/>
              <a:t>Centilitres (cl)</a:t>
            </a:r>
            <a:endParaRPr lang="en-GB" sz="2800" dirty="0"/>
          </a:p>
          <a:p>
            <a:pPr>
              <a:buFont typeface="Verdana" panose="020B0604030504040204" pitchFamily="34" charset="0"/>
              <a:buAutoNum type="alphaUcPeriod"/>
            </a:pPr>
            <a:endParaRPr lang="en-GB" altLang="en-US" dirty="0" smtClean="0"/>
          </a:p>
        </p:txBody>
      </p:sp>
      <p:sp>
        <p:nvSpPr>
          <p:cNvPr id="5" name="Rectangle 4"/>
          <p:cNvSpPr/>
          <p:nvPr/>
        </p:nvSpPr>
        <p:spPr>
          <a:xfrm>
            <a:off x="5821784" y="4581128"/>
            <a:ext cx="66075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A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cs typeface="Trebuchet MS" panose="020B0603020202020204" pitchFamily="34" charset="0"/>
              </a:rPr>
              <a:t>The length of a ROAD…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>
          <a:xfrm>
            <a:off x="1115616" y="2636911"/>
            <a:ext cx="3240360" cy="3510813"/>
          </a:xfrm>
        </p:spPr>
        <p:txBody>
          <a:bodyPr>
            <a:normAutofit/>
          </a:bodyPr>
          <a:lstStyle/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Centimetres (cm)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Metres (m)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Kilometres (km)</a:t>
            </a:r>
          </a:p>
        </p:txBody>
      </p:sp>
      <p:sp>
        <p:nvSpPr>
          <p:cNvPr id="5" name="Rectangle 4"/>
          <p:cNvSpPr/>
          <p:nvPr/>
        </p:nvSpPr>
        <p:spPr>
          <a:xfrm>
            <a:off x="6012160" y="4941168"/>
            <a:ext cx="68640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C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084832"/>
            <a:ext cx="2576756" cy="2654840"/>
          </a:xfrm>
        </p:spPr>
      </p:pic>
    </p:spTree>
    <p:extLst>
      <p:ext uri="{BB962C8B-B14F-4D97-AF65-F5344CB8AC3E}">
        <p14:creationId xmlns:p14="http://schemas.microsoft.com/office/powerpoint/2010/main" val="97444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11560" y="556831"/>
            <a:ext cx="7290054" cy="1499616"/>
          </a:xfrm>
        </p:spPr>
        <p:txBody>
          <a:bodyPr/>
          <a:lstStyle/>
          <a:p>
            <a:r>
              <a:rPr lang="en-GB" altLang="en-US" smtClean="0">
                <a:cs typeface="Trebuchet MS" panose="020B0603020202020204" pitchFamily="34" charset="0"/>
              </a:rPr>
              <a:t>Length of your foot…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sz="half" idx="1"/>
          </p:nvPr>
        </p:nvSpPr>
        <p:spPr>
          <a:xfrm>
            <a:off x="4788306" y="2487168"/>
            <a:ext cx="3566160" cy="4023360"/>
          </a:xfrm>
        </p:spPr>
        <p:txBody>
          <a:bodyPr>
            <a:normAutofit/>
          </a:bodyPr>
          <a:lstStyle/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Millimetres (mm)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 </a:t>
            </a:r>
            <a:r>
              <a:rPr lang="en-GB" altLang="en-US" sz="2800" dirty="0"/>
              <a:t>Centimetres (cm)</a:t>
            </a:r>
          </a:p>
          <a:p>
            <a:pPr>
              <a:buFont typeface="Verdana" panose="020B0604030504040204" pitchFamily="34" charset="0"/>
              <a:buAutoNum type="alphaUcPeriod"/>
            </a:pPr>
            <a:r>
              <a:rPr lang="en-GB" altLang="en-US" sz="2800" dirty="0" smtClean="0"/>
              <a:t> Metres (m)</a:t>
            </a:r>
          </a:p>
        </p:txBody>
      </p:sp>
      <p:sp>
        <p:nvSpPr>
          <p:cNvPr id="5" name="Rectangle 4"/>
          <p:cNvSpPr/>
          <p:nvPr/>
        </p:nvSpPr>
        <p:spPr>
          <a:xfrm>
            <a:off x="6295510" y="5013176"/>
            <a:ext cx="55175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B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52" y="2056447"/>
            <a:ext cx="3499309" cy="23129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5157192"/>
            <a:ext cx="6115050" cy="1463040"/>
          </a:xfrm>
        </p:spPr>
        <p:txBody>
          <a:bodyPr>
            <a:normAutofit fontScale="90000"/>
          </a:bodyPr>
          <a:lstStyle/>
          <a:p>
            <a:pPr algn="l"/>
            <a:r>
              <a:rPr lang="en-GB" sz="4900" dirty="0" smtClean="0"/>
              <a:t>Measure the length of the following lines and shapes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548680"/>
            <a:ext cx="2756123" cy="27561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407" y="548680"/>
            <a:ext cx="2732115" cy="27321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906" y="520161"/>
            <a:ext cx="2784642" cy="278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410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043608" y="3284984"/>
            <a:ext cx="3240360" cy="0"/>
          </a:xfrm>
          <a:prstGeom prst="lin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196008" y="1340768"/>
            <a:ext cx="6480720" cy="0"/>
          </a:xfrm>
          <a:prstGeom prst="line">
            <a:avLst/>
          </a:prstGeom>
          <a:ln w="793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96008" y="2492896"/>
            <a:ext cx="5239816" cy="0"/>
          </a:xfrm>
          <a:prstGeom prst="line">
            <a:avLst/>
          </a:prstGeom>
          <a:ln w="825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196008" y="2996952"/>
            <a:ext cx="2871936" cy="0"/>
          </a:xfrm>
          <a:prstGeom prst="line">
            <a:avLst/>
          </a:prstGeom>
          <a:ln w="825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196008" y="3645024"/>
            <a:ext cx="7552456" cy="0"/>
          </a:xfrm>
          <a:prstGeom prst="line">
            <a:avLst/>
          </a:prstGeom>
          <a:ln w="825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196008" y="5085184"/>
            <a:ext cx="4456112" cy="0"/>
          </a:xfrm>
          <a:prstGeom prst="line">
            <a:avLst/>
          </a:prstGeom>
          <a:ln w="825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196008" y="4365104"/>
            <a:ext cx="6480720" cy="0"/>
          </a:xfrm>
          <a:prstGeom prst="line">
            <a:avLst/>
          </a:prstGeom>
          <a:ln w="825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196008" y="1916832"/>
            <a:ext cx="3303984" cy="0"/>
          </a:xfrm>
          <a:prstGeom prst="line">
            <a:avLst/>
          </a:prstGeom>
          <a:ln w="825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196008" y="5733256"/>
            <a:ext cx="1359768" cy="0"/>
          </a:xfrm>
          <a:prstGeom prst="line">
            <a:avLst/>
          </a:prstGeom>
          <a:ln w="825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0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91580" y="548680"/>
            <a:ext cx="6120680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95536" y="3609020"/>
            <a:ext cx="3096344" cy="22322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67944" y="4259188"/>
            <a:ext cx="2952328" cy="137234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341592" y="3318892"/>
            <a:ext cx="1728192" cy="162646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4478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osceles Triangle 4"/>
          <p:cNvSpPr/>
          <p:nvPr/>
        </p:nvSpPr>
        <p:spPr>
          <a:xfrm>
            <a:off x="935596" y="116632"/>
            <a:ext cx="2952328" cy="3384376"/>
          </a:xfrm>
          <a:prstGeom prst="triangl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4427984" y="311820"/>
            <a:ext cx="2016224" cy="2016224"/>
          </a:xfrm>
          <a:prstGeom prst="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5220072" y="3167608"/>
            <a:ext cx="3816424" cy="2016224"/>
          </a:xfrm>
          <a:prstGeom prst="triangl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2555776" y="3671664"/>
            <a:ext cx="3312368" cy="2520280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9" name="Right Triangle 8"/>
          <p:cNvSpPr/>
          <p:nvPr/>
        </p:nvSpPr>
        <p:spPr>
          <a:xfrm>
            <a:off x="7128284" y="116632"/>
            <a:ext cx="1763688" cy="2592288"/>
          </a:xfrm>
          <a:prstGeom prst="rt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Triangle 9"/>
          <p:cNvSpPr/>
          <p:nvPr/>
        </p:nvSpPr>
        <p:spPr>
          <a:xfrm flipH="1">
            <a:off x="539552" y="3717032"/>
            <a:ext cx="1710444" cy="2592288"/>
          </a:xfrm>
          <a:prstGeom prst="rt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444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hlinkClick r:id="rId2"/>
              </a:rPr>
              <a:t>http</a:t>
            </a:r>
            <a:r>
              <a:rPr lang="en-GB">
                <a:hlinkClick r:id="rId2"/>
              </a:rPr>
              <a:t>://</a:t>
            </a:r>
            <a:r>
              <a:rPr lang="en-GB" smtClean="0">
                <a:hlinkClick r:id="rId2"/>
              </a:rPr>
              <a:t>www.iboard.co.uk/iwb/Animal-Length-Labels-579</a:t>
            </a:r>
            <a:r>
              <a:rPr lang="en-GB" smtClean="0"/>
              <a:t/>
            </a:r>
            <a:br>
              <a:rPr lang="en-GB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0694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90</TotalTime>
  <Words>256</Words>
  <Application>Microsoft Office PowerPoint</Application>
  <PresentationFormat>On-screen Show (4:3)</PresentationFormat>
  <Paragraphs>60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Trebuchet MS</vt:lpstr>
      <vt:lpstr>Tw Cen MT</vt:lpstr>
      <vt:lpstr>Tw Cen MT Condensed</vt:lpstr>
      <vt:lpstr>Verdana</vt:lpstr>
      <vt:lpstr>Wingdings 2</vt:lpstr>
      <vt:lpstr>Wingdings 3</vt:lpstr>
      <vt:lpstr>Integral</vt:lpstr>
      <vt:lpstr>Learning intention:</vt:lpstr>
      <vt:lpstr>Choose the units</vt:lpstr>
      <vt:lpstr>TRUe or false</vt:lpstr>
      <vt:lpstr>You would measure a pencil in cm.</vt:lpstr>
      <vt:lpstr>You would measure a football pitch in metres.</vt:lpstr>
      <vt:lpstr>You would measure an aeroplane in km.</vt:lpstr>
      <vt:lpstr>YOU would measure a car journey in km.</vt:lpstr>
      <vt:lpstr>YOU WOULD MEASURE A MINION IN MM?</vt:lpstr>
      <vt:lpstr>CHOOSE THE CORRECT UNITS</vt:lpstr>
      <vt:lpstr>The length of a pencil case…</vt:lpstr>
      <vt:lpstr>The length of a bus…</vt:lpstr>
      <vt:lpstr>The length of a Frisbee throw</vt:lpstr>
      <vt:lpstr>The length of a mini beast</vt:lpstr>
      <vt:lpstr>The length of a spoon…</vt:lpstr>
      <vt:lpstr>The length of a ROAD…</vt:lpstr>
      <vt:lpstr>Length of your foot…</vt:lpstr>
      <vt:lpstr>Measure the length of the following lines and shapes </vt:lpstr>
      <vt:lpstr>PowerPoint Presentation</vt:lpstr>
      <vt:lpstr>PowerPoint Presentation</vt:lpstr>
      <vt:lpstr>PowerPoint Presentation</vt:lpstr>
      <vt:lpstr>http://www.iboard.co.uk/iwb/Animal-Length-Labels-579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Guess the units</dc:title>
  <dc:creator>Hazel</dc:creator>
  <cp:lastModifiedBy>Pat</cp:lastModifiedBy>
  <cp:revision>22</cp:revision>
  <dcterms:created xsi:type="dcterms:W3CDTF">2011-11-08T14:57:46Z</dcterms:created>
  <dcterms:modified xsi:type="dcterms:W3CDTF">2021-02-17T12:28:50Z</dcterms:modified>
</cp:coreProperties>
</file>