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772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039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973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219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353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335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171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615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467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00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535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FA8EA-1EC0-47A9-BC5C-15D44B90CBDD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03B23-D458-4D88-B855-4B3AF73EF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5330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8620386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7192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8720"/>
            <a:ext cx="8574657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4614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81" y="692696"/>
            <a:ext cx="8702637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2520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535718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4153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24" y="836712"/>
            <a:ext cx="8558665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88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8582705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8739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27" y="980728"/>
            <a:ext cx="8601162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5031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16" y="1196752"/>
            <a:ext cx="8744578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1726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61" y="1052736"/>
            <a:ext cx="8615981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8373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29" y="1196752"/>
            <a:ext cx="866129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9308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63447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2775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34" y="980728"/>
            <a:ext cx="8581530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1256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8535718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65244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60" y="980728"/>
            <a:ext cx="8731820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1148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052736"/>
            <a:ext cx="8609301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1527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585545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64162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521774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50158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692696"/>
            <a:ext cx="8463685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663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68" y="764704"/>
            <a:ext cx="7686527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5095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7" y="1716832"/>
            <a:ext cx="8489364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1365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0</Words>
  <Application>Microsoft Office PowerPoint</Application>
  <PresentationFormat>On-screen Show (4:3)</PresentationFormat>
  <Paragraphs>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c.duck</dc:creator>
  <cp:lastModifiedBy>c.duck</cp:lastModifiedBy>
  <cp:revision>5</cp:revision>
  <dcterms:created xsi:type="dcterms:W3CDTF">2020-11-24T09:31:55Z</dcterms:created>
  <dcterms:modified xsi:type="dcterms:W3CDTF">2020-11-25T10:05:54Z</dcterms:modified>
</cp:coreProperties>
</file>