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3029B20-AA9D-4DEC-A22E-721E7815FD95}"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6B22AE-7E82-4D04-A96B-88F4CD96453E}" type="slidenum">
              <a:rPr lang="en-GB" smtClean="0"/>
              <a:t>‹#›</a:t>
            </a:fld>
            <a:endParaRPr lang="en-GB"/>
          </a:p>
        </p:txBody>
      </p:sp>
    </p:spTree>
    <p:extLst>
      <p:ext uri="{BB962C8B-B14F-4D97-AF65-F5344CB8AC3E}">
        <p14:creationId xmlns:p14="http://schemas.microsoft.com/office/powerpoint/2010/main" val="35476232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3029B20-AA9D-4DEC-A22E-721E7815FD95}"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6B22AE-7E82-4D04-A96B-88F4CD96453E}" type="slidenum">
              <a:rPr lang="en-GB" smtClean="0"/>
              <a:t>‹#›</a:t>
            </a:fld>
            <a:endParaRPr lang="en-GB"/>
          </a:p>
        </p:txBody>
      </p:sp>
    </p:spTree>
    <p:extLst>
      <p:ext uri="{BB962C8B-B14F-4D97-AF65-F5344CB8AC3E}">
        <p14:creationId xmlns:p14="http://schemas.microsoft.com/office/powerpoint/2010/main" val="30738734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3029B20-AA9D-4DEC-A22E-721E7815FD95}"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6B22AE-7E82-4D04-A96B-88F4CD96453E}" type="slidenum">
              <a:rPr lang="en-GB" smtClean="0"/>
              <a:t>‹#›</a:t>
            </a:fld>
            <a:endParaRPr lang="en-GB"/>
          </a:p>
        </p:txBody>
      </p:sp>
    </p:spTree>
    <p:extLst>
      <p:ext uri="{BB962C8B-B14F-4D97-AF65-F5344CB8AC3E}">
        <p14:creationId xmlns:p14="http://schemas.microsoft.com/office/powerpoint/2010/main" val="2248174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3029B20-AA9D-4DEC-A22E-721E7815FD95}"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6B22AE-7E82-4D04-A96B-88F4CD96453E}" type="slidenum">
              <a:rPr lang="en-GB" smtClean="0"/>
              <a:t>‹#›</a:t>
            </a:fld>
            <a:endParaRPr lang="en-GB"/>
          </a:p>
        </p:txBody>
      </p:sp>
    </p:spTree>
    <p:extLst>
      <p:ext uri="{BB962C8B-B14F-4D97-AF65-F5344CB8AC3E}">
        <p14:creationId xmlns:p14="http://schemas.microsoft.com/office/powerpoint/2010/main" val="20306507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3029B20-AA9D-4DEC-A22E-721E7815FD95}" type="datetimeFigureOut">
              <a:rPr lang="en-GB" smtClean="0"/>
              <a:t>01/03/2021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D6B22AE-7E82-4D04-A96B-88F4CD96453E}" type="slidenum">
              <a:rPr lang="en-GB" smtClean="0"/>
              <a:t>‹#›</a:t>
            </a:fld>
            <a:endParaRPr lang="en-GB"/>
          </a:p>
        </p:txBody>
      </p:sp>
    </p:spTree>
    <p:extLst>
      <p:ext uri="{BB962C8B-B14F-4D97-AF65-F5344CB8AC3E}">
        <p14:creationId xmlns:p14="http://schemas.microsoft.com/office/powerpoint/2010/main" val="2279852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3029B20-AA9D-4DEC-A22E-721E7815FD95}" type="datetimeFigureOut">
              <a:rPr lang="en-GB" smtClean="0"/>
              <a:t>01/03/2021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D6B22AE-7E82-4D04-A96B-88F4CD96453E}" type="slidenum">
              <a:rPr lang="en-GB" smtClean="0"/>
              <a:t>‹#›</a:t>
            </a:fld>
            <a:endParaRPr lang="en-GB"/>
          </a:p>
        </p:txBody>
      </p:sp>
    </p:spTree>
    <p:extLst>
      <p:ext uri="{BB962C8B-B14F-4D97-AF65-F5344CB8AC3E}">
        <p14:creationId xmlns:p14="http://schemas.microsoft.com/office/powerpoint/2010/main" val="576997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029B20-AA9D-4DEC-A22E-721E7815FD95}" type="datetimeFigureOut">
              <a:rPr lang="en-GB" smtClean="0"/>
              <a:t>01/03/2021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D6B22AE-7E82-4D04-A96B-88F4CD96453E}" type="slidenum">
              <a:rPr lang="en-GB" smtClean="0"/>
              <a:t>‹#›</a:t>
            </a:fld>
            <a:endParaRPr lang="en-GB"/>
          </a:p>
        </p:txBody>
      </p:sp>
    </p:spTree>
    <p:extLst>
      <p:ext uri="{BB962C8B-B14F-4D97-AF65-F5344CB8AC3E}">
        <p14:creationId xmlns:p14="http://schemas.microsoft.com/office/powerpoint/2010/main" val="26947267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3029B20-AA9D-4DEC-A22E-721E7815FD95}"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6B22AE-7E82-4D04-A96B-88F4CD96453E}" type="slidenum">
              <a:rPr lang="en-GB" smtClean="0"/>
              <a:t>‹#›</a:t>
            </a:fld>
            <a:endParaRPr lang="en-GB"/>
          </a:p>
        </p:txBody>
      </p:sp>
    </p:spTree>
    <p:extLst>
      <p:ext uri="{BB962C8B-B14F-4D97-AF65-F5344CB8AC3E}">
        <p14:creationId xmlns:p14="http://schemas.microsoft.com/office/powerpoint/2010/main" val="342483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3029B20-AA9D-4DEC-A22E-721E7815FD95}"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6B22AE-7E82-4D04-A96B-88F4CD96453E}" type="slidenum">
              <a:rPr lang="en-GB" smtClean="0"/>
              <a:t>‹#›</a:t>
            </a:fld>
            <a:endParaRPr lang="en-GB"/>
          </a:p>
        </p:txBody>
      </p:sp>
    </p:spTree>
    <p:extLst>
      <p:ext uri="{BB962C8B-B14F-4D97-AF65-F5344CB8AC3E}">
        <p14:creationId xmlns:p14="http://schemas.microsoft.com/office/powerpoint/2010/main" val="24187951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3029B20-AA9D-4DEC-A22E-721E7815FD95}"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6B22AE-7E82-4D04-A96B-88F4CD96453E}" type="slidenum">
              <a:rPr lang="en-GB" smtClean="0"/>
              <a:t>‹#›</a:t>
            </a:fld>
            <a:endParaRPr lang="en-GB"/>
          </a:p>
        </p:txBody>
      </p:sp>
    </p:spTree>
    <p:extLst>
      <p:ext uri="{BB962C8B-B14F-4D97-AF65-F5344CB8AC3E}">
        <p14:creationId xmlns:p14="http://schemas.microsoft.com/office/powerpoint/2010/main" val="3227572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3029B20-AA9D-4DEC-A22E-721E7815FD95}"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6B22AE-7E82-4D04-A96B-88F4CD96453E}" type="slidenum">
              <a:rPr lang="en-GB" smtClean="0"/>
              <a:t>‹#›</a:t>
            </a:fld>
            <a:endParaRPr lang="en-GB"/>
          </a:p>
        </p:txBody>
      </p:sp>
    </p:spTree>
    <p:extLst>
      <p:ext uri="{BB962C8B-B14F-4D97-AF65-F5344CB8AC3E}">
        <p14:creationId xmlns:p14="http://schemas.microsoft.com/office/powerpoint/2010/main" val="12834186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029B20-AA9D-4DEC-A22E-721E7815FD95}" type="datetimeFigureOut">
              <a:rPr lang="en-GB" smtClean="0"/>
              <a:t>01/03/2021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6B22AE-7E82-4D04-A96B-88F4CD96453E}" type="slidenum">
              <a:rPr lang="en-GB" smtClean="0"/>
              <a:t>‹#›</a:t>
            </a:fld>
            <a:endParaRPr lang="en-GB"/>
          </a:p>
        </p:txBody>
      </p:sp>
    </p:spTree>
    <p:extLst>
      <p:ext uri="{BB962C8B-B14F-4D97-AF65-F5344CB8AC3E}">
        <p14:creationId xmlns:p14="http://schemas.microsoft.com/office/powerpoint/2010/main" val="36720740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Word problems with multiplication of 2 digit numbers</a:t>
            </a:r>
            <a:endParaRPr lang="en-GB" dirty="0"/>
          </a:p>
        </p:txBody>
      </p:sp>
      <p:sp>
        <p:nvSpPr>
          <p:cNvPr id="3" name="Subtitle 2"/>
          <p:cNvSpPr>
            <a:spLocks noGrp="1"/>
          </p:cNvSpPr>
          <p:nvPr>
            <p:ph type="subTitle" idx="1"/>
          </p:nvPr>
        </p:nvSpPr>
        <p:spPr/>
        <p:txBody>
          <a:bodyPr/>
          <a:lstStyle/>
          <a:p>
            <a:r>
              <a:rPr lang="en-GB" dirty="0" smtClean="0"/>
              <a:t>Multiply		lots of</a:t>
            </a:r>
          </a:p>
          <a:p>
            <a:r>
              <a:rPr lang="en-GB" dirty="0" smtClean="0"/>
              <a:t>Times</a:t>
            </a:r>
          </a:p>
          <a:p>
            <a:r>
              <a:rPr lang="en-GB" dirty="0" smtClean="0"/>
              <a:t>Arrays			</a:t>
            </a:r>
            <a:endParaRPr lang="en-GB" dirty="0"/>
          </a:p>
        </p:txBody>
      </p:sp>
    </p:spTree>
    <p:extLst>
      <p:ext uri="{BB962C8B-B14F-4D97-AF65-F5344CB8AC3E}">
        <p14:creationId xmlns:p14="http://schemas.microsoft.com/office/powerpoint/2010/main" val="19845395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Esme cooks cookies in batches of 28.  If she cooks 5 batches, how many cookies will there be?</a:t>
            </a:r>
            <a:endParaRPr lang="en-GB" dirty="0"/>
          </a:p>
        </p:txBody>
      </p:sp>
      <p:sp>
        <p:nvSpPr>
          <p:cNvPr id="3" name="Content Placeholder 2"/>
          <p:cNvSpPr>
            <a:spLocks noGrp="1"/>
          </p:cNvSpPr>
          <p:nvPr>
            <p:ph idx="1"/>
          </p:nvPr>
        </p:nvSpPr>
        <p:spPr/>
        <p:txBody>
          <a:bodyPr/>
          <a:lstStyle/>
          <a:p>
            <a:pPr marL="0" indent="0">
              <a:buNone/>
            </a:pPr>
            <a:r>
              <a:rPr lang="en-GB" dirty="0" smtClean="0"/>
              <a:t>  How can we solve this problem?</a:t>
            </a:r>
          </a:p>
          <a:p>
            <a:pPr marL="0" indent="0">
              <a:buNone/>
            </a:pPr>
            <a:r>
              <a:rPr lang="en-GB" dirty="0" smtClean="0"/>
              <a:t>What are the key things in the question? </a:t>
            </a:r>
          </a:p>
          <a:p>
            <a:pPr marL="0" indent="0">
              <a:buNone/>
            </a:pPr>
            <a:r>
              <a:rPr lang="en-GB" dirty="0" smtClean="0"/>
              <a:t>What operation are we going to use to find the answer? </a:t>
            </a:r>
            <a:endParaRPr lang="en-GB" dirty="0"/>
          </a:p>
        </p:txBody>
      </p:sp>
    </p:spTree>
    <p:extLst>
      <p:ext uri="{BB962C8B-B14F-4D97-AF65-F5344CB8AC3E}">
        <p14:creationId xmlns:p14="http://schemas.microsoft.com/office/powerpoint/2010/main" val="373684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solidFill>
                  <a:prstClr val="black"/>
                </a:solidFill>
              </a:rPr>
              <a:t>Esme cooks cookies in batches of 28.  If she cooks 5 batches, how many cookies will there be?</a:t>
            </a:r>
            <a:endParaRPr lang="en-GB" dirty="0"/>
          </a:p>
        </p:txBody>
      </p:sp>
      <p:sp>
        <p:nvSpPr>
          <p:cNvPr id="3" name="Content Placeholder 2"/>
          <p:cNvSpPr>
            <a:spLocks noGrp="1"/>
          </p:cNvSpPr>
          <p:nvPr>
            <p:ph idx="1"/>
          </p:nvPr>
        </p:nvSpPr>
        <p:spPr/>
        <p:txBody>
          <a:bodyPr/>
          <a:lstStyle/>
          <a:p>
            <a:pPr marL="0" indent="0">
              <a:buNone/>
            </a:pPr>
            <a:r>
              <a:rPr lang="en-GB" dirty="0" smtClean="0"/>
              <a:t>We can use a grid to solve:</a:t>
            </a:r>
          </a:p>
          <a:p>
            <a:pPr marL="0" indent="0">
              <a:buNone/>
            </a:pPr>
            <a:r>
              <a:rPr lang="en-GB" dirty="0"/>
              <a:t>	</a:t>
            </a:r>
            <a:r>
              <a:rPr lang="en-GB" dirty="0" smtClean="0"/>
              <a:t>				28 X 5 =</a:t>
            </a:r>
          </a:p>
          <a:p>
            <a:pPr marL="0" indent="0">
              <a:buNone/>
            </a:pPr>
            <a:endParaRPr lang="en-GB" dirty="0" smtClean="0"/>
          </a:p>
          <a:p>
            <a:pPr marL="0" indent="0">
              <a:buNone/>
            </a:pPr>
            <a:r>
              <a:rPr lang="en-GB" dirty="0"/>
              <a:t> </a:t>
            </a:r>
            <a:r>
              <a:rPr lang="en-GB" dirty="0" smtClean="0"/>
              <a:t>                                  X	20		8</a:t>
            </a:r>
          </a:p>
          <a:p>
            <a:pPr marL="0" indent="0">
              <a:buNone/>
            </a:pPr>
            <a:endParaRPr lang="en-GB" dirty="0"/>
          </a:p>
          <a:p>
            <a:pPr marL="0" indent="0">
              <a:buNone/>
            </a:pPr>
            <a:r>
              <a:rPr lang="en-GB" dirty="0" smtClean="0"/>
              <a:t>			5	100		40</a:t>
            </a:r>
          </a:p>
          <a:p>
            <a:pPr marL="0" indent="0">
              <a:buNone/>
            </a:pPr>
            <a:endParaRPr lang="en-GB" dirty="0"/>
          </a:p>
          <a:p>
            <a:pPr marL="0" indent="0">
              <a:buNone/>
            </a:pPr>
            <a:r>
              <a:rPr lang="en-GB" dirty="0" smtClean="0"/>
              <a:t>							100 + 40 = 140</a:t>
            </a:r>
            <a:endParaRPr lang="en-GB" dirty="0"/>
          </a:p>
          <a:p>
            <a:pPr marL="0" indent="0">
              <a:buNone/>
            </a:pPr>
            <a:endParaRPr lang="en-GB" dirty="0"/>
          </a:p>
        </p:txBody>
      </p:sp>
      <p:cxnSp>
        <p:nvCxnSpPr>
          <p:cNvPr id="5" name="Straight Connector 4"/>
          <p:cNvCxnSpPr/>
          <p:nvPr/>
        </p:nvCxnSpPr>
        <p:spPr>
          <a:xfrm flipV="1">
            <a:off x="3341716" y="3749040"/>
            <a:ext cx="4164677" cy="8313"/>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4164676" y="3117273"/>
            <a:ext cx="49877" cy="2327563"/>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5752407" y="3084022"/>
            <a:ext cx="133004" cy="2394065"/>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1067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65760" y="1578783"/>
            <a:ext cx="10515600" cy="1325563"/>
          </a:xfrm>
        </p:spPr>
        <p:txBody>
          <a:bodyPr>
            <a:normAutofit fontScale="90000"/>
          </a:bodyPr>
          <a:lstStyle/>
          <a:p>
            <a:r>
              <a:rPr lang="en-GB" dirty="0" smtClean="0"/>
              <a:t>Milo had </a:t>
            </a:r>
            <a:r>
              <a:rPr lang="en-GB" dirty="0"/>
              <a:t>4</a:t>
            </a:r>
            <a:r>
              <a:rPr lang="en-GB" dirty="0" smtClean="0"/>
              <a:t> pots of counters.  There were 36 counters in each pot.  How many counters altogether?</a:t>
            </a:r>
            <a:br>
              <a:rPr lang="en-GB" dirty="0" smtClean="0"/>
            </a:br>
            <a:r>
              <a:rPr lang="en-GB" dirty="0"/>
              <a:t/>
            </a:r>
            <a:br>
              <a:rPr lang="en-GB" dirty="0"/>
            </a:br>
            <a:r>
              <a:rPr lang="en-GB" dirty="0" smtClean="0"/>
              <a:t>Oliver measured the regular pentagon.  Each side was 52 mm.  How many mm was it to go around the whole shape? </a:t>
            </a:r>
            <a:br>
              <a:rPr lang="en-GB" dirty="0" smtClean="0"/>
            </a:br>
            <a:r>
              <a:rPr lang="en-GB" dirty="0"/>
              <a:t/>
            </a:r>
            <a:br>
              <a:rPr lang="en-GB" dirty="0"/>
            </a:br>
            <a:r>
              <a:rPr lang="en-GB" dirty="0" smtClean="0"/>
              <a:t>Ruby read 26 pages of her book every day for 6 days.  How many pages did she </a:t>
            </a:r>
            <a:r>
              <a:rPr lang="en-GB" smtClean="0"/>
              <a:t>read altogether?</a:t>
            </a:r>
            <a:endParaRPr lang="en-GB" dirty="0"/>
          </a:p>
        </p:txBody>
      </p:sp>
    </p:spTree>
    <p:extLst>
      <p:ext uri="{BB962C8B-B14F-4D97-AF65-F5344CB8AC3E}">
        <p14:creationId xmlns:p14="http://schemas.microsoft.com/office/powerpoint/2010/main" val="42444975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203</Words>
  <Application>Microsoft Office PowerPoint</Application>
  <PresentationFormat>Widescreen</PresentationFormat>
  <Paragraphs>18</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Word problems with multiplication of 2 digit numbers</vt:lpstr>
      <vt:lpstr>Esme cooks cookies in batches of 28.  If she cooks 5 batches, how many cookies will there be?</vt:lpstr>
      <vt:lpstr>Esme cooks cookies in batches of 28.  If she cooks 5 batches, how many cookies will there be?</vt:lpstr>
      <vt:lpstr>Milo had 4 pots of counters.  There were 36 counters in each pot.  How many counters altogether?  Oliver measured the regular pentagon.  Each side was 52 mm.  How many mm was it to go around the whole shape?   Ruby read 26 pages of her book every day for 6 days.  How many pages did she read altogether?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Word problems with multiplication of 2 digit numbers</dc:title>
  <dc:creator>Pat Haisman</dc:creator>
  <cp:lastModifiedBy>Pat Haisman</cp:lastModifiedBy>
  <cp:revision>2</cp:revision>
  <dcterms:created xsi:type="dcterms:W3CDTF">2021-03-01T16:15:57Z</dcterms:created>
  <dcterms:modified xsi:type="dcterms:W3CDTF">2021-03-01T16:20:43Z</dcterms:modified>
</cp:coreProperties>
</file>