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434" r:id="rId2"/>
    <p:sldId id="509" r:id="rId3"/>
    <p:sldId id="512" r:id="rId4"/>
    <p:sldId id="513" r:id="rId5"/>
    <p:sldId id="510" r:id="rId6"/>
    <p:sldId id="51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66FFFF"/>
    <a:srgbClr val="FFCDCD"/>
    <a:srgbClr val="FFAFFF"/>
    <a:srgbClr val="FF9900"/>
    <a:srgbClr val="EDF1F9"/>
    <a:srgbClr val="85B9E1"/>
    <a:srgbClr val="85BAE1"/>
    <a:srgbClr val="87BCE4"/>
    <a:srgbClr val="86BA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0" autoAdjust="0"/>
    <p:restoredTop sz="78803" autoAdjust="0"/>
  </p:normalViewPr>
  <p:slideViewPr>
    <p:cSldViewPr snapToGrid="0">
      <p:cViewPr varScale="1">
        <p:scale>
          <a:sx n="58" d="100"/>
          <a:sy n="58" d="100"/>
        </p:scale>
        <p:origin x="1638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37090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87486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24654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22647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2658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Interpret pictograms (1-1)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29009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 smtClean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Friday</a:t>
            </a:r>
            <a:endParaRPr lang="en-GB" sz="6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142987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C2BA4B7B-9015-4964-804D-FDC72B11B6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2113298"/>
              </p:ext>
            </p:extLst>
          </p:nvPr>
        </p:nvGraphicFramePr>
        <p:xfrm>
          <a:off x="495382" y="830126"/>
          <a:ext cx="9145780" cy="28518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4833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7360947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53760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Hair colour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Black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Brown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Blonde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Ginger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4232403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9A059961-F984-480B-854E-927F56A5EC4C}"/>
              </a:ext>
            </a:extLst>
          </p:cNvPr>
          <p:cNvSpPr txBox="1"/>
          <p:nvPr/>
        </p:nvSpPr>
        <p:spPr>
          <a:xfrm>
            <a:off x="353647" y="4187773"/>
            <a:ext cx="11368958" cy="1951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black? 	_______	How many ginger?		_______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brown?	_______	How many altogether?	_______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blonde? 	_______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A53CE6E-F097-4973-9DDD-41D10F02A21B}"/>
              </a:ext>
            </a:extLst>
          </p:cNvPr>
          <p:cNvSpPr/>
          <p:nvPr/>
        </p:nvSpPr>
        <p:spPr>
          <a:xfrm>
            <a:off x="2355542" y="1498242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0CD49FC8-F004-4B05-B8C0-3BAFB3D76F17}"/>
              </a:ext>
            </a:extLst>
          </p:cNvPr>
          <p:cNvSpPr/>
          <p:nvPr/>
        </p:nvSpPr>
        <p:spPr>
          <a:xfrm>
            <a:off x="2840829" y="1498242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0C19EC6-A9E2-4F6D-9EFC-DAFD85644EAF}"/>
              </a:ext>
            </a:extLst>
          </p:cNvPr>
          <p:cNvSpPr/>
          <p:nvPr/>
        </p:nvSpPr>
        <p:spPr>
          <a:xfrm>
            <a:off x="3326116" y="1498242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E2C638C-8785-4ED5-BFE9-ECFECF89A0A1}"/>
              </a:ext>
            </a:extLst>
          </p:cNvPr>
          <p:cNvSpPr/>
          <p:nvPr/>
        </p:nvSpPr>
        <p:spPr>
          <a:xfrm>
            <a:off x="3811403" y="1498242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C3EC5332-A0C5-4BAB-9805-F0CEB89D21AE}"/>
              </a:ext>
            </a:extLst>
          </p:cNvPr>
          <p:cNvSpPr/>
          <p:nvPr/>
        </p:nvSpPr>
        <p:spPr>
          <a:xfrm>
            <a:off x="4296690" y="1498242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47177076-32AB-43F2-9C79-5394D343F765}"/>
              </a:ext>
            </a:extLst>
          </p:cNvPr>
          <p:cNvSpPr/>
          <p:nvPr/>
        </p:nvSpPr>
        <p:spPr>
          <a:xfrm>
            <a:off x="4781977" y="1498242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D3C18B06-397C-468E-9583-8E6F9A43125E}"/>
              </a:ext>
            </a:extLst>
          </p:cNvPr>
          <p:cNvSpPr/>
          <p:nvPr/>
        </p:nvSpPr>
        <p:spPr>
          <a:xfrm>
            <a:off x="5267264" y="1498242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20AE17C2-F183-44EF-BE32-BC6A93B6C644}"/>
              </a:ext>
            </a:extLst>
          </p:cNvPr>
          <p:cNvSpPr/>
          <p:nvPr/>
        </p:nvSpPr>
        <p:spPr>
          <a:xfrm>
            <a:off x="5752551" y="1498242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B6EC9ED6-F6E5-4BA1-AD22-1513C29395D2}"/>
              </a:ext>
            </a:extLst>
          </p:cNvPr>
          <p:cNvSpPr/>
          <p:nvPr/>
        </p:nvSpPr>
        <p:spPr>
          <a:xfrm>
            <a:off x="6237838" y="1498242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EB906D48-2DDA-4FA5-AA65-4F354A77A5ED}"/>
              </a:ext>
            </a:extLst>
          </p:cNvPr>
          <p:cNvSpPr/>
          <p:nvPr/>
        </p:nvSpPr>
        <p:spPr>
          <a:xfrm>
            <a:off x="2355542" y="2088449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9009EBCA-5427-415D-A551-78D14295DF5C}"/>
              </a:ext>
            </a:extLst>
          </p:cNvPr>
          <p:cNvSpPr/>
          <p:nvPr/>
        </p:nvSpPr>
        <p:spPr>
          <a:xfrm>
            <a:off x="2840829" y="2088449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E8CF0E4-D786-48CC-A129-42AFF88BB5A2}"/>
              </a:ext>
            </a:extLst>
          </p:cNvPr>
          <p:cNvSpPr/>
          <p:nvPr/>
        </p:nvSpPr>
        <p:spPr>
          <a:xfrm>
            <a:off x="3326116" y="2088449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BC1ED746-F089-4558-AE6F-F18896F85700}"/>
              </a:ext>
            </a:extLst>
          </p:cNvPr>
          <p:cNvSpPr/>
          <p:nvPr/>
        </p:nvSpPr>
        <p:spPr>
          <a:xfrm>
            <a:off x="3811403" y="2088449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CE2DE81F-9FD8-4AE6-9B5E-292A853A50AF}"/>
              </a:ext>
            </a:extLst>
          </p:cNvPr>
          <p:cNvSpPr/>
          <p:nvPr/>
        </p:nvSpPr>
        <p:spPr>
          <a:xfrm>
            <a:off x="4296690" y="2088449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AFCD387F-2601-4B1B-A28E-8337A3333039}"/>
              </a:ext>
            </a:extLst>
          </p:cNvPr>
          <p:cNvSpPr/>
          <p:nvPr/>
        </p:nvSpPr>
        <p:spPr>
          <a:xfrm>
            <a:off x="4781977" y="2088449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96789F70-D75E-4554-9BDB-A4C54CEF8889}"/>
              </a:ext>
            </a:extLst>
          </p:cNvPr>
          <p:cNvSpPr/>
          <p:nvPr/>
        </p:nvSpPr>
        <p:spPr>
          <a:xfrm>
            <a:off x="5267264" y="2088449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6EA47C13-8549-40DE-9108-F380CBE96372}"/>
              </a:ext>
            </a:extLst>
          </p:cNvPr>
          <p:cNvSpPr/>
          <p:nvPr/>
        </p:nvSpPr>
        <p:spPr>
          <a:xfrm>
            <a:off x="5752551" y="2088449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4C808435-572F-4D23-8D84-99253043DACD}"/>
              </a:ext>
            </a:extLst>
          </p:cNvPr>
          <p:cNvSpPr/>
          <p:nvPr/>
        </p:nvSpPr>
        <p:spPr>
          <a:xfrm>
            <a:off x="7208412" y="1498242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0AC9E6E8-27F3-4C50-97D2-CAC2FF811765}"/>
              </a:ext>
            </a:extLst>
          </p:cNvPr>
          <p:cNvSpPr/>
          <p:nvPr/>
        </p:nvSpPr>
        <p:spPr>
          <a:xfrm>
            <a:off x="7693699" y="1498242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D0B44618-1402-4CC1-838C-77F17DA54798}"/>
              </a:ext>
            </a:extLst>
          </p:cNvPr>
          <p:cNvSpPr/>
          <p:nvPr/>
        </p:nvSpPr>
        <p:spPr>
          <a:xfrm>
            <a:off x="8178992" y="1498242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044315C8-3685-4841-B4C5-520688F681AF}"/>
              </a:ext>
            </a:extLst>
          </p:cNvPr>
          <p:cNvSpPr/>
          <p:nvPr/>
        </p:nvSpPr>
        <p:spPr>
          <a:xfrm>
            <a:off x="2355542" y="2657155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A41291FB-59F5-4D97-BF00-36D365A35F0B}"/>
              </a:ext>
            </a:extLst>
          </p:cNvPr>
          <p:cNvSpPr/>
          <p:nvPr/>
        </p:nvSpPr>
        <p:spPr>
          <a:xfrm>
            <a:off x="2840829" y="2657155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38648812-7520-4D77-9558-4E622758FDEB}"/>
              </a:ext>
            </a:extLst>
          </p:cNvPr>
          <p:cNvSpPr/>
          <p:nvPr/>
        </p:nvSpPr>
        <p:spPr>
          <a:xfrm>
            <a:off x="3326116" y="2657155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7FEE91BF-959A-4863-BFC8-8AE70A1DDF70}"/>
              </a:ext>
            </a:extLst>
          </p:cNvPr>
          <p:cNvSpPr/>
          <p:nvPr/>
        </p:nvSpPr>
        <p:spPr>
          <a:xfrm>
            <a:off x="3811403" y="2657155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4ED72B9E-7BB8-4ABF-95F6-03FEB6D57678}"/>
              </a:ext>
            </a:extLst>
          </p:cNvPr>
          <p:cNvSpPr/>
          <p:nvPr/>
        </p:nvSpPr>
        <p:spPr>
          <a:xfrm>
            <a:off x="4296690" y="2657155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9E5ED683-AA27-4E29-8999-2D4822748741}"/>
              </a:ext>
            </a:extLst>
          </p:cNvPr>
          <p:cNvSpPr/>
          <p:nvPr/>
        </p:nvSpPr>
        <p:spPr>
          <a:xfrm>
            <a:off x="4781977" y="2657155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C8AE74DF-61A4-46D3-B6AD-BEE366FA850B}"/>
              </a:ext>
            </a:extLst>
          </p:cNvPr>
          <p:cNvSpPr/>
          <p:nvPr/>
        </p:nvSpPr>
        <p:spPr>
          <a:xfrm>
            <a:off x="5267264" y="2657155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B42137DD-A5FE-4822-9857-CC0E2739E8FE}"/>
              </a:ext>
            </a:extLst>
          </p:cNvPr>
          <p:cNvSpPr/>
          <p:nvPr/>
        </p:nvSpPr>
        <p:spPr>
          <a:xfrm>
            <a:off x="5752551" y="2657155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1659671D-84B9-4BC0-95E0-944B87257FB2}"/>
              </a:ext>
            </a:extLst>
          </p:cNvPr>
          <p:cNvSpPr/>
          <p:nvPr/>
        </p:nvSpPr>
        <p:spPr>
          <a:xfrm>
            <a:off x="6237838" y="2657155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19E93830-B747-4715-9BA7-CCD2262A20E0}"/>
              </a:ext>
            </a:extLst>
          </p:cNvPr>
          <p:cNvSpPr/>
          <p:nvPr/>
        </p:nvSpPr>
        <p:spPr>
          <a:xfrm>
            <a:off x="6723125" y="2657155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2AA7613A-3275-48FC-AA90-00869B0E849B}"/>
              </a:ext>
            </a:extLst>
          </p:cNvPr>
          <p:cNvSpPr/>
          <p:nvPr/>
        </p:nvSpPr>
        <p:spPr>
          <a:xfrm>
            <a:off x="7208412" y="2657155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5A5C6B58-8012-41E4-BF9F-58C7A4EBC77D}"/>
              </a:ext>
            </a:extLst>
          </p:cNvPr>
          <p:cNvSpPr/>
          <p:nvPr/>
        </p:nvSpPr>
        <p:spPr>
          <a:xfrm>
            <a:off x="2355542" y="3214286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34585E7C-A40C-47D5-8051-9FB21B2A58C2}"/>
              </a:ext>
            </a:extLst>
          </p:cNvPr>
          <p:cNvSpPr/>
          <p:nvPr/>
        </p:nvSpPr>
        <p:spPr>
          <a:xfrm>
            <a:off x="2840829" y="3214286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D4C0E16D-2280-49AC-BA74-C3030BE18AAF}"/>
              </a:ext>
            </a:extLst>
          </p:cNvPr>
          <p:cNvSpPr txBox="1"/>
          <p:nvPr/>
        </p:nvSpPr>
        <p:spPr>
          <a:xfrm>
            <a:off x="9783365" y="2176555"/>
            <a:ext cx="19992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	    = 1</a:t>
            </a:r>
            <a:endParaRPr lang="en-GB" sz="28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2FC290F8-9BEE-48E4-95F0-3FA5431136B9}"/>
              </a:ext>
            </a:extLst>
          </p:cNvPr>
          <p:cNvSpPr/>
          <p:nvPr/>
        </p:nvSpPr>
        <p:spPr>
          <a:xfrm>
            <a:off x="10663066" y="2251740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C52942BD-057E-4E64-8332-51A4F300B641}"/>
              </a:ext>
            </a:extLst>
          </p:cNvPr>
          <p:cNvSpPr txBox="1"/>
          <p:nvPr/>
        </p:nvSpPr>
        <p:spPr>
          <a:xfrm>
            <a:off x="4106599" y="4186963"/>
            <a:ext cx="10259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E9A710C8-1DB7-444F-8196-3BA01C19FCCB}"/>
              </a:ext>
            </a:extLst>
          </p:cNvPr>
          <p:cNvSpPr txBox="1"/>
          <p:nvPr/>
        </p:nvSpPr>
        <p:spPr>
          <a:xfrm>
            <a:off x="10501019" y="4186963"/>
            <a:ext cx="10259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B02E8838-4BB6-44A3-915A-58B7D3F2D317}"/>
              </a:ext>
            </a:extLst>
          </p:cNvPr>
          <p:cNvSpPr txBox="1"/>
          <p:nvPr/>
        </p:nvSpPr>
        <p:spPr>
          <a:xfrm>
            <a:off x="4106599" y="4820917"/>
            <a:ext cx="10259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5FDAC254-F3B1-4309-8978-BF9F1280ACCA}"/>
              </a:ext>
            </a:extLst>
          </p:cNvPr>
          <p:cNvSpPr txBox="1"/>
          <p:nvPr/>
        </p:nvSpPr>
        <p:spPr>
          <a:xfrm>
            <a:off x="4106599" y="5479868"/>
            <a:ext cx="10259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166E542D-98B6-4ABE-AD95-9DAB66D0E5FD}"/>
              </a:ext>
            </a:extLst>
          </p:cNvPr>
          <p:cNvSpPr/>
          <p:nvPr/>
        </p:nvSpPr>
        <p:spPr>
          <a:xfrm>
            <a:off x="6723125" y="1498242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3772E4E3-484C-42D4-B222-0781DED3B0E7}"/>
              </a:ext>
            </a:extLst>
          </p:cNvPr>
          <p:cNvSpPr/>
          <p:nvPr/>
        </p:nvSpPr>
        <p:spPr>
          <a:xfrm>
            <a:off x="7693699" y="2657155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EB29EBF9-6415-4DCF-9277-5F998D3FDB10}"/>
              </a:ext>
            </a:extLst>
          </p:cNvPr>
          <p:cNvSpPr txBox="1"/>
          <p:nvPr/>
        </p:nvSpPr>
        <p:spPr>
          <a:xfrm>
            <a:off x="10501019" y="4820916"/>
            <a:ext cx="10259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40</a:t>
            </a: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372A1B07-D4DE-4783-9A54-59CA62897039}"/>
              </a:ext>
            </a:extLst>
          </p:cNvPr>
          <p:cNvSpPr/>
          <p:nvPr/>
        </p:nvSpPr>
        <p:spPr>
          <a:xfrm>
            <a:off x="8673999" y="1498242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6B99C18F-DE44-4ABC-9C22-44FA6088C782}"/>
              </a:ext>
            </a:extLst>
          </p:cNvPr>
          <p:cNvSpPr/>
          <p:nvPr/>
        </p:nvSpPr>
        <p:spPr>
          <a:xfrm>
            <a:off x="9170867" y="1498242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EB4617C7-C0F5-45B5-89B3-E12935CB8489}"/>
              </a:ext>
            </a:extLst>
          </p:cNvPr>
          <p:cNvSpPr/>
          <p:nvPr/>
        </p:nvSpPr>
        <p:spPr>
          <a:xfrm>
            <a:off x="8188712" y="2657155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FD96F643-7E49-4B89-8D8A-661A11071BA9}"/>
              </a:ext>
            </a:extLst>
          </p:cNvPr>
          <p:cNvSpPr/>
          <p:nvPr/>
        </p:nvSpPr>
        <p:spPr>
          <a:xfrm>
            <a:off x="8673999" y="2657155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E37C5370-5553-476B-89FD-DE51A35FF3B0}"/>
              </a:ext>
            </a:extLst>
          </p:cNvPr>
          <p:cNvSpPr/>
          <p:nvPr/>
        </p:nvSpPr>
        <p:spPr>
          <a:xfrm>
            <a:off x="6263380" y="2089273"/>
            <a:ext cx="396000" cy="396000"/>
          </a:xfrm>
          <a:prstGeom prst="ellipse">
            <a:avLst/>
          </a:prstGeom>
          <a:solidFill>
            <a:srgbClr val="FFA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5130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4" grpId="0"/>
      <p:bldP spid="85" grpId="0"/>
      <p:bldP spid="8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EF59D6BD-8569-42B5-B690-6B949DA665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4329721"/>
              </p:ext>
            </p:extLst>
          </p:nvPr>
        </p:nvGraphicFramePr>
        <p:xfrm>
          <a:off x="541677" y="899575"/>
          <a:ext cx="8949561" cy="28518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5985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7443576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53760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Fruit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Apple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Banana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Orange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Grapes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4232403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2433F098-81A8-49E0-9F82-EC3DB040263A}"/>
              </a:ext>
            </a:extLst>
          </p:cNvPr>
          <p:cNvSpPr txBox="1"/>
          <p:nvPr/>
        </p:nvSpPr>
        <p:spPr>
          <a:xfrm>
            <a:off x="411521" y="4237159"/>
            <a:ext cx="11368958" cy="1951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apples? 	_______	How many oranges?		_______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bananas?	_______	How many altogether?	_______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more apples than grapes? 	_______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6A8D6837-0E6D-4A21-8694-2BB048D1270D}"/>
              </a:ext>
            </a:extLst>
          </p:cNvPr>
          <p:cNvSpPr/>
          <p:nvPr/>
        </p:nvSpPr>
        <p:spPr>
          <a:xfrm>
            <a:off x="2158771" y="1561296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52561DF1-A382-48D3-BC74-91353D4DCF67}"/>
              </a:ext>
            </a:extLst>
          </p:cNvPr>
          <p:cNvSpPr/>
          <p:nvPr/>
        </p:nvSpPr>
        <p:spPr>
          <a:xfrm>
            <a:off x="2644058" y="1561296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F73B502-0136-46B8-9954-1C93AA7017C8}"/>
              </a:ext>
            </a:extLst>
          </p:cNvPr>
          <p:cNvSpPr/>
          <p:nvPr/>
        </p:nvSpPr>
        <p:spPr>
          <a:xfrm>
            <a:off x="3129345" y="1561296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51E2AFD7-E9C0-456E-9EAD-713B4DC04968}"/>
              </a:ext>
            </a:extLst>
          </p:cNvPr>
          <p:cNvSpPr/>
          <p:nvPr/>
        </p:nvSpPr>
        <p:spPr>
          <a:xfrm>
            <a:off x="3614632" y="1561296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479199CA-B9B4-45D0-9C6F-5E3390D57405}"/>
              </a:ext>
            </a:extLst>
          </p:cNvPr>
          <p:cNvSpPr/>
          <p:nvPr/>
        </p:nvSpPr>
        <p:spPr>
          <a:xfrm>
            <a:off x="4099919" y="1561296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EBC9E254-E26A-4076-9AE8-22016C3B77F5}"/>
              </a:ext>
            </a:extLst>
          </p:cNvPr>
          <p:cNvSpPr/>
          <p:nvPr/>
        </p:nvSpPr>
        <p:spPr>
          <a:xfrm>
            <a:off x="4585206" y="1561296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A7F90CA4-F773-4440-83C7-DBA4BB5A26FF}"/>
              </a:ext>
            </a:extLst>
          </p:cNvPr>
          <p:cNvSpPr/>
          <p:nvPr/>
        </p:nvSpPr>
        <p:spPr>
          <a:xfrm>
            <a:off x="5070493" y="1561296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E3F998AC-2F94-4D24-87C8-2A565CC81A90}"/>
              </a:ext>
            </a:extLst>
          </p:cNvPr>
          <p:cNvSpPr/>
          <p:nvPr/>
        </p:nvSpPr>
        <p:spPr>
          <a:xfrm>
            <a:off x="5555780" y="1561296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77B3955B-C2DF-45AD-B3CC-1BE15EA73D20}"/>
              </a:ext>
            </a:extLst>
          </p:cNvPr>
          <p:cNvSpPr/>
          <p:nvPr/>
        </p:nvSpPr>
        <p:spPr>
          <a:xfrm>
            <a:off x="6041067" y="1561296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6A31FAD5-082B-4AEC-B718-331FA39264EE}"/>
              </a:ext>
            </a:extLst>
          </p:cNvPr>
          <p:cNvSpPr/>
          <p:nvPr/>
        </p:nvSpPr>
        <p:spPr>
          <a:xfrm>
            <a:off x="2158771" y="2157898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CE4E2A8E-97A2-4C8B-A2F5-76EBD200F8E9}"/>
              </a:ext>
            </a:extLst>
          </p:cNvPr>
          <p:cNvSpPr/>
          <p:nvPr/>
        </p:nvSpPr>
        <p:spPr>
          <a:xfrm>
            <a:off x="2644058" y="2157898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5AD26514-B354-4F0A-BC36-8973CB361FEA}"/>
              </a:ext>
            </a:extLst>
          </p:cNvPr>
          <p:cNvSpPr/>
          <p:nvPr/>
        </p:nvSpPr>
        <p:spPr>
          <a:xfrm>
            <a:off x="3129345" y="2157898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AE7BE0A1-2F42-4229-A04B-AAAB3F723012}"/>
              </a:ext>
            </a:extLst>
          </p:cNvPr>
          <p:cNvSpPr/>
          <p:nvPr/>
        </p:nvSpPr>
        <p:spPr>
          <a:xfrm>
            <a:off x="3614632" y="2157898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D414A325-5E51-4E9B-B592-23544F0BE034}"/>
              </a:ext>
            </a:extLst>
          </p:cNvPr>
          <p:cNvSpPr/>
          <p:nvPr/>
        </p:nvSpPr>
        <p:spPr>
          <a:xfrm>
            <a:off x="4099919" y="2157898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38EDD6C4-3E45-40D4-94E9-065CC664CDD0}"/>
              </a:ext>
            </a:extLst>
          </p:cNvPr>
          <p:cNvSpPr/>
          <p:nvPr/>
        </p:nvSpPr>
        <p:spPr>
          <a:xfrm>
            <a:off x="4585206" y="2157898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6AD0BD75-0B65-4CB7-B6DD-77E6180A258C}"/>
              </a:ext>
            </a:extLst>
          </p:cNvPr>
          <p:cNvSpPr/>
          <p:nvPr/>
        </p:nvSpPr>
        <p:spPr>
          <a:xfrm>
            <a:off x="5070493" y="2157898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5901B3D0-A421-4987-ABC4-F540AA16A74D}"/>
              </a:ext>
            </a:extLst>
          </p:cNvPr>
          <p:cNvSpPr/>
          <p:nvPr/>
        </p:nvSpPr>
        <p:spPr>
          <a:xfrm>
            <a:off x="5555780" y="2157898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7D92871A-DF0A-499E-A920-27F7E2480A63}"/>
              </a:ext>
            </a:extLst>
          </p:cNvPr>
          <p:cNvSpPr/>
          <p:nvPr/>
        </p:nvSpPr>
        <p:spPr>
          <a:xfrm>
            <a:off x="6041067" y="2157898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F04B6506-803E-4FE2-9B19-1DE33D6B7730}"/>
              </a:ext>
            </a:extLst>
          </p:cNvPr>
          <p:cNvSpPr/>
          <p:nvPr/>
        </p:nvSpPr>
        <p:spPr>
          <a:xfrm>
            <a:off x="6526354" y="2157898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685D4453-7FB5-4701-A0AE-C331580CDC65}"/>
              </a:ext>
            </a:extLst>
          </p:cNvPr>
          <p:cNvSpPr/>
          <p:nvPr/>
        </p:nvSpPr>
        <p:spPr>
          <a:xfrm>
            <a:off x="7011641" y="2157898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24BFFBA5-26FB-4AAA-9403-60E666F21372}"/>
              </a:ext>
            </a:extLst>
          </p:cNvPr>
          <p:cNvSpPr/>
          <p:nvPr/>
        </p:nvSpPr>
        <p:spPr>
          <a:xfrm>
            <a:off x="7496928" y="2157898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C27DCAD4-EDC1-4A38-8F14-026ABF224635}"/>
              </a:ext>
            </a:extLst>
          </p:cNvPr>
          <p:cNvSpPr/>
          <p:nvPr/>
        </p:nvSpPr>
        <p:spPr>
          <a:xfrm>
            <a:off x="7982215" y="2157898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E8A713EF-B3BC-40A4-9B19-932A3FED962D}"/>
              </a:ext>
            </a:extLst>
          </p:cNvPr>
          <p:cNvSpPr/>
          <p:nvPr/>
        </p:nvSpPr>
        <p:spPr>
          <a:xfrm>
            <a:off x="8467502" y="2157898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D0F3E3AB-B5B0-461C-8EF6-72C30C554173}"/>
              </a:ext>
            </a:extLst>
          </p:cNvPr>
          <p:cNvSpPr/>
          <p:nvPr/>
        </p:nvSpPr>
        <p:spPr>
          <a:xfrm>
            <a:off x="8952795" y="2157898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0FDA0336-40D3-417B-A733-9274D3616AEE}"/>
              </a:ext>
            </a:extLst>
          </p:cNvPr>
          <p:cNvSpPr/>
          <p:nvPr/>
        </p:nvSpPr>
        <p:spPr>
          <a:xfrm>
            <a:off x="2158771" y="2726604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D3B3FAB3-57F1-4B96-A871-9F4C4730401F}"/>
              </a:ext>
            </a:extLst>
          </p:cNvPr>
          <p:cNvSpPr/>
          <p:nvPr/>
        </p:nvSpPr>
        <p:spPr>
          <a:xfrm>
            <a:off x="2644058" y="2726604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0FA21E53-2215-49A5-BEDB-8321565B6A3D}"/>
              </a:ext>
            </a:extLst>
          </p:cNvPr>
          <p:cNvSpPr/>
          <p:nvPr/>
        </p:nvSpPr>
        <p:spPr>
          <a:xfrm>
            <a:off x="3129345" y="2726604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2261EE87-9557-439A-9C13-E912849E2ACC}"/>
              </a:ext>
            </a:extLst>
          </p:cNvPr>
          <p:cNvSpPr/>
          <p:nvPr/>
        </p:nvSpPr>
        <p:spPr>
          <a:xfrm>
            <a:off x="3614632" y="2726604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4B5EA0A3-4AF0-419A-95C8-EC85ED050ECF}"/>
              </a:ext>
            </a:extLst>
          </p:cNvPr>
          <p:cNvSpPr/>
          <p:nvPr/>
        </p:nvSpPr>
        <p:spPr>
          <a:xfrm>
            <a:off x="4099919" y="2726604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9FCB61C6-DE55-4806-B023-048C2B39B79B}"/>
              </a:ext>
            </a:extLst>
          </p:cNvPr>
          <p:cNvSpPr/>
          <p:nvPr/>
        </p:nvSpPr>
        <p:spPr>
          <a:xfrm>
            <a:off x="4585206" y="2726604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7D3ED5D2-FCFF-47A0-AA84-F6367F16E512}"/>
              </a:ext>
            </a:extLst>
          </p:cNvPr>
          <p:cNvSpPr/>
          <p:nvPr/>
        </p:nvSpPr>
        <p:spPr>
          <a:xfrm>
            <a:off x="5070493" y="2726604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1E4E2B5C-5A93-4B38-8851-A676C83DDBD2}"/>
              </a:ext>
            </a:extLst>
          </p:cNvPr>
          <p:cNvSpPr/>
          <p:nvPr/>
        </p:nvSpPr>
        <p:spPr>
          <a:xfrm>
            <a:off x="5555780" y="2726604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B23F2877-EEC1-4985-83D9-79609DA80A7E}"/>
              </a:ext>
            </a:extLst>
          </p:cNvPr>
          <p:cNvSpPr/>
          <p:nvPr/>
        </p:nvSpPr>
        <p:spPr>
          <a:xfrm>
            <a:off x="6041067" y="2726604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79B6F301-C544-4427-8076-8DD1D0D6605E}"/>
              </a:ext>
            </a:extLst>
          </p:cNvPr>
          <p:cNvSpPr/>
          <p:nvPr/>
        </p:nvSpPr>
        <p:spPr>
          <a:xfrm>
            <a:off x="6526354" y="2726604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1407EFD1-AF4D-4756-8840-EACB423CE827}"/>
              </a:ext>
            </a:extLst>
          </p:cNvPr>
          <p:cNvSpPr/>
          <p:nvPr/>
        </p:nvSpPr>
        <p:spPr>
          <a:xfrm>
            <a:off x="7011641" y="2726604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1E5720CE-A1B4-43FC-A50E-BAD768F2DE45}"/>
              </a:ext>
            </a:extLst>
          </p:cNvPr>
          <p:cNvSpPr/>
          <p:nvPr/>
        </p:nvSpPr>
        <p:spPr>
          <a:xfrm>
            <a:off x="2158771" y="3295310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9AC95A4C-45AF-402E-955A-44F231FDA840}"/>
              </a:ext>
            </a:extLst>
          </p:cNvPr>
          <p:cNvSpPr/>
          <p:nvPr/>
        </p:nvSpPr>
        <p:spPr>
          <a:xfrm>
            <a:off x="2644058" y="3295310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82319DE-5583-4BDE-B498-A4C105A1735A}"/>
              </a:ext>
            </a:extLst>
          </p:cNvPr>
          <p:cNvSpPr/>
          <p:nvPr/>
        </p:nvSpPr>
        <p:spPr>
          <a:xfrm>
            <a:off x="3129345" y="3295310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79FFC320-18BA-440F-9006-35F0680495A7}"/>
              </a:ext>
            </a:extLst>
          </p:cNvPr>
          <p:cNvSpPr txBox="1"/>
          <p:nvPr/>
        </p:nvSpPr>
        <p:spPr>
          <a:xfrm>
            <a:off x="9626823" y="2208720"/>
            <a:ext cx="22317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	     = 1</a:t>
            </a:r>
            <a:endParaRPr lang="en-GB" sz="32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C8F31450-4D24-4C80-93EB-B87C246B4F60}"/>
              </a:ext>
            </a:extLst>
          </p:cNvPr>
          <p:cNvSpPr/>
          <p:nvPr/>
        </p:nvSpPr>
        <p:spPr>
          <a:xfrm>
            <a:off x="10654450" y="2303107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03396502-F306-4BBE-B7DF-EB2D1F6A2B28}"/>
              </a:ext>
            </a:extLst>
          </p:cNvPr>
          <p:cNvSpPr txBox="1"/>
          <p:nvPr/>
        </p:nvSpPr>
        <p:spPr>
          <a:xfrm>
            <a:off x="4164473" y="4236349"/>
            <a:ext cx="10259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DC2D4DA7-133E-41BD-9430-BDE2D27BAE0D}"/>
              </a:ext>
            </a:extLst>
          </p:cNvPr>
          <p:cNvSpPr txBox="1"/>
          <p:nvPr/>
        </p:nvSpPr>
        <p:spPr>
          <a:xfrm>
            <a:off x="10558893" y="4236349"/>
            <a:ext cx="10259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3843CD58-33D5-47FC-82E6-1EE86C513E81}"/>
              </a:ext>
            </a:extLst>
          </p:cNvPr>
          <p:cNvSpPr txBox="1"/>
          <p:nvPr/>
        </p:nvSpPr>
        <p:spPr>
          <a:xfrm>
            <a:off x="4164473" y="4870303"/>
            <a:ext cx="10259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CA0337DD-8CA5-4E5B-8F5A-C96209B043E6}"/>
              </a:ext>
            </a:extLst>
          </p:cNvPr>
          <p:cNvSpPr txBox="1"/>
          <p:nvPr/>
        </p:nvSpPr>
        <p:spPr>
          <a:xfrm>
            <a:off x="6900513" y="5516633"/>
            <a:ext cx="10259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EA356B34-A5FB-4917-996F-F61D3DE57C53}"/>
              </a:ext>
            </a:extLst>
          </p:cNvPr>
          <p:cNvSpPr/>
          <p:nvPr/>
        </p:nvSpPr>
        <p:spPr>
          <a:xfrm>
            <a:off x="6526354" y="1564818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EA0F0E04-3E56-4E99-9F73-1DAFDFA8B08F}"/>
              </a:ext>
            </a:extLst>
          </p:cNvPr>
          <p:cNvSpPr/>
          <p:nvPr/>
        </p:nvSpPr>
        <p:spPr>
          <a:xfrm>
            <a:off x="7496928" y="2726604"/>
            <a:ext cx="396000" cy="396000"/>
          </a:xfrm>
          <a:prstGeom prst="ellipse">
            <a:avLst/>
          </a:prstGeom>
          <a:solidFill>
            <a:srgbClr val="00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441EA24E-EF51-44B0-95D7-4DB9F86F55EB}"/>
              </a:ext>
            </a:extLst>
          </p:cNvPr>
          <p:cNvSpPr txBox="1"/>
          <p:nvPr/>
        </p:nvSpPr>
        <p:spPr>
          <a:xfrm>
            <a:off x="10558893" y="4870302"/>
            <a:ext cx="10259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40</a:t>
            </a:r>
          </a:p>
        </p:txBody>
      </p:sp>
    </p:spTree>
    <p:extLst>
      <p:ext uri="{BB962C8B-B14F-4D97-AF65-F5344CB8AC3E}">
        <p14:creationId xmlns:p14="http://schemas.microsoft.com/office/powerpoint/2010/main" val="3273482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59" grpId="0"/>
      <p:bldP spid="60" grpId="0"/>
      <p:bldP spid="61" grpId="0"/>
      <p:bldP spid="6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4C393806-53DB-4EB4-94E0-8E3C052AFE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3509327"/>
              </p:ext>
            </p:extLst>
          </p:nvPr>
        </p:nvGraphicFramePr>
        <p:xfrm>
          <a:off x="588934" y="810882"/>
          <a:ext cx="8185632" cy="28518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3177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6192455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53760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Ice-cream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Vanilla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Chocolate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Strawberry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Mint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4232403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D4B9CF67-7C4D-4A37-9706-BEDFEC77EE6F}"/>
              </a:ext>
            </a:extLst>
          </p:cNvPr>
          <p:cNvSpPr txBox="1"/>
          <p:nvPr/>
        </p:nvSpPr>
        <p:spPr>
          <a:xfrm>
            <a:off x="531060" y="4219354"/>
            <a:ext cx="11368958" cy="1951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_______ people who like vanilla.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_______ more people who prefer chocolate to strawberry. 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_______ less people who prefer mint to vanilla.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ADE6E93-F373-4B12-8CB8-2EA27977B628}"/>
              </a:ext>
            </a:extLst>
          </p:cNvPr>
          <p:cNvSpPr/>
          <p:nvPr/>
        </p:nvSpPr>
        <p:spPr>
          <a:xfrm>
            <a:off x="2715314" y="1461028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5EC2E97-AB42-4C62-808C-9DD39517D46E}"/>
              </a:ext>
            </a:extLst>
          </p:cNvPr>
          <p:cNvSpPr/>
          <p:nvPr/>
        </p:nvSpPr>
        <p:spPr>
          <a:xfrm>
            <a:off x="3200601" y="1461028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3EAE1BD-B211-4791-BB1B-5288B1E7AAAA}"/>
              </a:ext>
            </a:extLst>
          </p:cNvPr>
          <p:cNvSpPr/>
          <p:nvPr/>
        </p:nvSpPr>
        <p:spPr>
          <a:xfrm>
            <a:off x="3685888" y="1461028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A94B960F-B28C-4736-9870-D60E6A89A00B}"/>
              </a:ext>
            </a:extLst>
          </p:cNvPr>
          <p:cNvSpPr/>
          <p:nvPr/>
        </p:nvSpPr>
        <p:spPr>
          <a:xfrm>
            <a:off x="4171175" y="1461028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8D06BEF0-23AE-4C5B-B94E-A88F4D7DAA46}"/>
              </a:ext>
            </a:extLst>
          </p:cNvPr>
          <p:cNvSpPr/>
          <p:nvPr/>
        </p:nvSpPr>
        <p:spPr>
          <a:xfrm>
            <a:off x="4656462" y="1461028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21227FA4-F002-4A9A-AE4B-49DECCAA6598}"/>
              </a:ext>
            </a:extLst>
          </p:cNvPr>
          <p:cNvSpPr/>
          <p:nvPr/>
        </p:nvSpPr>
        <p:spPr>
          <a:xfrm>
            <a:off x="5141749" y="1461028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E8674011-CA77-4172-B2BE-6EEE537425D4}"/>
              </a:ext>
            </a:extLst>
          </p:cNvPr>
          <p:cNvSpPr/>
          <p:nvPr/>
        </p:nvSpPr>
        <p:spPr>
          <a:xfrm>
            <a:off x="5627036" y="1461028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323BA189-7A52-45BC-837C-193DCE8452E1}"/>
              </a:ext>
            </a:extLst>
          </p:cNvPr>
          <p:cNvSpPr/>
          <p:nvPr/>
        </p:nvSpPr>
        <p:spPr>
          <a:xfrm>
            <a:off x="6112323" y="1461028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0B185954-36EE-4A5B-99D3-9988A0B44291}"/>
              </a:ext>
            </a:extLst>
          </p:cNvPr>
          <p:cNvSpPr/>
          <p:nvPr/>
        </p:nvSpPr>
        <p:spPr>
          <a:xfrm>
            <a:off x="2715314" y="2057630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9628BC80-2789-416D-B70C-B1A4C13F44B6}"/>
              </a:ext>
            </a:extLst>
          </p:cNvPr>
          <p:cNvSpPr/>
          <p:nvPr/>
        </p:nvSpPr>
        <p:spPr>
          <a:xfrm>
            <a:off x="3200601" y="2057630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90D5AFC4-BEB2-42A3-BEEC-A7EA26158E16}"/>
              </a:ext>
            </a:extLst>
          </p:cNvPr>
          <p:cNvSpPr/>
          <p:nvPr/>
        </p:nvSpPr>
        <p:spPr>
          <a:xfrm>
            <a:off x="3685888" y="2057630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8CE03F5B-B45F-4FE5-B198-5317068AFA44}"/>
              </a:ext>
            </a:extLst>
          </p:cNvPr>
          <p:cNvSpPr/>
          <p:nvPr/>
        </p:nvSpPr>
        <p:spPr>
          <a:xfrm>
            <a:off x="4171175" y="2057630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5DF862E1-9103-433B-A837-35FBC2047541}"/>
              </a:ext>
            </a:extLst>
          </p:cNvPr>
          <p:cNvSpPr/>
          <p:nvPr/>
        </p:nvSpPr>
        <p:spPr>
          <a:xfrm>
            <a:off x="4656462" y="2057630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C93D4DCB-AB06-466D-828E-61E108D53401}"/>
              </a:ext>
            </a:extLst>
          </p:cNvPr>
          <p:cNvSpPr/>
          <p:nvPr/>
        </p:nvSpPr>
        <p:spPr>
          <a:xfrm>
            <a:off x="5141749" y="2057630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95337FBB-D6B5-4A73-A0AF-8F6CB8B11F8B}"/>
              </a:ext>
            </a:extLst>
          </p:cNvPr>
          <p:cNvSpPr/>
          <p:nvPr/>
        </p:nvSpPr>
        <p:spPr>
          <a:xfrm>
            <a:off x="5627036" y="2057630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35AF6029-DBC3-4A3D-A6CC-D1668FABCF9D}"/>
              </a:ext>
            </a:extLst>
          </p:cNvPr>
          <p:cNvSpPr/>
          <p:nvPr/>
        </p:nvSpPr>
        <p:spPr>
          <a:xfrm>
            <a:off x="6112323" y="2057630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99FA315B-2AB2-4CD7-874B-6F0E2F48F179}"/>
              </a:ext>
            </a:extLst>
          </p:cNvPr>
          <p:cNvSpPr/>
          <p:nvPr/>
        </p:nvSpPr>
        <p:spPr>
          <a:xfrm>
            <a:off x="6597610" y="2057630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A153673B-D349-4938-A29E-FED27B187BB6}"/>
              </a:ext>
            </a:extLst>
          </p:cNvPr>
          <p:cNvSpPr/>
          <p:nvPr/>
        </p:nvSpPr>
        <p:spPr>
          <a:xfrm>
            <a:off x="7082897" y="2057630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0BF192F2-65C8-4207-B7E8-B41EC5A6F891}"/>
              </a:ext>
            </a:extLst>
          </p:cNvPr>
          <p:cNvSpPr/>
          <p:nvPr/>
        </p:nvSpPr>
        <p:spPr>
          <a:xfrm>
            <a:off x="7568184" y="2057630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661C8A82-524F-4988-BDB6-A4C5F7490BA6}"/>
              </a:ext>
            </a:extLst>
          </p:cNvPr>
          <p:cNvSpPr/>
          <p:nvPr/>
        </p:nvSpPr>
        <p:spPr>
          <a:xfrm>
            <a:off x="8053471" y="2057630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7FFB8A97-160C-429C-A72E-3C6E25C385A9}"/>
              </a:ext>
            </a:extLst>
          </p:cNvPr>
          <p:cNvSpPr/>
          <p:nvPr/>
        </p:nvSpPr>
        <p:spPr>
          <a:xfrm>
            <a:off x="2715314" y="2626336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242F8598-5DAC-4B8A-ACBE-15DF80C5350D}"/>
              </a:ext>
            </a:extLst>
          </p:cNvPr>
          <p:cNvSpPr/>
          <p:nvPr/>
        </p:nvSpPr>
        <p:spPr>
          <a:xfrm>
            <a:off x="3200601" y="2626336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4CBF33C3-EB09-4648-8941-A01A17C8B392}"/>
              </a:ext>
            </a:extLst>
          </p:cNvPr>
          <p:cNvSpPr/>
          <p:nvPr/>
        </p:nvSpPr>
        <p:spPr>
          <a:xfrm>
            <a:off x="3685888" y="2626336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6B4F901B-7E1B-4860-B6AB-71EC187D5595}"/>
              </a:ext>
            </a:extLst>
          </p:cNvPr>
          <p:cNvSpPr/>
          <p:nvPr/>
        </p:nvSpPr>
        <p:spPr>
          <a:xfrm>
            <a:off x="4171175" y="2626336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E3B4BD4A-CE29-4137-A6ED-ABF76AD9EA1E}"/>
              </a:ext>
            </a:extLst>
          </p:cNvPr>
          <p:cNvSpPr/>
          <p:nvPr/>
        </p:nvSpPr>
        <p:spPr>
          <a:xfrm>
            <a:off x="4656462" y="2626336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F3F69409-D9BD-4C6A-96AE-C505BAE74F62}"/>
              </a:ext>
            </a:extLst>
          </p:cNvPr>
          <p:cNvSpPr/>
          <p:nvPr/>
        </p:nvSpPr>
        <p:spPr>
          <a:xfrm>
            <a:off x="5141749" y="2626336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0A1D32CA-7999-4600-91FB-886E1FB96BB3}"/>
              </a:ext>
            </a:extLst>
          </p:cNvPr>
          <p:cNvSpPr/>
          <p:nvPr/>
        </p:nvSpPr>
        <p:spPr>
          <a:xfrm>
            <a:off x="5627036" y="2626336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6820B7E5-B86C-4E43-9149-29408F93842F}"/>
              </a:ext>
            </a:extLst>
          </p:cNvPr>
          <p:cNvSpPr/>
          <p:nvPr/>
        </p:nvSpPr>
        <p:spPr>
          <a:xfrm>
            <a:off x="6112323" y="2626336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3C6E76EE-9EA1-4401-B8C9-015E7BDEFAF7}"/>
              </a:ext>
            </a:extLst>
          </p:cNvPr>
          <p:cNvSpPr/>
          <p:nvPr/>
        </p:nvSpPr>
        <p:spPr>
          <a:xfrm>
            <a:off x="6597610" y="2626336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3F75AF20-878B-43BC-B79F-248BB04C5B90}"/>
              </a:ext>
            </a:extLst>
          </p:cNvPr>
          <p:cNvSpPr/>
          <p:nvPr/>
        </p:nvSpPr>
        <p:spPr>
          <a:xfrm>
            <a:off x="4171175" y="3195042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E272E5C5-09D8-4B0C-A333-66609FF0BF5A}"/>
              </a:ext>
            </a:extLst>
          </p:cNvPr>
          <p:cNvSpPr/>
          <p:nvPr/>
        </p:nvSpPr>
        <p:spPr>
          <a:xfrm>
            <a:off x="4656462" y="3195042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E5288590-8ACA-4BF3-99A8-8ECBAC07A555}"/>
              </a:ext>
            </a:extLst>
          </p:cNvPr>
          <p:cNvSpPr/>
          <p:nvPr/>
        </p:nvSpPr>
        <p:spPr>
          <a:xfrm>
            <a:off x="2715314" y="3195042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01BE1941-E5D7-466D-90D0-21864C48EF08}"/>
              </a:ext>
            </a:extLst>
          </p:cNvPr>
          <p:cNvSpPr/>
          <p:nvPr/>
        </p:nvSpPr>
        <p:spPr>
          <a:xfrm>
            <a:off x="3200601" y="3195042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3A1EF981-010B-4AB5-8400-ED92FF9D43A7}"/>
              </a:ext>
            </a:extLst>
          </p:cNvPr>
          <p:cNvSpPr/>
          <p:nvPr/>
        </p:nvSpPr>
        <p:spPr>
          <a:xfrm>
            <a:off x="3685888" y="3195042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560DB8C1-6E17-4023-AEE8-B4E9118AF0C0}"/>
              </a:ext>
            </a:extLst>
          </p:cNvPr>
          <p:cNvSpPr txBox="1"/>
          <p:nvPr/>
        </p:nvSpPr>
        <p:spPr>
          <a:xfrm>
            <a:off x="8887003" y="2114636"/>
            <a:ext cx="29161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	     = _____</a:t>
            </a:r>
            <a:endParaRPr lang="en-GB" sz="32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11C5F511-9E66-4FF2-8672-A6A798C4B3A9}"/>
              </a:ext>
            </a:extLst>
          </p:cNvPr>
          <p:cNvSpPr/>
          <p:nvPr/>
        </p:nvSpPr>
        <p:spPr>
          <a:xfrm>
            <a:off x="9914630" y="2209023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897971F5-5D74-46CB-9B4E-2ED239E78148}"/>
              </a:ext>
            </a:extLst>
          </p:cNvPr>
          <p:cNvSpPr txBox="1"/>
          <p:nvPr/>
        </p:nvSpPr>
        <p:spPr>
          <a:xfrm>
            <a:off x="2235930" y="4219354"/>
            <a:ext cx="10259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4AE21B23-EE65-4897-9200-A1E1DDC8A277}"/>
              </a:ext>
            </a:extLst>
          </p:cNvPr>
          <p:cNvSpPr txBox="1"/>
          <p:nvPr/>
        </p:nvSpPr>
        <p:spPr>
          <a:xfrm>
            <a:off x="2236687" y="4847062"/>
            <a:ext cx="10259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C924A92F-13B4-4567-B427-C6F5F8946770}"/>
              </a:ext>
            </a:extLst>
          </p:cNvPr>
          <p:cNvSpPr txBox="1"/>
          <p:nvPr/>
        </p:nvSpPr>
        <p:spPr>
          <a:xfrm>
            <a:off x="2235931" y="5492879"/>
            <a:ext cx="10259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FA41769E-1912-486E-A558-508C6B259CA7}"/>
              </a:ext>
            </a:extLst>
          </p:cNvPr>
          <p:cNvSpPr/>
          <p:nvPr/>
        </p:nvSpPr>
        <p:spPr>
          <a:xfrm>
            <a:off x="5141749" y="3195042"/>
            <a:ext cx="396000" cy="396000"/>
          </a:xfrm>
          <a:prstGeom prst="ellipse">
            <a:avLst/>
          </a:prstGeom>
          <a:solidFill>
            <a:srgbClr val="66FFFF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20E68B42-9615-4F7E-B9B3-6366B91F1A8F}"/>
              </a:ext>
            </a:extLst>
          </p:cNvPr>
          <p:cNvSpPr txBox="1"/>
          <p:nvPr/>
        </p:nvSpPr>
        <p:spPr>
          <a:xfrm>
            <a:off x="10778571" y="2037557"/>
            <a:ext cx="9529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283525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7" grpId="0"/>
      <p:bldP spid="58" grpId="0"/>
      <p:bldP spid="5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9986D7E0-5B7E-4F31-9B3E-8E351BB52DFC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8" name="Teardrop 7">
              <a:extLst>
                <a:ext uri="{FF2B5EF4-FFF2-40B4-BE49-F238E27FC236}">
                  <a16:creationId xmlns:a16="http://schemas.microsoft.com/office/drawing/2014/main" id="{3911E6D1-C199-4483-B4E8-C1CC75323E6A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D1E55CC1-A0EA-4319-B9C4-7AC546EC106D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EB4DC8C5-B67F-46E3-8F3E-E68D08BD7DC4}"/>
              </a:ext>
            </a:extLst>
          </p:cNvPr>
          <p:cNvSpPr txBox="1"/>
          <p:nvPr/>
        </p:nvSpPr>
        <p:spPr>
          <a:xfrm>
            <a:off x="313544" y="344165"/>
            <a:ext cx="588815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does this pictogram show?</a:t>
            </a: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71EA9DC9-212E-44EC-9171-7DAAEF8E81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0803053"/>
              </p:ext>
            </p:extLst>
          </p:nvPr>
        </p:nvGraphicFramePr>
        <p:xfrm>
          <a:off x="449083" y="1223021"/>
          <a:ext cx="8718068" cy="28103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64268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6153800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53760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Mini-beasts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Tally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Worm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Ladybird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Centipede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Spider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4232403"/>
                  </a:ext>
                </a:extLst>
              </a:tr>
            </a:tbl>
          </a:graphicData>
        </a:graphic>
      </p:graphicFrame>
      <p:sp>
        <p:nvSpPr>
          <p:cNvPr id="17" name="Oval 16">
            <a:extLst>
              <a:ext uri="{FF2B5EF4-FFF2-40B4-BE49-F238E27FC236}">
                <a16:creationId xmlns:a16="http://schemas.microsoft.com/office/drawing/2014/main" id="{5679C3C2-9146-4301-9FC8-4F8123D462EE}"/>
              </a:ext>
            </a:extLst>
          </p:cNvPr>
          <p:cNvSpPr/>
          <p:nvPr/>
        </p:nvSpPr>
        <p:spPr>
          <a:xfrm>
            <a:off x="3175156" y="1833942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3CFFAB50-A9FB-45DA-86E9-B252DCEB04D0}"/>
              </a:ext>
            </a:extLst>
          </p:cNvPr>
          <p:cNvSpPr/>
          <p:nvPr/>
        </p:nvSpPr>
        <p:spPr>
          <a:xfrm>
            <a:off x="3660443" y="1833942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270A8521-1633-4953-B07C-5B7EEA74132A}"/>
              </a:ext>
            </a:extLst>
          </p:cNvPr>
          <p:cNvSpPr/>
          <p:nvPr/>
        </p:nvSpPr>
        <p:spPr>
          <a:xfrm>
            <a:off x="4145730" y="1833942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64D3A4A-A069-4A8F-8A37-842FEABFF328}"/>
              </a:ext>
            </a:extLst>
          </p:cNvPr>
          <p:cNvSpPr/>
          <p:nvPr/>
        </p:nvSpPr>
        <p:spPr>
          <a:xfrm>
            <a:off x="4631017" y="1833942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F66D7A6D-DF1A-45DC-BE28-11E425909202}"/>
              </a:ext>
            </a:extLst>
          </p:cNvPr>
          <p:cNvSpPr/>
          <p:nvPr/>
        </p:nvSpPr>
        <p:spPr>
          <a:xfrm>
            <a:off x="5116304" y="1833942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A5999ACC-A946-471E-96A2-84DB3BB052E8}"/>
              </a:ext>
            </a:extLst>
          </p:cNvPr>
          <p:cNvSpPr/>
          <p:nvPr/>
        </p:nvSpPr>
        <p:spPr>
          <a:xfrm>
            <a:off x="3175156" y="2430544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69A4252B-EFD3-42F3-9B8E-AEA1B03D1E4C}"/>
              </a:ext>
            </a:extLst>
          </p:cNvPr>
          <p:cNvSpPr/>
          <p:nvPr/>
        </p:nvSpPr>
        <p:spPr>
          <a:xfrm>
            <a:off x="3660443" y="2430544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12A9D28D-3156-432B-84BE-201FCA9296A0}"/>
              </a:ext>
            </a:extLst>
          </p:cNvPr>
          <p:cNvSpPr/>
          <p:nvPr/>
        </p:nvSpPr>
        <p:spPr>
          <a:xfrm>
            <a:off x="4145730" y="2430544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3E96557-5487-409B-A943-D45D7E7ADD4A}"/>
              </a:ext>
            </a:extLst>
          </p:cNvPr>
          <p:cNvSpPr/>
          <p:nvPr/>
        </p:nvSpPr>
        <p:spPr>
          <a:xfrm>
            <a:off x="4631017" y="2430544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9F8AF65D-6A0B-4BB3-9554-BD9D48B6FDA4}"/>
              </a:ext>
            </a:extLst>
          </p:cNvPr>
          <p:cNvSpPr/>
          <p:nvPr/>
        </p:nvSpPr>
        <p:spPr>
          <a:xfrm>
            <a:off x="5116304" y="2430544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6E9983F7-2C73-44D1-A8D5-A0473B600D0E}"/>
              </a:ext>
            </a:extLst>
          </p:cNvPr>
          <p:cNvSpPr/>
          <p:nvPr/>
        </p:nvSpPr>
        <p:spPr>
          <a:xfrm>
            <a:off x="5601591" y="2430544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180C4DA0-E192-47B0-BCD6-675F557D842C}"/>
              </a:ext>
            </a:extLst>
          </p:cNvPr>
          <p:cNvSpPr/>
          <p:nvPr/>
        </p:nvSpPr>
        <p:spPr>
          <a:xfrm>
            <a:off x="6086878" y="2430544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A8AC2713-A5CA-4FC9-9159-19A9E874AA00}"/>
              </a:ext>
            </a:extLst>
          </p:cNvPr>
          <p:cNvSpPr/>
          <p:nvPr/>
        </p:nvSpPr>
        <p:spPr>
          <a:xfrm>
            <a:off x="6572165" y="2430544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98BB86E0-ED17-491A-AA9F-5DC9DD9B3BC4}"/>
              </a:ext>
            </a:extLst>
          </p:cNvPr>
          <p:cNvSpPr/>
          <p:nvPr/>
        </p:nvSpPr>
        <p:spPr>
          <a:xfrm>
            <a:off x="7057452" y="2430544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807C0406-903B-4202-A335-72B7EBBD6227}"/>
              </a:ext>
            </a:extLst>
          </p:cNvPr>
          <p:cNvSpPr/>
          <p:nvPr/>
        </p:nvSpPr>
        <p:spPr>
          <a:xfrm>
            <a:off x="7542739" y="2430544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31152ED1-3F99-4F7B-8066-12C8DEFD21B8}"/>
              </a:ext>
            </a:extLst>
          </p:cNvPr>
          <p:cNvSpPr/>
          <p:nvPr/>
        </p:nvSpPr>
        <p:spPr>
          <a:xfrm>
            <a:off x="8028026" y="2430544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D8B67D0B-3797-43C7-8E9B-9184867E9C8E}"/>
              </a:ext>
            </a:extLst>
          </p:cNvPr>
          <p:cNvSpPr/>
          <p:nvPr/>
        </p:nvSpPr>
        <p:spPr>
          <a:xfrm>
            <a:off x="3175156" y="2999250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1CFAA1E6-067A-4CDD-A828-19A5345F6DF0}"/>
              </a:ext>
            </a:extLst>
          </p:cNvPr>
          <p:cNvSpPr/>
          <p:nvPr/>
        </p:nvSpPr>
        <p:spPr>
          <a:xfrm>
            <a:off x="3660443" y="2999250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52A3ECBC-0755-4A66-8694-751D638CD9F0}"/>
              </a:ext>
            </a:extLst>
          </p:cNvPr>
          <p:cNvSpPr/>
          <p:nvPr/>
        </p:nvSpPr>
        <p:spPr>
          <a:xfrm>
            <a:off x="4145730" y="2999250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3B415864-E760-4DB0-A083-5B9A3EFBC8C9}"/>
              </a:ext>
            </a:extLst>
          </p:cNvPr>
          <p:cNvSpPr/>
          <p:nvPr/>
        </p:nvSpPr>
        <p:spPr>
          <a:xfrm>
            <a:off x="4631017" y="2999250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DD4B43E3-17B5-4A35-AF18-65225F364A55}"/>
              </a:ext>
            </a:extLst>
          </p:cNvPr>
          <p:cNvSpPr/>
          <p:nvPr/>
        </p:nvSpPr>
        <p:spPr>
          <a:xfrm>
            <a:off x="5116304" y="2999250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F50BD266-0ADA-4B81-8C65-5FF0D26C29CE}"/>
              </a:ext>
            </a:extLst>
          </p:cNvPr>
          <p:cNvSpPr/>
          <p:nvPr/>
        </p:nvSpPr>
        <p:spPr>
          <a:xfrm>
            <a:off x="5601591" y="2999250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214E918A-DAF2-4175-90B1-530EF4F87E02}"/>
              </a:ext>
            </a:extLst>
          </p:cNvPr>
          <p:cNvSpPr/>
          <p:nvPr/>
        </p:nvSpPr>
        <p:spPr>
          <a:xfrm>
            <a:off x="6086878" y="2999250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FE509C2F-1BD7-4D53-A416-29A8D5023114}"/>
              </a:ext>
            </a:extLst>
          </p:cNvPr>
          <p:cNvSpPr/>
          <p:nvPr/>
        </p:nvSpPr>
        <p:spPr>
          <a:xfrm>
            <a:off x="6572165" y="2999250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E624076C-5318-4284-AA2B-59BE9A805146}"/>
              </a:ext>
            </a:extLst>
          </p:cNvPr>
          <p:cNvSpPr/>
          <p:nvPr/>
        </p:nvSpPr>
        <p:spPr>
          <a:xfrm>
            <a:off x="7057452" y="2999250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4C3B83B0-8225-41C7-B0E4-375894887EF9}"/>
              </a:ext>
            </a:extLst>
          </p:cNvPr>
          <p:cNvSpPr/>
          <p:nvPr/>
        </p:nvSpPr>
        <p:spPr>
          <a:xfrm>
            <a:off x="4631017" y="3567956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E5AF2CA4-CB62-468D-A794-539BB313A5FA}"/>
              </a:ext>
            </a:extLst>
          </p:cNvPr>
          <p:cNvSpPr/>
          <p:nvPr/>
        </p:nvSpPr>
        <p:spPr>
          <a:xfrm>
            <a:off x="5116304" y="3567956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EF274287-78D0-499A-94FA-C2630438E0B0}"/>
              </a:ext>
            </a:extLst>
          </p:cNvPr>
          <p:cNvSpPr/>
          <p:nvPr/>
        </p:nvSpPr>
        <p:spPr>
          <a:xfrm>
            <a:off x="3175156" y="3567956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139F5B41-77FE-4FEF-8209-A2CABA1487FC}"/>
              </a:ext>
            </a:extLst>
          </p:cNvPr>
          <p:cNvSpPr/>
          <p:nvPr/>
        </p:nvSpPr>
        <p:spPr>
          <a:xfrm>
            <a:off x="3660443" y="3567956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3969400D-0700-4BC6-B3E4-A326AFD85EAA}"/>
              </a:ext>
            </a:extLst>
          </p:cNvPr>
          <p:cNvSpPr/>
          <p:nvPr/>
        </p:nvSpPr>
        <p:spPr>
          <a:xfrm>
            <a:off x="4145730" y="3567956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31EB7B60-2750-4CE7-B766-197410002EEC}"/>
              </a:ext>
            </a:extLst>
          </p:cNvPr>
          <p:cNvSpPr txBox="1"/>
          <p:nvPr/>
        </p:nvSpPr>
        <p:spPr>
          <a:xfrm>
            <a:off x="9349032" y="2416303"/>
            <a:ext cx="22317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	     = 1</a:t>
            </a:r>
            <a:endParaRPr lang="en-GB" sz="32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BFA1C154-20A5-4CDC-A7D7-D39A184A4AA9}"/>
              </a:ext>
            </a:extLst>
          </p:cNvPr>
          <p:cNvSpPr/>
          <p:nvPr/>
        </p:nvSpPr>
        <p:spPr>
          <a:xfrm>
            <a:off x="10376659" y="2510690"/>
            <a:ext cx="396000" cy="396000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A0AD3D47-A176-4B05-91CE-972533F09B22}"/>
              </a:ext>
            </a:extLst>
          </p:cNvPr>
          <p:cNvSpPr txBox="1"/>
          <p:nvPr/>
        </p:nvSpPr>
        <p:spPr>
          <a:xfrm>
            <a:off x="368183" y="4285687"/>
            <a:ext cx="114720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pictogram shows:</a:t>
            </a:r>
            <a:br>
              <a:rPr lang="en-GB" sz="3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 worms, 11 ladybirds, 9 centipedes and 5 spiders.</a:t>
            </a:r>
            <a:br>
              <a:rPr lang="en-GB" sz="3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There are 30 mini-beasts in total.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BCE79CD-B73E-4141-A417-432ED7927B5A}"/>
              </a:ext>
            </a:extLst>
          </p:cNvPr>
          <p:cNvSpPr txBox="1"/>
          <p:nvPr/>
        </p:nvSpPr>
        <p:spPr>
          <a:xfrm>
            <a:off x="318156" y="5870170"/>
            <a:ext cx="76562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Can you think of anything else it shows?</a:t>
            </a:r>
          </a:p>
        </p:txBody>
      </p:sp>
    </p:spTree>
    <p:extLst>
      <p:ext uri="{BB962C8B-B14F-4D97-AF65-F5344CB8AC3E}">
        <p14:creationId xmlns:p14="http://schemas.microsoft.com/office/powerpoint/2010/main" val="2113218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453"/>
            <a:ext cx="12191999" cy="6998429"/>
          </a:xfrm>
          <a:prstGeom prst="rect">
            <a:avLst/>
          </a:prstGeom>
        </p:spPr>
      </p:pic>
      <p:sp>
        <p:nvSpPr>
          <p:cNvPr id="7" name="Teardrop 6">
            <a:extLst>
              <a:ext uri="{FF2B5EF4-FFF2-40B4-BE49-F238E27FC236}">
                <a16:creationId xmlns:a16="http://schemas.microsoft.com/office/drawing/2014/main" id="{652F1199-809D-4050-A4D1-62EC0A92589D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40A7039-6BBE-4614-9C11-CDC51F321A20}"/>
              </a:ext>
            </a:extLst>
          </p:cNvPr>
          <p:cNvSpPr txBox="1"/>
          <p:nvPr/>
        </p:nvSpPr>
        <p:spPr>
          <a:xfrm>
            <a:off x="313544" y="286291"/>
            <a:ext cx="78325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pictogram using the clues. 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B26957A7-55FE-4CEA-8340-C474DFCACE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4333579"/>
              </p:ext>
            </p:extLst>
          </p:nvPr>
        </p:nvGraphicFramePr>
        <p:xfrm>
          <a:off x="692150" y="1218167"/>
          <a:ext cx="7120762" cy="27909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94449">
                  <a:extLst>
                    <a:ext uri="{9D8B030D-6E8A-4147-A177-3AD203B41FA5}">
                      <a16:colId xmlns:a16="http://schemas.microsoft.com/office/drawing/2014/main" val="1657918937"/>
                    </a:ext>
                  </a:extLst>
                </a:gridCol>
                <a:gridCol w="5026313">
                  <a:extLst>
                    <a:ext uri="{9D8B030D-6E8A-4147-A177-3AD203B41FA5}">
                      <a16:colId xmlns:a16="http://schemas.microsoft.com/office/drawing/2014/main" val="2147247396"/>
                    </a:ext>
                  </a:extLst>
                </a:gridCol>
              </a:tblGrid>
              <a:tr h="499672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Trees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Tally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28777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Oak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882006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Ash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162734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Birch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75750"/>
                  </a:ext>
                </a:extLst>
              </a:tr>
              <a:tr h="5681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Fir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4232403"/>
                  </a:ext>
                </a:extLst>
              </a:tr>
            </a:tbl>
          </a:graphicData>
        </a:graphic>
      </p:graphicFrame>
      <p:sp>
        <p:nvSpPr>
          <p:cNvPr id="16" name="Oval 15">
            <a:extLst>
              <a:ext uri="{FF2B5EF4-FFF2-40B4-BE49-F238E27FC236}">
                <a16:creationId xmlns:a16="http://schemas.microsoft.com/office/drawing/2014/main" id="{71132AE4-6430-4BE9-A502-A1514B450490}"/>
              </a:ext>
            </a:extLst>
          </p:cNvPr>
          <p:cNvSpPr/>
          <p:nvPr/>
        </p:nvSpPr>
        <p:spPr>
          <a:xfrm>
            <a:off x="3050017" y="1810438"/>
            <a:ext cx="396000" cy="396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DAC684D-5153-45B9-8C28-CCB3B4E7D95D}"/>
              </a:ext>
            </a:extLst>
          </p:cNvPr>
          <p:cNvSpPr/>
          <p:nvPr/>
        </p:nvSpPr>
        <p:spPr>
          <a:xfrm>
            <a:off x="3535304" y="1810438"/>
            <a:ext cx="396000" cy="396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84ACCBE0-F8AA-4B16-B999-75A3B8F9F793}"/>
              </a:ext>
            </a:extLst>
          </p:cNvPr>
          <p:cNvSpPr/>
          <p:nvPr/>
        </p:nvSpPr>
        <p:spPr>
          <a:xfrm>
            <a:off x="3050017" y="2407040"/>
            <a:ext cx="396000" cy="396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5448034B-C0E1-44D0-95EC-3C2032014BF3}"/>
              </a:ext>
            </a:extLst>
          </p:cNvPr>
          <p:cNvSpPr/>
          <p:nvPr/>
        </p:nvSpPr>
        <p:spPr>
          <a:xfrm>
            <a:off x="3535304" y="2407040"/>
            <a:ext cx="396000" cy="396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812DB44-1716-4655-AB6D-E20D76BC9A30}"/>
              </a:ext>
            </a:extLst>
          </p:cNvPr>
          <p:cNvSpPr/>
          <p:nvPr/>
        </p:nvSpPr>
        <p:spPr>
          <a:xfrm>
            <a:off x="4020591" y="2407040"/>
            <a:ext cx="396000" cy="396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16278003-9962-4525-8C3F-3442C60080D4}"/>
              </a:ext>
            </a:extLst>
          </p:cNvPr>
          <p:cNvSpPr/>
          <p:nvPr/>
        </p:nvSpPr>
        <p:spPr>
          <a:xfrm>
            <a:off x="4505878" y="2407040"/>
            <a:ext cx="396000" cy="396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A714AFE8-E269-4084-9E1B-5783ED82FEAF}"/>
              </a:ext>
            </a:extLst>
          </p:cNvPr>
          <p:cNvSpPr/>
          <p:nvPr/>
        </p:nvSpPr>
        <p:spPr>
          <a:xfrm>
            <a:off x="4991165" y="2407040"/>
            <a:ext cx="396000" cy="396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C1D99AD5-D28D-4E92-BB4A-71A0DE951491}"/>
              </a:ext>
            </a:extLst>
          </p:cNvPr>
          <p:cNvSpPr/>
          <p:nvPr/>
        </p:nvSpPr>
        <p:spPr>
          <a:xfrm>
            <a:off x="3050017" y="2975746"/>
            <a:ext cx="396000" cy="396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79FA9FE1-A889-4075-AD02-77FDF4458FC7}"/>
              </a:ext>
            </a:extLst>
          </p:cNvPr>
          <p:cNvSpPr/>
          <p:nvPr/>
        </p:nvSpPr>
        <p:spPr>
          <a:xfrm>
            <a:off x="3535304" y="2975746"/>
            <a:ext cx="396000" cy="396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4FBAEFEA-D666-4250-9D9A-593ECC19FC5E}"/>
              </a:ext>
            </a:extLst>
          </p:cNvPr>
          <p:cNvSpPr/>
          <p:nvPr/>
        </p:nvSpPr>
        <p:spPr>
          <a:xfrm>
            <a:off x="4020591" y="2975746"/>
            <a:ext cx="396000" cy="396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4B1CCE35-9863-48BF-BF9C-C64C99D22EFA}"/>
              </a:ext>
            </a:extLst>
          </p:cNvPr>
          <p:cNvSpPr/>
          <p:nvPr/>
        </p:nvSpPr>
        <p:spPr>
          <a:xfrm>
            <a:off x="4505878" y="2975746"/>
            <a:ext cx="396000" cy="396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0A21B476-0424-4938-82CC-0EEC6C555A2F}"/>
              </a:ext>
            </a:extLst>
          </p:cNvPr>
          <p:cNvSpPr/>
          <p:nvPr/>
        </p:nvSpPr>
        <p:spPr>
          <a:xfrm>
            <a:off x="4991165" y="2975746"/>
            <a:ext cx="396000" cy="396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5EF86B1F-3C2A-47D3-90C7-145DF2D4BC3D}"/>
              </a:ext>
            </a:extLst>
          </p:cNvPr>
          <p:cNvSpPr/>
          <p:nvPr/>
        </p:nvSpPr>
        <p:spPr>
          <a:xfrm>
            <a:off x="5476452" y="2975746"/>
            <a:ext cx="396000" cy="396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38884783-8F91-4797-BB12-522558200336}"/>
              </a:ext>
            </a:extLst>
          </p:cNvPr>
          <p:cNvSpPr/>
          <p:nvPr/>
        </p:nvSpPr>
        <p:spPr>
          <a:xfrm>
            <a:off x="5961739" y="2975746"/>
            <a:ext cx="396000" cy="396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411C71D4-BFF5-4682-A281-E19E30B51DC0}"/>
              </a:ext>
            </a:extLst>
          </p:cNvPr>
          <p:cNvSpPr/>
          <p:nvPr/>
        </p:nvSpPr>
        <p:spPr>
          <a:xfrm>
            <a:off x="6447026" y="2975746"/>
            <a:ext cx="396000" cy="396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DCAD1719-CD1A-4901-972E-042276A8EF94}"/>
              </a:ext>
            </a:extLst>
          </p:cNvPr>
          <p:cNvSpPr/>
          <p:nvPr/>
        </p:nvSpPr>
        <p:spPr>
          <a:xfrm>
            <a:off x="4505878" y="3544452"/>
            <a:ext cx="396000" cy="396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4E7C620A-E2E4-456E-A576-7B65E41D4C8D}"/>
              </a:ext>
            </a:extLst>
          </p:cNvPr>
          <p:cNvSpPr/>
          <p:nvPr/>
        </p:nvSpPr>
        <p:spPr>
          <a:xfrm>
            <a:off x="4991165" y="3544452"/>
            <a:ext cx="396000" cy="396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A5747712-C0A7-4E6C-8C18-AB672483A6F5}"/>
              </a:ext>
            </a:extLst>
          </p:cNvPr>
          <p:cNvSpPr/>
          <p:nvPr/>
        </p:nvSpPr>
        <p:spPr>
          <a:xfrm>
            <a:off x="3050017" y="3544452"/>
            <a:ext cx="396000" cy="396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52634426-450B-4FA7-B1BE-A899ACD13879}"/>
              </a:ext>
            </a:extLst>
          </p:cNvPr>
          <p:cNvSpPr/>
          <p:nvPr/>
        </p:nvSpPr>
        <p:spPr>
          <a:xfrm>
            <a:off x="3535304" y="3544452"/>
            <a:ext cx="396000" cy="396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A3BC2540-6C1F-49C1-B366-4D0E403AF839}"/>
              </a:ext>
            </a:extLst>
          </p:cNvPr>
          <p:cNvSpPr/>
          <p:nvPr/>
        </p:nvSpPr>
        <p:spPr>
          <a:xfrm>
            <a:off x="4020591" y="3544452"/>
            <a:ext cx="396000" cy="396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0FE01EE9-FADB-4693-87E2-B4B2DF3660D5}"/>
              </a:ext>
            </a:extLst>
          </p:cNvPr>
          <p:cNvSpPr txBox="1"/>
          <p:nvPr/>
        </p:nvSpPr>
        <p:spPr>
          <a:xfrm>
            <a:off x="8054826" y="2429372"/>
            <a:ext cx="22317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KEY: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	     = 1</a:t>
            </a:r>
            <a:endParaRPr lang="en-GB" sz="3200" b="1" u="sng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FB3909CB-5EEA-41FC-B5C9-D28D4FF981DB}"/>
              </a:ext>
            </a:extLst>
          </p:cNvPr>
          <p:cNvSpPr/>
          <p:nvPr/>
        </p:nvSpPr>
        <p:spPr>
          <a:xfrm>
            <a:off x="9082453" y="2523759"/>
            <a:ext cx="396000" cy="396000"/>
          </a:xfrm>
          <a:prstGeom prst="ellipse">
            <a:avLst/>
          </a:prstGeom>
          <a:solidFill>
            <a:srgbClr val="FFCDCD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619822C-785D-48B4-AD4F-34F8C5A02C89}"/>
              </a:ext>
            </a:extLst>
          </p:cNvPr>
          <p:cNvSpPr txBox="1"/>
          <p:nvPr/>
        </p:nvSpPr>
        <p:spPr>
          <a:xfrm>
            <a:off x="395941" y="4385239"/>
            <a:ext cx="11368958" cy="1951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5 ash.			     4.  There are 20 colours in total. 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2.  There are 2 oak.			     5.  How many fir trees? _______	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3.  There are 6 more birch than oak.		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B6CD09CC-8BE9-4B67-A76D-153599A3DDB1}"/>
              </a:ext>
            </a:extLst>
          </p:cNvPr>
          <p:cNvSpPr txBox="1"/>
          <p:nvPr/>
        </p:nvSpPr>
        <p:spPr>
          <a:xfrm>
            <a:off x="10301468" y="5015913"/>
            <a:ext cx="9565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881408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51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10221</TotalTime>
  <Words>141</Words>
  <Application>Microsoft Office PowerPoint</Application>
  <PresentationFormat>Widescreen</PresentationFormat>
  <Paragraphs>75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Yu Gothic UI</vt:lpstr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Statistics - Week 5</dc:title>
  <dc:creator>PRIMARY STARS EDUCATION</dc:creator>
  <cp:lastModifiedBy>J.Jones</cp:lastModifiedBy>
  <cp:revision>470</cp:revision>
  <dcterms:created xsi:type="dcterms:W3CDTF">2018-08-10T10:44:35Z</dcterms:created>
  <dcterms:modified xsi:type="dcterms:W3CDTF">2021-02-20T12:25:46Z</dcterms:modified>
</cp:coreProperties>
</file>