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45" r:id="rId2"/>
    <p:sldId id="463" r:id="rId3"/>
    <p:sldId id="484" r:id="rId4"/>
    <p:sldId id="485" r:id="rId5"/>
    <p:sldId id="486" r:id="rId6"/>
    <p:sldId id="466" r:id="rId7"/>
    <p:sldId id="495" r:id="rId8"/>
    <p:sldId id="464" r:id="rId9"/>
    <p:sldId id="48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BAE2"/>
    <a:srgbClr val="7EB0D5"/>
    <a:srgbClr val="F6F9FB"/>
    <a:srgbClr val="EDF1F9"/>
    <a:srgbClr val="00FF00"/>
    <a:srgbClr val="FF33CC"/>
    <a:srgbClr val="E2EBF2"/>
    <a:srgbClr val="6E99B9"/>
    <a:srgbClr val="FF8669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84" autoAdjust="0"/>
    <p:restoredTop sz="95268" autoAdjust="0"/>
  </p:normalViewPr>
  <p:slideViewPr>
    <p:cSldViewPr snapToGrid="0">
      <p:cViewPr varScale="1">
        <p:scale>
          <a:sx n="69" d="100"/>
          <a:sy n="69" d="100"/>
        </p:scale>
        <p:origin x="8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749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0443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049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01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9493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486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8965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829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Multiplication sentences using pictures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7764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5</a:t>
            </a:r>
          </a:p>
        </p:txBody>
      </p:sp>
    </p:spTree>
    <p:extLst>
      <p:ext uri="{BB962C8B-B14F-4D97-AF65-F5344CB8AC3E}">
        <p14:creationId xmlns:p14="http://schemas.microsoft.com/office/powerpoint/2010/main" val="3911742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02441" y="325798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Complete: 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46DFB1-67BF-4780-8466-5C483DC725A7}"/>
              </a:ext>
            </a:extLst>
          </p:cNvPr>
          <p:cNvSpPr txBox="1"/>
          <p:nvPr/>
        </p:nvSpPr>
        <p:spPr>
          <a:xfrm>
            <a:off x="3902011" y="3349835"/>
            <a:ext cx="47051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______ = 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D048C5-EA07-42F2-B79D-DE2EE76758BE}"/>
              </a:ext>
            </a:extLst>
          </p:cNvPr>
          <p:cNvSpPr txBox="1"/>
          <p:nvPr/>
        </p:nvSpPr>
        <p:spPr>
          <a:xfrm>
            <a:off x="3748923" y="4389961"/>
            <a:ext cx="4899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lots of 3 = ______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C24A4C-FDF9-4D7A-9D2F-06593A4057A7}"/>
              </a:ext>
            </a:extLst>
          </p:cNvPr>
          <p:cNvSpPr txBox="1"/>
          <p:nvPr/>
        </p:nvSpPr>
        <p:spPr>
          <a:xfrm>
            <a:off x="3260007" y="5426622"/>
            <a:ext cx="63466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multiplied by ______ = 9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BD753BD-EF1D-4958-BF19-66425ED41AF4}"/>
              </a:ext>
            </a:extLst>
          </p:cNvPr>
          <p:cNvSpPr/>
          <p:nvPr/>
        </p:nvSpPr>
        <p:spPr>
          <a:xfrm>
            <a:off x="779690" y="1340530"/>
            <a:ext cx="3209924" cy="145497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170E5BA-FEDA-4162-932B-392A4B20C89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855" y="1616522"/>
            <a:ext cx="828000" cy="828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0474211-E4BD-4A37-BC1E-6B634BE3137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77" y="1616522"/>
            <a:ext cx="828000" cy="828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75C1CD0-802C-4C8C-B60B-A575C2404A2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483" y="1616522"/>
            <a:ext cx="828000" cy="828000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BA4D672-0378-4940-BD01-39A8C9C11E48}"/>
              </a:ext>
            </a:extLst>
          </p:cNvPr>
          <p:cNvSpPr/>
          <p:nvPr/>
        </p:nvSpPr>
        <p:spPr>
          <a:xfrm>
            <a:off x="4501924" y="1340530"/>
            <a:ext cx="3209924" cy="145497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F7E6D3F-C77F-46D4-8909-025DF32E1D6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089" y="1616522"/>
            <a:ext cx="828000" cy="82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087C1A8-430C-4C5A-8DF9-3A4B65A3E1C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311" y="1616522"/>
            <a:ext cx="828000" cy="828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957F78F-1CD0-46D4-9593-771925D2E6F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717" y="1616522"/>
            <a:ext cx="828000" cy="828000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1157283C-FDB9-4AFE-B1E4-2D277D3BD5B8}"/>
              </a:ext>
            </a:extLst>
          </p:cNvPr>
          <p:cNvSpPr/>
          <p:nvPr/>
        </p:nvSpPr>
        <p:spPr>
          <a:xfrm>
            <a:off x="8224158" y="1340530"/>
            <a:ext cx="3209924" cy="145497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A7E7AD8-EEEB-44A6-9A77-87B8CFC0D54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323" y="1616522"/>
            <a:ext cx="828000" cy="828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84317E6-4F11-4313-9C45-26B9D55321F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545" y="1616522"/>
            <a:ext cx="828000" cy="828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51F573F-E924-4EAA-966E-19388EA9777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951" y="1616522"/>
            <a:ext cx="828000" cy="8280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D14462F-3B14-44FF-9B8B-3909951A9E41}"/>
              </a:ext>
            </a:extLst>
          </p:cNvPr>
          <p:cNvSpPr/>
          <p:nvPr/>
        </p:nvSpPr>
        <p:spPr>
          <a:xfrm>
            <a:off x="3997031" y="3349835"/>
            <a:ext cx="11893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0B61278-5E06-4CF5-A15E-D3861BEA3570}"/>
              </a:ext>
            </a:extLst>
          </p:cNvPr>
          <p:cNvSpPr/>
          <p:nvPr/>
        </p:nvSpPr>
        <p:spPr>
          <a:xfrm>
            <a:off x="5632971" y="3349835"/>
            <a:ext cx="1125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833F956-77E9-49CE-A424-50566EBB4512}"/>
              </a:ext>
            </a:extLst>
          </p:cNvPr>
          <p:cNvSpPr/>
          <p:nvPr/>
        </p:nvSpPr>
        <p:spPr>
          <a:xfrm>
            <a:off x="7453706" y="3349835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78108FA-B30A-4C20-9CBF-B276C9559FD6}"/>
              </a:ext>
            </a:extLst>
          </p:cNvPr>
          <p:cNvSpPr/>
          <p:nvPr/>
        </p:nvSpPr>
        <p:spPr>
          <a:xfrm>
            <a:off x="3992419" y="4389961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52CBB92-034A-4B18-AC70-45D39581FFEA}"/>
              </a:ext>
            </a:extLst>
          </p:cNvPr>
          <p:cNvSpPr/>
          <p:nvPr/>
        </p:nvSpPr>
        <p:spPr>
          <a:xfrm>
            <a:off x="7500309" y="4389961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F810274-D806-4982-A83A-FF6603BB0158}"/>
              </a:ext>
            </a:extLst>
          </p:cNvPr>
          <p:cNvSpPr/>
          <p:nvPr/>
        </p:nvSpPr>
        <p:spPr>
          <a:xfrm>
            <a:off x="3492769" y="5426622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5374BF3-E4BE-4F2D-B741-C7FF3EF29851}"/>
              </a:ext>
            </a:extLst>
          </p:cNvPr>
          <p:cNvSpPr/>
          <p:nvPr/>
        </p:nvSpPr>
        <p:spPr>
          <a:xfrm>
            <a:off x="7606105" y="5426622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5792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6" grpId="0"/>
      <p:bldP spid="37" grpId="0"/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EBEF3C-17E1-4B63-8586-772512EA22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02441" y="325798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Complete: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46DFB1-67BF-4780-8466-5C483DC725A7}"/>
              </a:ext>
            </a:extLst>
          </p:cNvPr>
          <p:cNvSpPr txBox="1"/>
          <p:nvPr/>
        </p:nvSpPr>
        <p:spPr>
          <a:xfrm>
            <a:off x="3832739" y="3377544"/>
            <a:ext cx="47051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______ = 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D048C5-EA07-42F2-B79D-DE2EE76758BE}"/>
              </a:ext>
            </a:extLst>
          </p:cNvPr>
          <p:cNvSpPr txBox="1"/>
          <p:nvPr/>
        </p:nvSpPr>
        <p:spPr>
          <a:xfrm>
            <a:off x="3679651" y="4417670"/>
            <a:ext cx="4899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lots of 5 = ______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C24A4C-FDF9-4D7A-9D2F-06593A4057A7}"/>
              </a:ext>
            </a:extLst>
          </p:cNvPr>
          <p:cNvSpPr txBox="1"/>
          <p:nvPr/>
        </p:nvSpPr>
        <p:spPr>
          <a:xfrm>
            <a:off x="3190735" y="5454331"/>
            <a:ext cx="63385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multiplied by ______ = 15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D14462F-3B14-44FF-9B8B-3909951A9E41}"/>
              </a:ext>
            </a:extLst>
          </p:cNvPr>
          <p:cNvSpPr/>
          <p:nvPr/>
        </p:nvSpPr>
        <p:spPr>
          <a:xfrm>
            <a:off x="4084922" y="3377544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0B61278-5E06-4CF5-A15E-D3861BEA3570}"/>
              </a:ext>
            </a:extLst>
          </p:cNvPr>
          <p:cNvSpPr/>
          <p:nvPr/>
        </p:nvSpPr>
        <p:spPr>
          <a:xfrm>
            <a:off x="5699431" y="3377544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833F956-77E9-49CE-A424-50566EBB4512}"/>
              </a:ext>
            </a:extLst>
          </p:cNvPr>
          <p:cNvSpPr/>
          <p:nvPr/>
        </p:nvSpPr>
        <p:spPr>
          <a:xfrm>
            <a:off x="7405860" y="3377544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78108FA-B30A-4C20-9CBF-B276C9559FD6}"/>
              </a:ext>
            </a:extLst>
          </p:cNvPr>
          <p:cNvSpPr/>
          <p:nvPr/>
        </p:nvSpPr>
        <p:spPr>
          <a:xfrm>
            <a:off x="3916001" y="4417670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52CBB92-034A-4B18-AC70-45D39581FFEA}"/>
              </a:ext>
            </a:extLst>
          </p:cNvPr>
          <p:cNvSpPr/>
          <p:nvPr/>
        </p:nvSpPr>
        <p:spPr>
          <a:xfrm>
            <a:off x="7466755" y="4417670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F810274-D806-4982-A83A-FF6603BB0158}"/>
              </a:ext>
            </a:extLst>
          </p:cNvPr>
          <p:cNvSpPr/>
          <p:nvPr/>
        </p:nvSpPr>
        <p:spPr>
          <a:xfrm>
            <a:off x="3316662" y="5434011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5374BF3-E4BE-4F2D-B741-C7FF3EF29851}"/>
              </a:ext>
            </a:extLst>
          </p:cNvPr>
          <p:cNvSpPr/>
          <p:nvPr/>
        </p:nvSpPr>
        <p:spPr>
          <a:xfrm>
            <a:off x="7380268" y="5429653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65027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6" grpId="0"/>
      <p:bldP spid="37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A90C4A-EBAB-469F-B020-E9E4C43D2D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02441" y="325798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Complete: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46DFB1-67BF-4780-8466-5C483DC725A7}"/>
              </a:ext>
            </a:extLst>
          </p:cNvPr>
          <p:cNvSpPr txBox="1"/>
          <p:nvPr/>
        </p:nvSpPr>
        <p:spPr>
          <a:xfrm>
            <a:off x="3818886" y="3419108"/>
            <a:ext cx="47051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______ = 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D048C5-EA07-42F2-B79D-DE2EE76758BE}"/>
              </a:ext>
            </a:extLst>
          </p:cNvPr>
          <p:cNvSpPr txBox="1"/>
          <p:nvPr/>
        </p:nvSpPr>
        <p:spPr>
          <a:xfrm>
            <a:off x="3665798" y="4459234"/>
            <a:ext cx="49087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lots of 4 = ______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C24A4C-FDF9-4D7A-9D2F-06593A4057A7}"/>
              </a:ext>
            </a:extLst>
          </p:cNvPr>
          <p:cNvSpPr txBox="1"/>
          <p:nvPr/>
        </p:nvSpPr>
        <p:spPr>
          <a:xfrm>
            <a:off x="3176882" y="5495895"/>
            <a:ext cx="65309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multiplied by ______ = 12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D14462F-3B14-44FF-9B8B-3909951A9E41}"/>
              </a:ext>
            </a:extLst>
          </p:cNvPr>
          <p:cNvSpPr/>
          <p:nvPr/>
        </p:nvSpPr>
        <p:spPr>
          <a:xfrm>
            <a:off x="4049639" y="3419108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0B61278-5E06-4CF5-A15E-D3861BEA3570}"/>
              </a:ext>
            </a:extLst>
          </p:cNvPr>
          <p:cNvSpPr/>
          <p:nvPr/>
        </p:nvSpPr>
        <p:spPr>
          <a:xfrm>
            <a:off x="5678432" y="3419108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833F956-77E9-49CE-A424-50566EBB4512}"/>
              </a:ext>
            </a:extLst>
          </p:cNvPr>
          <p:cNvSpPr/>
          <p:nvPr/>
        </p:nvSpPr>
        <p:spPr>
          <a:xfrm>
            <a:off x="7363437" y="3419108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78108FA-B30A-4C20-9CBF-B276C9559FD6}"/>
              </a:ext>
            </a:extLst>
          </p:cNvPr>
          <p:cNvSpPr/>
          <p:nvPr/>
        </p:nvSpPr>
        <p:spPr>
          <a:xfrm>
            <a:off x="3902151" y="4459234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52CBB92-034A-4B18-AC70-45D39581FFEA}"/>
              </a:ext>
            </a:extLst>
          </p:cNvPr>
          <p:cNvSpPr/>
          <p:nvPr/>
        </p:nvSpPr>
        <p:spPr>
          <a:xfrm>
            <a:off x="7424326" y="4459234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F810274-D806-4982-A83A-FF6603BB0158}"/>
              </a:ext>
            </a:extLst>
          </p:cNvPr>
          <p:cNvSpPr/>
          <p:nvPr/>
        </p:nvSpPr>
        <p:spPr>
          <a:xfrm>
            <a:off x="3409647" y="5495895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5374BF3-E4BE-4F2D-B741-C7FF3EF29851}"/>
              </a:ext>
            </a:extLst>
          </p:cNvPr>
          <p:cNvSpPr/>
          <p:nvPr/>
        </p:nvSpPr>
        <p:spPr>
          <a:xfrm>
            <a:off x="7544412" y="5495895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264206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6" grpId="0"/>
      <p:bldP spid="37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02441" y="325798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Complete: 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46DFB1-67BF-4780-8466-5C483DC725A7}"/>
              </a:ext>
            </a:extLst>
          </p:cNvPr>
          <p:cNvSpPr txBox="1"/>
          <p:nvPr/>
        </p:nvSpPr>
        <p:spPr>
          <a:xfrm>
            <a:off x="3874304" y="3419108"/>
            <a:ext cx="47051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______ = 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D048C5-EA07-42F2-B79D-DE2EE76758BE}"/>
              </a:ext>
            </a:extLst>
          </p:cNvPr>
          <p:cNvSpPr txBox="1"/>
          <p:nvPr/>
        </p:nvSpPr>
        <p:spPr>
          <a:xfrm>
            <a:off x="3721216" y="4459234"/>
            <a:ext cx="49007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lots of 6 = ______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C24A4C-FDF9-4D7A-9D2F-06593A4057A7}"/>
              </a:ext>
            </a:extLst>
          </p:cNvPr>
          <p:cNvSpPr txBox="1"/>
          <p:nvPr/>
        </p:nvSpPr>
        <p:spPr>
          <a:xfrm>
            <a:off x="3232300" y="5495895"/>
            <a:ext cx="65309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multiplied by ______ = 18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BD753BD-EF1D-4958-BF19-66425ED41AF4}"/>
              </a:ext>
            </a:extLst>
          </p:cNvPr>
          <p:cNvSpPr/>
          <p:nvPr/>
        </p:nvSpPr>
        <p:spPr>
          <a:xfrm>
            <a:off x="779690" y="1340530"/>
            <a:ext cx="3209924" cy="145497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BA4D672-0378-4940-BD01-39A8C9C11E48}"/>
              </a:ext>
            </a:extLst>
          </p:cNvPr>
          <p:cNvSpPr/>
          <p:nvPr/>
        </p:nvSpPr>
        <p:spPr>
          <a:xfrm>
            <a:off x="4501924" y="1340530"/>
            <a:ext cx="3209924" cy="145497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1157283C-FDB9-4AFE-B1E4-2D277D3BD5B8}"/>
              </a:ext>
            </a:extLst>
          </p:cNvPr>
          <p:cNvSpPr/>
          <p:nvPr/>
        </p:nvSpPr>
        <p:spPr>
          <a:xfrm>
            <a:off x="8224158" y="1340530"/>
            <a:ext cx="3209924" cy="145497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D14462F-3B14-44FF-9B8B-3909951A9E41}"/>
              </a:ext>
            </a:extLst>
          </p:cNvPr>
          <p:cNvSpPr/>
          <p:nvPr/>
        </p:nvSpPr>
        <p:spPr>
          <a:xfrm>
            <a:off x="3987986" y="3419108"/>
            <a:ext cx="11158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0B61278-5E06-4CF5-A15E-D3861BEA3570}"/>
              </a:ext>
            </a:extLst>
          </p:cNvPr>
          <p:cNvSpPr/>
          <p:nvPr/>
        </p:nvSpPr>
        <p:spPr>
          <a:xfrm>
            <a:off x="5589037" y="3419108"/>
            <a:ext cx="11158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833F956-77E9-49CE-A424-50566EBB4512}"/>
              </a:ext>
            </a:extLst>
          </p:cNvPr>
          <p:cNvSpPr/>
          <p:nvPr/>
        </p:nvSpPr>
        <p:spPr>
          <a:xfrm>
            <a:off x="7425995" y="3419108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18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78108FA-B30A-4C20-9CBF-B276C9559FD6}"/>
              </a:ext>
            </a:extLst>
          </p:cNvPr>
          <p:cNvSpPr/>
          <p:nvPr/>
        </p:nvSpPr>
        <p:spPr>
          <a:xfrm>
            <a:off x="3957566" y="4459234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52CBB92-034A-4B18-AC70-45D39581FFEA}"/>
              </a:ext>
            </a:extLst>
          </p:cNvPr>
          <p:cNvSpPr/>
          <p:nvPr/>
        </p:nvSpPr>
        <p:spPr>
          <a:xfrm>
            <a:off x="7458314" y="4459234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18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F810274-D806-4982-A83A-FF6603BB0158}"/>
              </a:ext>
            </a:extLst>
          </p:cNvPr>
          <p:cNvSpPr/>
          <p:nvPr/>
        </p:nvSpPr>
        <p:spPr>
          <a:xfrm>
            <a:off x="3479350" y="5495895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5374BF3-E4BE-4F2D-B741-C7FF3EF29851}"/>
              </a:ext>
            </a:extLst>
          </p:cNvPr>
          <p:cNvSpPr/>
          <p:nvPr/>
        </p:nvSpPr>
        <p:spPr>
          <a:xfrm>
            <a:off x="7599831" y="5495895"/>
            <a:ext cx="870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CC971BD-A616-40F4-BB25-BBF8C8747D99}"/>
              </a:ext>
            </a:extLst>
          </p:cNvPr>
          <p:cNvSpPr/>
          <p:nvPr/>
        </p:nvSpPr>
        <p:spPr>
          <a:xfrm>
            <a:off x="1111121" y="1568771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9DDC76C-34A5-4B10-B991-89F0982BE74C}"/>
              </a:ext>
            </a:extLst>
          </p:cNvPr>
          <p:cNvSpPr/>
          <p:nvPr/>
        </p:nvSpPr>
        <p:spPr>
          <a:xfrm>
            <a:off x="1111121" y="2165152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8F0D275-B049-481D-83C8-4C1984B2E47D}"/>
              </a:ext>
            </a:extLst>
          </p:cNvPr>
          <p:cNvSpPr/>
          <p:nvPr/>
        </p:nvSpPr>
        <p:spPr>
          <a:xfrm>
            <a:off x="2213655" y="1568771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CD2A470-17B7-4C9A-974B-78137E79698D}"/>
              </a:ext>
            </a:extLst>
          </p:cNvPr>
          <p:cNvSpPr/>
          <p:nvPr/>
        </p:nvSpPr>
        <p:spPr>
          <a:xfrm>
            <a:off x="2213655" y="2165152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6E9B408-4925-4200-BDBD-BE9D6E298B47}"/>
              </a:ext>
            </a:extLst>
          </p:cNvPr>
          <p:cNvSpPr/>
          <p:nvPr/>
        </p:nvSpPr>
        <p:spPr>
          <a:xfrm>
            <a:off x="3316189" y="1568771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DFEA5E2-A0DE-46E6-B81C-6C821800AE19}"/>
              </a:ext>
            </a:extLst>
          </p:cNvPr>
          <p:cNvSpPr/>
          <p:nvPr/>
        </p:nvSpPr>
        <p:spPr>
          <a:xfrm>
            <a:off x="3316189" y="2165152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2921EF7-5B2E-4052-99DB-7829CA210D38}"/>
              </a:ext>
            </a:extLst>
          </p:cNvPr>
          <p:cNvSpPr/>
          <p:nvPr/>
        </p:nvSpPr>
        <p:spPr>
          <a:xfrm>
            <a:off x="4810272" y="1568771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75A865E-8758-45B6-9465-621118B11D36}"/>
              </a:ext>
            </a:extLst>
          </p:cNvPr>
          <p:cNvSpPr/>
          <p:nvPr/>
        </p:nvSpPr>
        <p:spPr>
          <a:xfrm>
            <a:off x="4810272" y="2165152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2F3897B3-85D2-4865-822F-EF7D7CE98319}"/>
              </a:ext>
            </a:extLst>
          </p:cNvPr>
          <p:cNvSpPr/>
          <p:nvPr/>
        </p:nvSpPr>
        <p:spPr>
          <a:xfrm>
            <a:off x="5912806" y="1568771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DE2224C-217D-4BBC-B803-086DBCDE72EA}"/>
              </a:ext>
            </a:extLst>
          </p:cNvPr>
          <p:cNvSpPr/>
          <p:nvPr/>
        </p:nvSpPr>
        <p:spPr>
          <a:xfrm>
            <a:off x="5912806" y="2165152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F6247B9-44C1-45C4-A799-5A12A3D869A9}"/>
              </a:ext>
            </a:extLst>
          </p:cNvPr>
          <p:cNvSpPr/>
          <p:nvPr/>
        </p:nvSpPr>
        <p:spPr>
          <a:xfrm>
            <a:off x="7015340" y="1568771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BCE9E2B2-4098-4C83-8C29-0AA27B1A2D1F}"/>
              </a:ext>
            </a:extLst>
          </p:cNvPr>
          <p:cNvSpPr/>
          <p:nvPr/>
        </p:nvSpPr>
        <p:spPr>
          <a:xfrm>
            <a:off x="7015340" y="2165152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204A2ACC-A3E4-4F16-A1F2-8A540DE5D73B}"/>
              </a:ext>
            </a:extLst>
          </p:cNvPr>
          <p:cNvSpPr/>
          <p:nvPr/>
        </p:nvSpPr>
        <p:spPr>
          <a:xfrm>
            <a:off x="8540216" y="1568771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F87A583-748A-4899-9537-4E686C130138}"/>
              </a:ext>
            </a:extLst>
          </p:cNvPr>
          <p:cNvSpPr/>
          <p:nvPr/>
        </p:nvSpPr>
        <p:spPr>
          <a:xfrm>
            <a:off x="8540216" y="2165152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D4434EA-E48F-47CE-88BF-656B4EE94857}"/>
              </a:ext>
            </a:extLst>
          </p:cNvPr>
          <p:cNvSpPr/>
          <p:nvPr/>
        </p:nvSpPr>
        <p:spPr>
          <a:xfrm>
            <a:off x="9642750" y="1568771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B4943C57-59A0-463E-9C06-51372AEF1533}"/>
              </a:ext>
            </a:extLst>
          </p:cNvPr>
          <p:cNvSpPr/>
          <p:nvPr/>
        </p:nvSpPr>
        <p:spPr>
          <a:xfrm>
            <a:off x="9642750" y="2165152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3FA1138-2DBB-4D15-9983-21359715662D}"/>
              </a:ext>
            </a:extLst>
          </p:cNvPr>
          <p:cNvSpPr/>
          <p:nvPr/>
        </p:nvSpPr>
        <p:spPr>
          <a:xfrm>
            <a:off x="10745284" y="1568771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F69E318-7D41-46C6-8397-C3300A21E27E}"/>
              </a:ext>
            </a:extLst>
          </p:cNvPr>
          <p:cNvSpPr/>
          <p:nvPr/>
        </p:nvSpPr>
        <p:spPr>
          <a:xfrm>
            <a:off x="10745284" y="2165152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13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6" grpId="0"/>
      <p:bldP spid="37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53511A1-3509-41F7-99A1-3477AFE7F3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58898" y="242500"/>
            <a:ext cx="4416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using &lt;, &gt; or =.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5A4918C-D475-4EC1-811E-7C56715EEF28}"/>
              </a:ext>
            </a:extLst>
          </p:cNvPr>
          <p:cNvSpPr/>
          <p:nvPr/>
        </p:nvSpPr>
        <p:spPr>
          <a:xfrm>
            <a:off x="5482714" y="1782322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113D53-397F-40F2-9053-DAAC44FBF51C}"/>
              </a:ext>
            </a:extLst>
          </p:cNvPr>
          <p:cNvSpPr/>
          <p:nvPr/>
        </p:nvSpPr>
        <p:spPr>
          <a:xfrm>
            <a:off x="5482714" y="3230871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CBC2EA-F533-4D0E-B61C-41C2587B1F6D}"/>
              </a:ext>
            </a:extLst>
          </p:cNvPr>
          <p:cNvSpPr/>
          <p:nvPr/>
        </p:nvSpPr>
        <p:spPr>
          <a:xfrm>
            <a:off x="5482715" y="4679420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3DBB8B-EDAE-4041-9AD8-0DE1B0D01A48}"/>
              </a:ext>
            </a:extLst>
          </p:cNvPr>
          <p:cNvSpPr/>
          <p:nvPr/>
        </p:nvSpPr>
        <p:spPr>
          <a:xfrm>
            <a:off x="5483676" y="4765615"/>
            <a:ext cx="8849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8CF0095-1EA1-4762-92F7-8A9EE6440D5D}"/>
              </a:ext>
            </a:extLst>
          </p:cNvPr>
          <p:cNvSpPr/>
          <p:nvPr/>
        </p:nvSpPr>
        <p:spPr>
          <a:xfrm>
            <a:off x="5497811" y="1878677"/>
            <a:ext cx="8849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666AE2-83CC-46F4-BF79-E2AF41994760}"/>
              </a:ext>
            </a:extLst>
          </p:cNvPr>
          <p:cNvSpPr/>
          <p:nvPr/>
        </p:nvSpPr>
        <p:spPr>
          <a:xfrm>
            <a:off x="5497811" y="3327226"/>
            <a:ext cx="8849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AF2FA9-9944-43B3-A1FF-0B94EA1933FB}"/>
              </a:ext>
            </a:extLst>
          </p:cNvPr>
          <p:cNvSpPr txBox="1"/>
          <p:nvPr/>
        </p:nvSpPr>
        <p:spPr>
          <a:xfrm>
            <a:off x="7266673" y="1869112"/>
            <a:ext cx="1293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x 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86D72F5-D888-4007-A9E4-C8194BD494A8}"/>
              </a:ext>
            </a:extLst>
          </p:cNvPr>
          <p:cNvSpPr txBox="1"/>
          <p:nvPr/>
        </p:nvSpPr>
        <p:spPr>
          <a:xfrm>
            <a:off x="2645343" y="3332174"/>
            <a:ext cx="22829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lots of 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1A80101-4591-498B-A244-34ABDF84BF95}"/>
              </a:ext>
            </a:extLst>
          </p:cNvPr>
          <p:cNvSpPr txBox="1"/>
          <p:nvPr/>
        </p:nvSpPr>
        <p:spPr>
          <a:xfrm>
            <a:off x="7266673" y="4762712"/>
            <a:ext cx="37192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multiplied by 3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F0FCDF3-6868-4EC0-8660-8D664ED91A5D}"/>
              </a:ext>
            </a:extLst>
          </p:cNvPr>
          <p:cNvSpPr/>
          <p:nvPr/>
        </p:nvSpPr>
        <p:spPr>
          <a:xfrm>
            <a:off x="2242665" y="4931420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EA76CA3-8AB6-459E-9E1B-51054A5834AD}"/>
              </a:ext>
            </a:extLst>
          </p:cNvPr>
          <p:cNvSpPr/>
          <p:nvPr/>
        </p:nvSpPr>
        <p:spPr>
          <a:xfrm>
            <a:off x="2713883" y="4931420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F59CD92-270C-4334-839E-60D3A338E364}"/>
              </a:ext>
            </a:extLst>
          </p:cNvPr>
          <p:cNvSpPr/>
          <p:nvPr/>
        </p:nvSpPr>
        <p:spPr>
          <a:xfrm>
            <a:off x="3185101" y="4931420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5073D10-A483-4C4C-9770-9032D85CA139}"/>
              </a:ext>
            </a:extLst>
          </p:cNvPr>
          <p:cNvSpPr/>
          <p:nvPr/>
        </p:nvSpPr>
        <p:spPr>
          <a:xfrm>
            <a:off x="3656319" y="4931420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21E853-664D-40A9-BFFE-6660BB1C78BD}"/>
              </a:ext>
            </a:extLst>
          </p:cNvPr>
          <p:cNvSpPr/>
          <p:nvPr/>
        </p:nvSpPr>
        <p:spPr>
          <a:xfrm>
            <a:off x="4127537" y="4931420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59EAECA-628B-47A8-BF05-037497E40135}"/>
              </a:ext>
            </a:extLst>
          </p:cNvPr>
          <p:cNvSpPr/>
          <p:nvPr/>
        </p:nvSpPr>
        <p:spPr>
          <a:xfrm>
            <a:off x="4598755" y="4931420"/>
            <a:ext cx="396000" cy="396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941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22E41F4-2C1A-45B5-AFB4-3955EA81C1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AC349FA5-CAE5-44FC-8B0D-8314797EF2EE}"/>
              </a:ext>
            </a:extLst>
          </p:cNvPr>
          <p:cNvSpPr txBox="1"/>
          <p:nvPr/>
        </p:nvSpPr>
        <p:spPr>
          <a:xfrm>
            <a:off x="4276604" y="1994800"/>
            <a:ext cx="3532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x 5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CEA3E20B-E4E8-45E4-B205-8403A7180FC1}"/>
              </a:ext>
            </a:extLst>
          </p:cNvPr>
          <p:cNvSpPr txBox="1"/>
          <p:nvPr/>
        </p:nvSpPr>
        <p:spPr>
          <a:xfrm>
            <a:off x="4293237" y="3659404"/>
            <a:ext cx="3532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x 5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4A8EF683-BF34-4F6A-A2E1-C49FC09CFC39}"/>
              </a:ext>
            </a:extLst>
          </p:cNvPr>
          <p:cNvSpPr txBox="1"/>
          <p:nvPr/>
        </p:nvSpPr>
        <p:spPr>
          <a:xfrm>
            <a:off x="4293237" y="5316163"/>
            <a:ext cx="3532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x 6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BD2715-DC84-4D19-95FC-D8C9DEA77D67}"/>
              </a:ext>
            </a:extLst>
          </p:cNvPr>
          <p:cNvSpPr txBox="1"/>
          <p:nvPr/>
        </p:nvSpPr>
        <p:spPr>
          <a:xfrm>
            <a:off x="7839677" y="2886098"/>
            <a:ext cx="3622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lots of 4 is equal to 12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40EC6ED-0709-46BF-8336-8CE56EC628EA}"/>
              </a:ext>
            </a:extLst>
          </p:cNvPr>
          <p:cNvSpPr txBox="1"/>
          <p:nvPr/>
        </p:nvSpPr>
        <p:spPr>
          <a:xfrm>
            <a:off x="7834747" y="3720959"/>
            <a:ext cx="3622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lots of 5 is equal to 10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5ACA530-D75A-4BD1-BC03-3A3958180524}"/>
              </a:ext>
            </a:extLst>
          </p:cNvPr>
          <p:cNvSpPr txBox="1"/>
          <p:nvPr/>
        </p:nvSpPr>
        <p:spPr>
          <a:xfrm>
            <a:off x="7813899" y="4544504"/>
            <a:ext cx="3692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lots of 10 is equal to 20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4CFB22-6653-47DC-AB7F-91FF278B275A}"/>
              </a:ext>
            </a:extLst>
          </p:cNvPr>
          <p:cNvSpPr txBox="1"/>
          <p:nvPr/>
        </p:nvSpPr>
        <p:spPr>
          <a:xfrm>
            <a:off x="310971" y="359918"/>
            <a:ext cx="3494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table.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A7D5D2-6245-4DE7-B71A-6B8E1CE8B13B}"/>
              </a:ext>
            </a:extLst>
          </p:cNvPr>
          <p:cNvSpPr/>
          <p:nvPr/>
        </p:nvSpPr>
        <p:spPr>
          <a:xfrm>
            <a:off x="7836107" y="2070103"/>
            <a:ext cx="35813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lots of 5 is equal to 15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DD23930-4CAE-451D-A375-2340EDAC85EF}"/>
              </a:ext>
            </a:extLst>
          </p:cNvPr>
          <p:cNvSpPr/>
          <p:nvPr/>
        </p:nvSpPr>
        <p:spPr>
          <a:xfrm>
            <a:off x="7862493" y="5371542"/>
            <a:ext cx="35813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lots of 6 is equal to 18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A48BB01-207F-4A8E-9B99-35568B15DB50}"/>
              </a:ext>
            </a:extLst>
          </p:cNvPr>
          <p:cNvSpPr/>
          <p:nvPr/>
        </p:nvSpPr>
        <p:spPr>
          <a:xfrm>
            <a:off x="4275869" y="4494222"/>
            <a:ext cx="35936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x 10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7F74F96-4ABA-44C1-82D9-73EACA455BC2}"/>
              </a:ext>
            </a:extLst>
          </p:cNvPr>
          <p:cNvSpPr/>
          <p:nvPr/>
        </p:nvSpPr>
        <p:spPr>
          <a:xfrm>
            <a:off x="4273450" y="2824204"/>
            <a:ext cx="35936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x 4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E7C44DED-9EC1-4251-9A1C-442F9D1DF42C}"/>
              </a:ext>
            </a:extLst>
          </p:cNvPr>
          <p:cNvSpPr/>
          <p:nvPr/>
        </p:nvSpPr>
        <p:spPr>
          <a:xfrm>
            <a:off x="696351" y="3543772"/>
            <a:ext cx="10776855" cy="82048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F3BA4870-DC83-40AD-98AD-633699E4A8C9}"/>
              </a:ext>
            </a:extLst>
          </p:cNvPr>
          <p:cNvSpPr/>
          <p:nvPr/>
        </p:nvSpPr>
        <p:spPr>
          <a:xfrm>
            <a:off x="692341" y="5199798"/>
            <a:ext cx="10777518" cy="82373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7A0F777F-23EF-4DC5-92B7-C3C38074D248}"/>
              </a:ext>
            </a:extLst>
          </p:cNvPr>
          <p:cNvSpPr/>
          <p:nvPr/>
        </p:nvSpPr>
        <p:spPr>
          <a:xfrm>
            <a:off x="695514" y="4368377"/>
            <a:ext cx="10776855" cy="82373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FA154708-24B7-4504-B0BC-D9B20C9744BE}"/>
              </a:ext>
            </a:extLst>
          </p:cNvPr>
          <p:cNvSpPr/>
          <p:nvPr/>
        </p:nvSpPr>
        <p:spPr>
          <a:xfrm>
            <a:off x="692341" y="2716908"/>
            <a:ext cx="10776855" cy="82373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</p:spTree>
    <p:extLst>
      <p:ext uri="{BB962C8B-B14F-4D97-AF65-F5344CB8AC3E}">
        <p14:creationId xmlns:p14="http://schemas.microsoft.com/office/powerpoint/2010/main" val="421219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11" grpId="0"/>
      <p:bldP spid="25" grpId="0"/>
      <p:bldP spid="29" grpId="0"/>
      <p:bldP spid="69" grpId="0"/>
      <p:bldP spid="98" grpId="0" animBg="1"/>
      <p:bldP spid="99" grpId="0" animBg="1"/>
      <p:bldP spid="100" grpId="0" animBg="1"/>
      <p:bldP spid="1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9F4382F5-EF2B-4E34-A4BF-315DEB790B6E}"/>
              </a:ext>
            </a:extLst>
          </p:cNvPr>
          <p:cNvSpPr txBox="1"/>
          <p:nvPr/>
        </p:nvSpPr>
        <p:spPr>
          <a:xfrm>
            <a:off x="489527" y="571129"/>
            <a:ext cx="3626314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</a:t>
            </a:r>
            <a:endParaRPr lang="en-GB" sz="4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False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your answer.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9886F15-7157-4BC3-9F72-0B25FF1C29B6}"/>
              </a:ext>
            </a:extLst>
          </p:cNvPr>
          <p:cNvSpPr/>
          <p:nvPr/>
        </p:nvSpPr>
        <p:spPr>
          <a:xfrm>
            <a:off x="1818968" y="1858922"/>
            <a:ext cx="720000" cy="72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AC7D89-290A-42A8-87EA-EF1C9FEFB60D}"/>
              </a:ext>
            </a:extLst>
          </p:cNvPr>
          <p:cNvSpPr/>
          <p:nvPr/>
        </p:nvSpPr>
        <p:spPr>
          <a:xfrm>
            <a:off x="1818968" y="2863548"/>
            <a:ext cx="720000" cy="72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A32A51-A219-414B-A8EE-CF74518FD975}"/>
              </a:ext>
            </a:extLst>
          </p:cNvPr>
          <p:cNvSpPr txBox="1"/>
          <p:nvPr/>
        </p:nvSpPr>
        <p:spPr>
          <a:xfrm>
            <a:off x="489527" y="4946158"/>
            <a:ext cx="69990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True. 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x 3 is the same as 5 lots of 3 or three 5s.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x 3 = 15 and 5 lots of 3 = 15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FEFF67-AA8B-407B-9C62-15850833AD70}"/>
              </a:ext>
            </a:extLst>
          </p:cNvPr>
          <p:cNvSpPr/>
          <p:nvPr/>
        </p:nvSpPr>
        <p:spPr>
          <a:xfrm>
            <a:off x="2724720" y="580208"/>
            <a:ext cx="6999032" cy="711955"/>
          </a:xfrm>
          <a:prstGeom prst="rect">
            <a:avLst/>
          </a:prstGeom>
          <a:solidFill>
            <a:schemeClr val="bg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x 3 is the same as 5 lots of 3.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68A88F-D654-4436-9415-DF30C4A23F72}"/>
              </a:ext>
            </a:extLst>
          </p:cNvPr>
          <p:cNvSpPr txBox="1"/>
          <p:nvPr/>
        </p:nvSpPr>
        <p:spPr>
          <a:xfrm>
            <a:off x="1857161" y="1897527"/>
            <a:ext cx="6286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endParaRPr lang="en-GB" sz="44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56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27576" y="446392"/>
            <a:ext cx="85026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sensible story for the calculation 6 x 3 = 18.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Draw a picture to represent this. </a:t>
            </a:r>
          </a:p>
        </p:txBody>
      </p:sp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1C962B-962D-4A13-B2F8-EBDCCDEB2175}"/>
              </a:ext>
            </a:extLst>
          </p:cNvPr>
          <p:cNvSpPr txBox="1"/>
          <p:nvPr/>
        </p:nvSpPr>
        <p:spPr>
          <a:xfrm>
            <a:off x="327576" y="1768456"/>
            <a:ext cx="904446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Example story:</a:t>
            </a:r>
          </a:p>
          <a:p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There are 6 plates. There are 3 bananas on each plate. 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There are 18 bananas altogether.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49AF0D-37A2-4345-83AF-3C96CCA8713E}"/>
              </a:ext>
            </a:extLst>
          </p:cNvPr>
          <p:cNvGrpSpPr/>
          <p:nvPr/>
        </p:nvGrpSpPr>
        <p:grpSpPr>
          <a:xfrm>
            <a:off x="443744" y="4064110"/>
            <a:ext cx="11176998" cy="1393391"/>
            <a:chOff x="443744" y="4357185"/>
            <a:chExt cx="11176998" cy="1393391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C54D682-CE6F-45E0-A6AF-8353575DBE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744" y="4796469"/>
              <a:ext cx="1850389" cy="95410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92C19CB-D690-4248-B867-F5592EB48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9066" y="4796469"/>
              <a:ext cx="1850389" cy="954107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CFEF39B-21FE-4879-BA80-797D4BCFE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4388" y="4796469"/>
              <a:ext cx="1850389" cy="954107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0E85481-3F19-4EA8-967B-35CBDFA933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9710" y="4796469"/>
              <a:ext cx="1850389" cy="954107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6B895CE-B317-43C8-8409-F84A282951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5032" y="4796469"/>
              <a:ext cx="1850389" cy="954107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AC7433EA-3C4F-4C3D-9335-207E2B3ABB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0353" y="4796469"/>
              <a:ext cx="1850389" cy="954107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F1206C89-F332-4A99-B38B-CAADD4B2D1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0118">
              <a:off x="764672" y="4357190"/>
              <a:ext cx="1208531" cy="116887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EC13167-4BD2-4F94-A1B2-958DEDA67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0118">
              <a:off x="2627989" y="4357187"/>
              <a:ext cx="1208531" cy="1168876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A6C6B97-E3E5-4821-A7EF-38330A9B24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0118">
              <a:off x="4500697" y="4357187"/>
              <a:ext cx="1208531" cy="1168876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447D911-7968-434C-874D-CCA3DCC93C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0118">
              <a:off x="6360637" y="4357186"/>
              <a:ext cx="1208531" cy="116887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C03D819-6110-4DA3-8F63-7017FCF58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0118">
              <a:off x="8225960" y="4357186"/>
              <a:ext cx="1208531" cy="1168876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E1EC347-0899-4274-8B42-90F6EB4A96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0118">
              <a:off x="10091283" y="4357185"/>
              <a:ext cx="1208531" cy="11688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3125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8812</TotalTime>
  <Words>262</Words>
  <Application>Microsoft Office PowerPoint</Application>
  <PresentationFormat>Widescreen</PresentationFormat>
  <Paragraphs>94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Yu Gothic UI</vt:lpstr>
      <vt:lpstr>Arial</vt:lpstr>
      <vt:lpstr>Calibri</vt:lpstr>
      <vt:lpstr>Calibri Light</vt:lpstr>
      <vt:lpstr>Sassoon Infant Std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1</dc:title>
  <dc:creator>PRIMARY STARS EDUCATION</dc:creator>
  <cp:lastModifiedBy>J.Jones</cp:lastModifiedBy>
  <cp:revision>333</cp:revision>
  <dcterms:created xsi:type="dcterms:W3CDTF">2018-08-10T10:44:35Z</dcterms:created>
  <dcterms:modified xsi:type="dcterms:W3CDTF">2021-01-11T16:31:00Z</dcterms:modified>
</cp:coreProperties>
</file>