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445" r:id="rId2"/>
    <p:sldId id="491" r:id="rId3"/>
    <p:sldId id="476" r:id="rId4"/>
    <p:sldId id="490" r:id="rId5"/>
    <p:sldId id="477" r:id="rId6"/>
    <p:sldId id="492" r:id="rId7"/>
    <p:sldId id="493" r:id="rId8"/>
    <p:sldId id="478" r:id="rId9"/>
    <p:sldId id="47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1FF"/>
    <a:srgbClr val="00FF00"/>
    <a:srgbClr val="87BCE4"/>
    <a:srgbClr val="86BAE2"/>
    <a:srgbClr val="7EB0D5"/>
    <a:srgbClr val="F6F9FB"/>
    <a:srgbClr val="EDF1F9"/>
    <a:srgbClr val="FF33CC"/>
    <a:srgbClr val="E2EBF2"/>
    <a:srgbClr val="6E9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91" autoAdjust="0"/>
    <p:restoredTop sz="95262" autoAdjust="0"/>
  </p:normalViewPr>
  <p:slideViewPr>
    <p:cSldViewPr snapToGrid="0">
      <p:cViewPr varScale="1">
        <p:scale>
          <a:sx n="69" d="100"/>
          <a:sy n="69" d="100"/>
        </p:scale>
        <p:origin x="64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92953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48279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33258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13162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22170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3498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11634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6184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31/01/2021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Divide by 2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7764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Monday</a:t>
            </a:r>
            <a:endParaRPr lang="en-GB" sz="6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1174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BFD7696-DD48-4B77-BB3D-2B386FF6E4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F79C2A2-9A8E-4CB5-A5C8-FAE969F64B46}"/>
              </a:ext>
            </a:extLst>
          </p:cNvPr>
          <p:cNvSpPr txBox="1"/>
          <p:nvPr/>
        </p:nvSpPr>
        <p:spPr>
          <a:xfrm>
            <a:off x="343155" y="229306"/>
            <a:ext cx="9791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stem sentences.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08DA903-AC55-436A-951D-714591CD1EC5}"/>
              </a:ext>
            </a:extLst>
          </p:cNvPr>
          <p:cNvSpPr/>
          <p:nvPr/>
        </p:nvSpPr>
        <p:spPr>
          <a:xfrm>
            <a:off x="846696" y="3650876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5E6D614-B374-4D85-8CC3-ED96CDC80454}"/>
              </a:ext>
            </a:extLst>
          </p:cNvPr>
          <p:cNvSpPr/>
          <p:nvPr/>
        </p:nvSpPr>
        <p:spPr>
          <a:xfrm>
            <a:off x="2160408" y="3650876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1F80220-BD0A-41F9-B097-811880B4A0B1}"/>
              </a:ext>
            </a:extLst>
          </p:cNvPr>
          <p:cNvSpPr/>
          <p:nvPr/>
        </p:nvSpPr>
        <p:spPr>
          <a:xfrm>
            <a:off x="3478318" y="3650876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AC8CCAA-0A1E-48BC-97DE-448D367B7AC7}"/>
              </a:ext>
            </a:extLst>
          </p:cNvPr>
          <p:cNvSpPr txBox="1"/>
          <p:nvPr/>
        </p:nvSpPr>
        <p:spPr>
          <a:xfrm>
            <a:off x="1598498" y="3764869"/>
            <a:ext cx="566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÷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9C031A0-5041-4625-9E66-042CD7B2AAFD}"/>
              </a:ext>
            </a:extLst>
          </p:cNvPr>
          <p:cNvSpPr txBox="1"/>
          <p:nvPr/>
        </p:nvSpPr>
        <p:spPr>
          <a:xfrm>
            <a:off x="2916407" y="3764869"/>
            <a:ext cx="557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B59B5B0-F41A-4AD5-A474-17742888B44F}"/>
              </a:ext>
            </a:extLst>
          </p:cNvPr>
          <p:cNvSpPr/>
          <p:nvPr/>
        </p:nvSpPr>
        <p:spPr>
          <a:xfrm>
            <a:off x="846696" y="5010557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06E9031-B347-4833-8054-30FB5B40EE0C}"/>
              </a:ext>
            </a:extLst>
          </p:cNvPr>
          <p:cNvSpPr/>
          <p:nvPr/>
        </p:nvSpPr>
        <p:spPr>
          <a:xfrm>
            <a:off x="2160408" y="5010557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F2373B3-E9E3-41BB-9B4F-456E9F206B3B}"/>
              </a:ext>
            </a:extLst>
          </p:cNvPr>
          <p:cNvSpPr/>
          <p:nvPr/>
        </p:nvSpPr>
        <p:spPr>
          <a:xfrm>
            <a:off x="3478318" y="5010557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81F686A-77A2-4BC9-8D66-148958F558F7}"/>
              </a:ext>
            </a:extLst>
          </p:cNvPr>
          <p:cNvSpPr txBox="1"/>
          <p:nvPr/>
        </p:nvSpPr>
        <p:spPr>
          <a:xfrm>
            <a:off x="1606894" y="5157725"/>
            <a:ext cx="566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x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22E1845-0746-4E3C-AB2D-86805A05EAA9}"/>
              </a:ext>
            </a:extLst>
          </p:cNvPr>
          <p:cNvSpPr txBox="1"/>
          <p:nvPr/>
        </p:nvSpPr>
        <p:spPr>
          <a:xfrm>
            <a:off x="2916407" y="5126947"/>
            <a:ext cx="557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9C12DBF-F6C3-4BEB-B2C6-9DB928D45B3D}"/>
              </a:ext>
            </a:extLst>
          </p:cNvPr>
          <p:cNvSpPr txBox="1"/>
          <p:nvPr/>
        </p:nvSpPr>
        <p:spPr>
          <a:xfrm>
            <a:off x="846695" y="3743097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A6B2D7B-FDC8-4737-8D87-D2299E50BE38}"/>
              </a:ext>
            </a:extLst>
          </p:cNvPr>
          <p:cNvSpPr txBox="1"/>
          <p:nvPr/>
        </p:nvSpPr>
        <p:spPr>
          <a:xfrm>
            <a:off x="2153024" y="3743097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A25DB14-AE24-45B7-9859-A45CBE587C36}"/>
              </a:ext>
            </a:extLst>
          </p:cNvPr>
          <p:cNvSpPr txBox="1"/>
          <p:nvPr/>
        </p:nvSpPr>
        <p:spPr>
          <a:xfrm>
            <a:off x="3478990" y="3743097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E4A1815-1418-4862-B7AD-DC71FC7A7A6A}"/>
              </a:ext>
            </a:extLst>
          </p:cNvPr>
          <p:cNvSpPr txBox="1"/>
          <p:nvPr/>
        </p:nvSpPr>
        <p:spPr>
          <a:xfrm>
            <a:off x="846695" y="5115259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A61D2E6-D64C-47FE-AE5B-81D827B241DD}"/>
              </a:ext>
            </a:extLst>
          </p:cNvPr>
          <p:cNvSpPr txBox="1"/>
          <p:nvPr/>
        </p:nvSpPr>
        <p:spPr>
          <a:xfrm>
            <a:off x="2153024" y="5115259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DBAC36B-0E39-4105-955F-AB4D4473CF18}"/>
              </a:ext>
            </a:extLst>
          </p:cNvPr>
          <p:cNvSpPr txBox="1"/>
          <p:nvPr/>
        </p:nvSpPr>
        <p:spPr>
          <a:xfrm>
            <a:off x="3478990" y="5115259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5284CAF-CDB3-4DFB-AFB9-17696D4B1B75}"/>
              </a:ext>
            </a:extLst>
          </p:cNvPr>
          <p:cNvSpPr txBox="1"/>
          <p:nvPr/>
        </p:nvSpPr>
        <p:spPr>
          <a:xfrm>
            <a:off x="4991355" y="3626937"/>
            <a:ext cx="64821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cubes altogether.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in each group.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groups.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A668390-E7AD-4942-A17F-B6DAC1E4C459}"/>
              </a:ext>
            </a:extLst>
          </p:cNvPr>
          <p:cNvSpPr txBox="1"/>
          <p:nvPr/>
        </p:nvSpPr>
        <p:spPr>
          <a:xfrm>
            <a:off x="6701971" y="3537859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68B8DAA-E069-445B-AF96-94FA73938E97}"/>
              </a:ext>
            </a:extLst>
          </p:cNvPr>
          <p:cNvSpPr txBox="1"/>
          <p:nvPr/>
        </p:nvSpPr>
        <p:spPr>
          <a:xfrm>
            <a:off x="6701971" y="4397848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88F7613-E53C-4236-9074-89A7B9DA3128}"/>
              </a:ext>
            </a:extLst>
          </p:cNvPr>
          <p:cNvSpPr txBox="1"/>
          <p:nvPr/>
        </p:nvSpPr>
        <p:spPr>
          <a:xfrm>
            <a:off x="6701971" y="5256964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31953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30" grpId="0"/>
      <p:bldP spid="31" grpId="0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3AEBFE6-3B2A-4684-B0C1-9CD9CC1AD4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FC439D4-97AE-41EC-940D-743D7FC23E7F}"/>
              </a:ext>
            </a:extLst>
          </p:cNvPr>
          <p:cNvSpPr txBox="1"/>
          <p:nvPr/>
        </p:nvSpPr>
        <p:spPr>
          <a:xfrm>
            <a:off x="343155" y="229306"/>
            <a:ext cx="9791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stem sentences.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6EF5314-ABCF-43C7-8FFA-45631DC01A14}"/>
              </a:ext>
            </a:extLst>
          </p:cNvPr>
          <p:cNvSpPr/>
          <p:nvPr/>
        </p:nvSpPr>
        <p:spPr>
          <a:xfrm>
            <a:off x="846696" y="3650876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EAD0158-D9D9-451B-8BFF-DB352DDFF0C1}"/>
              </a:ext>
            </a:extLst>
          </p:cNvPr>
          <p:cNvSpPr/>
          <p:nvPr/>
        </p:nvSpPr>
        <p:spPr>
          <a:xfrm>
            <a:off x="2160408" y="3650876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A4763F-82D1-47FA-B54D-C47E86280EC5}"/>
              </a:ext>
            </a:extLst>
          </p:cNvPr>
          <p:cNvSpPr/>
          <p:nvPr/>
        </p:nvSpPr>
        <p:spPr>
          <a:xfrm>
            <a:off x="3478318" y="3650876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EB5D6D9-84BB-411B-AF0D-410C54F02F76}"/>
              </a:ext>
            </a:extLst>
          </p:cNvPr>
          <p:cNvSpPr txBox="1"/>
          <p:nvPr/>
        </p:nvSpPr>
        <p:spPr>
          <a:xfrm>
            <a:off x="1598498" y="3764869"/>
            <a:ext cx="566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÷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23966C6-61A4-49A5-8E33-60EEE1DD62FB}"/>
              </a:ext>
            </a:extLst>
          </p:cNvPr>
          <p:cNvSpPr txBox="1"/>
          <p:nvPr/>
        </p:nvSpPr>
        <p:spPr>
          <a:xfrm>
            <a:off x="2916407" y="3764869"/>
            <a:ext cx="557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B77DAD4-5DA0-4717-A184-8E2A243ACE88}"/>
              </a:ext>
            </a:extLst>
          </p:cNvPr>
          <p:cNvSpPr/>
          <p:nvPr/>
        </p:nvSpPr>
        <p:spPr>
          <a:xfrm>
            <a:off x="846696" y="5010557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B12F9E8-0357-4D52-8640-F19E44594000}"/>
              </a:ext>
            </a:extLst>
          </p:cNvPr>
          <p:cNvSpPr/>
          <p:nvPr/>
        </p:nvSpPr>
        <p:spPr>
          <a:xfrm>
            <a:off x="2160408" y="5010557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BDA25608-4835-4169-840B-8E8FC684AFCB}"/>
              </a:ext>
            </a:extLst>
          </p:cNvPr>
          <p:cNvSpPr/>
          <p:nvPr/>
        </p:nvSpPr>
        <p:spPr>
          <a:xfrm>
            <a:off x="3478318" y="5010557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D7579BB-7C5B-48A5-A8CF-2F026F43BBEE}"/>
              </a:ext>
            </a:extLst>
          </p:cNvPr>
          <p:cNvSpPr txBox="1"/>
          <p:nvPr/>
        </p:nvSpPr>
        <p:spPr>
          <a:xfrm>
            <a:off x="1606894" y="5157725"/>
            <a:ext cx="566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x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7EA0314-B5DC-4C19-A5D0-B734298C4EF2}"/>
              </a:ext>
            </a:extLst>
          </p:cNvPr>
          <p:cNvSpPr txBox="1"/>
          <p:nvPr/>
        </p:nvSpPr>
        <p:spPr>
          <a:xfrm>
            <a:off x="2916407" y="5126947"/>
            <a:ext cx="557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178A319-66FD-4CBC-B6AA-31275EDBC5F9}"/>
              </a:ext>
            </a:extLst>
          </p:cNvPr>
          <p:cNvSpPr txBox="1"/>
          <p:nvPr/>
        </p:nvSpPr>
        <p:spPr>
          <a:xfrm>
            <a:off x="846695" y="3732211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1A13C87-9A45-4794-8C11-51C4DCE1AFAD}"/>
              </a:ext>
            </a:extLst>
          </p:cNvPr>
          <p:cNvSpPr txBox="1"/>
          <p:nvPr/>
        </p:nvSpPr>
        <p:spPr>
          <a:xfrm>
            <a:off x="2153024" y="3732211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91F6B79-D304-4922-A94B-9EA3880A2C5A}"/>
              </a:ext>
            </a:extLst>
          </p:cNvPr>
          <p:cNvSpPr txBox="1"/>
          <p:nvPr/>
        </p:nvSpPr>
        <p:spPr>
          <a:xfrm>
            <a:off x="3478990" y="3732211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DB9D2E5-8084-40B7-9F1A-D5880CCD0127}"/>
              </a:ext>
            </a:extLst>
          </p:cNvPr>
          <p:cNvSpPr txBox="1"/>
          <p:nvPr/>
        </p:nvSpPr>
        <p:spPr>
          <a:xfrm>
            <a:off x="846695" y="5104373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419C4E6-B159-432E-A9B3-371DC35BD758}"/>
              </a:ext>
            </a:extLst>
          </p:cNvPr>
          <p:cNvSpPr txBox="1"/>
          <p:nvPr/>
        </p:nvSpPr>
        <p:spPr>
          <a:xfrm>
            <a:off x="2153024" y="5104373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9958B6D-CBB1-4AAB-A278-915788D20191}"/>
              </a:ext>
            </a:extLst>
          </p:cNvPr>
          <p:cNvSpPr txBox="1"/>
          <p:nvPr/>
        </p:nvSpPr>
        <p:spPr>
          <a:xfrm>
            <a:off x="3478990" y="5104373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317B942-F644-4BD7-A2EE-9F7FB674497C}"/>
              </a:ext>
            </a:extLst>
          </p:cNvPr>
          <p:cNvSpPr txBox="1"/>
          <p:nvPr/>
        </p:nvSpPr>
        <p:spPr>
          <a:xfrm>
            <a:off x="4991355" y="3626937"/>
            <a:ext cx="64821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cubes altogether.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in each group.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groups.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DDC3689-3C45-4C3F-ACAC-22BC5734A86D}"/>
              </a:ext>
            </a:extLst>
          </p:cNvPr>
          <p:cNvSpPr txBox="1"/>
          <p:nvPr/>
        </p:nvSpPr>
        <p:spPr>
          <a:xfrm>
            <a:off x="6701971" y="3537859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CE86923-7689-4F64-B80B-37CF189A459A}"/>
              </a:ext>
            </a:extLst>
          </p:cNvPr>
          <p:cNvSpPr txBox="1"/>
          <p:nvPr/>
        </p:nvSpPr>
        <p:spPr>
          <a:xfrm>
            <a:off x="6701971" y="4397848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DDDDCC7-BF62-43E6-9385-D25EF296913A}"/>
              </a:ext>
            </a:extLst>
          </p:cNvPr>
          <p:cNvSpPr txBox="1"/>
          <p:nvPr/>
        </p:nvSpPr>
        <p:spPr>
          <a:xfrm>
            <a:off x="6701971" y="5256964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393702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30" grpId="0"/>
      <p:bldP spid="31" grpId="0"/>
      <p:bldP spid="3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0F7AB71-EDB1-40EA-91A3-D73B7F0F4C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26636CC-6773-481B-82BF-BA2AB53C94BC}"/>
              </a:ext>
            </a:extLst>
          </p:cNvPr>
          <p:cNvSpPr txBox="1"/>
          <p:nvPr/>
        </p:nvSpPr>
        <p:spPr>
          <a:xfrm>
            <a:off x="343155" y="229306"/>
            <a:ext cx="97914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stem sentences.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AACD65B-1952-42C3-933F-7D6AD0E046F1}"/>
              </a:ext>
            </a:extLst>
          </p:cNvPr>
          <p:cNvSpPr/>
          <p:nvPr/>
        </p:nvSpPr>
        <p:spPr>
          <a:xfrm>
            <a:off x="846696" y="3650876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7AD11BB-DC32-438B-BCC6-C1E69557B49C}"/>
              </a:ext>
            </a:extLst>
          </p:cNvPr>
          <p:cNvSpPr/>
          <p:nvPr/>
        </p:nvSpPr>
        <p:spPr>
          <a:xfrm>
            <a:off x="2160408" y="3650876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4F1957-39B3-4E80-912C-FBACCDEC41EA}"/>
              </a:ext>
            </a:extLst>
          </p:cNvPr>
          <p:cNvSpPr/>
          <p:nvPr/>
        </p:nvSpPr>
        <p:spPr>
          <a:xfrm>
            <a:off x="3478318" y="3650876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6142127-7761-4537-BD26-D0A8805C0E0B}"/>
              </a:ext>
            </a:extLst>
          </p:cNvPr>
          <p:cNvSpPr txBox="1"/>
          <p:nvPr/>
        </p:nvSpPr>
        <p:spPr>
          <a:xfrm>
            <a:off x="1598498" y="3764869"/>
            <a:ext cx="5661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÷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BF7415A-540E-409D-952F-5538AC4FE1AE}"/>
              </a:ext>
            </a:extLst>
          </p:cNvPr>
          <p:cNvSpPr txBox="1"/>
          <p:nvPr/>
        </p:nvSpPr>
        <p:spPr>
          <a:xfrm>
            <a:off x="2916407" y="3764869"/>
            <a:ext cx="557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3B8E5BF-AD2E-4383-8D88-F7C59710FB8A}"/>
              </a:ext>
            </a:extLst>
          </p:cNvPr>
          <p:cNvSpPr/>
          <p:nvPr/>
        </p:nvSpPr>
        <p:spPr>
          <a:xfrm>
            <a:off x="846696" y="5010557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C72E881-01B7-41D0-A73B-73BAAD4DF014}"/>
              </a:ext>
            </a:extLst>
          </p:cNvPr>
          <p:cNvSpPr/>
          <p:nvPr/>
        </p:nvSpPr>
        <p:spPr>
          <a:xfrm>
            <a:off x="2160408" y="5010557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3F9750B-4B56-4AFF-AA1D-9C555FAB844D}"/>
              </a:ext>
            </a:extLst>
          </p:cNvPr>
          <p:cNvSpPr/>
          <p:nvPr/>
        </p:nvSpPr>
        <p:spPr>
          <a:xfrm>
            <a:off x="3478318" y="5010557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9EA6C38-98C7-4C5C-8595-7FFA677E4BCA}"/>
              </a:ext>
            </a:extLst>
          </p:cNvPr>
          <p:cNvSpPr txBox="1"/>
          <p:nvPr/>
        </p:nvSpPr>
        <p:spPr>
          <a:xfrm>
            <a:off x="1606894" y="5157725"/>
            <a:ext cx="5661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x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9FC9A53-EC7B-4330-B07F-39A5F8D7C812}"/>
              </a:ext>
            </a:extLst>
          </p:cNvPr>
          <p:cNvSpPr txBox="1"/>
          <p:nvPr/>
        </p:nvSpPr>
        <p:spPr>
          <a:xfrm>
            <a:off x="2916407" y="5126947"/>
            <a:ext cx="557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D857E61-663E-44BD-81CF-FDAC4722D172}"/>
              </a:ext>
            </a:extLst>
          </p:cNvPr>
          <p:cNvSpPr txBox="1"/>
          <p:nvPr/>
        </p:nvSpPr>
        <p:spPr>
          <a:xfrm>
            <a:off x="846695" y="3732211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5214D71-C79D-4AD8-BFE5-3B052556E9A4}"/>
              </a:ext>
            </a:extLst>
          </p:cNvPr>
          <p:cNvSpPr txBox="1"/>
          <p:nvPr/>
        </p:nvSpPr>
        <p:spPr>
          <a:xfrm>
            <a:off x="2153024" y="3732211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B7F98F6-3C3F-48FE-A7C0-441B4E770AB2}"/>
              </a:ext>
            </a:extLst>
          </p:cNvPr>
          <p:cNvSpPr txBox="1"/>
          <p:nvPr/>
        </p:nvSpPr>
        <p:spPr>
          <a:xfrm>
            <a:off x="3478990" y="3732211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C7AA645-DF46-4F53-9FEB-E735961D9BB0}"/>
              </a:ext>
            </a:extLst>
          </p:cNvPr>
          <p:cNvSpPr txBox="1"/>
          <p:nvPr/>
        </p:nvSpPr>
        <p:spPr>
          <a:xfrm>
            <a:off x="846695" y="5104373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9E7E3ED-1366-48A8-AD60-A940FFCE90AC}"/>
              </a:ext>
            </a:extLst>
          </p:cNvPr>
          <p:cNvSpPr txBox="1"/>
          <p:nvPr/>
        </p:nvSpPr>
        <p:spPr>
          <a:xfrm>
            <a:off x="2153024" y="5104373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5CAEECC-24EC-4252-80DD-71D6AD540790}"/>
              </a:ext>
            </a:extLst>
          </p:cNvPr>
          <p:cNvSpPr txBox="1"/>
          <p:nvPr/>
        </p:nvSpPr>
        <p:spPr>
          <a:xfrm>
            <a:off x="3478990" y="5104373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1D3DCB8-EFEB-4382-961F-30A44421AE5C}"/>
              </a:ext>
            </a:extLst>
          </p:cNvPr>
          <p:cNvSpPr txBox="1"/>
          <p:nvPr/>
        </p:nvSpPr>
        <p:spPr>
          <a:xfrm>
            <a:off x="4991355" y="3626937"/>
            <a:ext cx="648218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cubes altogether.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in each group.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______ groups.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55D5C95-372C-4EB4-A73E-80154ADAEF62}"/>
              </a:ext>
            </a:extLst>
          </p:cNvPr>
          <p:cNvSpPr txBox="1"/>
          <p:nvPr/>
        </p:nvSpPr>
        <p:spPr>
          <a:xfrm>
            <a:off x="6701971" y="3537859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8B0FC1C-C605-40EC-A505-2F8C3D014C74}"/>
              </a:ext>
            </a:extLst>
          </p:cNvPr>
          <p:cNvSpPr txBox="1"/>
          <p:nvPr/>
        </p:nvSpPr>
        <p:spPr>
          <a:xfrm>
            <a:off x="6701971" y="4397848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949A539-3F9F-4795-8D9D-876BCECDA6FE}"/>
              </a:ext>
            </a:extLst>
          </p:cNvPr>
          <p:cNvSpPr txBox="1"/>
          <p:nvPr/>
        </p:nvSpPr>
        <p:spPr>
          <a:xfrm>
            <a:off x="6701971" y="5256964"/>
            <a:ext cx="8853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61501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0B943D-01CB-438D-8ADA-89C32D6D31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493622E5-D8B4-47DA-97AC-B34F9750E77A}"/>
              </a:ext>
            </a:extLst>
          </p:cNvPr>
          <p:cNvSpPr/>
          <p:nvPr/>
        </p:nvSpPr>
        <p:spPr>
          <a:xfrm>
            <a:off x="639729" y="1561395"/>
            <a:ext cx="1896642" cy="168728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A084021E-C681-4C0F-B5D1-065B9C7599A8}"/>
              </a:ext>
            </a:extLst>
          </p:cNvPr>
          <p:cNvSpPr/>
          <p:nvPr/>
        </p:nvSpPr>
        <p:spPr>
          <a:xfrm>
            <a:off x="2916485" y="1561395"/>
            <a:ext cx="1896642" cy="168728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9A61CA21-6172-44AD-9543-9DC990B1043E}"/>
              </a:ext>
            </a:extLst>
          </p:cNvPr>
          <p:cNvSpPr/>
          <p:nvPr/>
        </p:nvSpPr>
        <p:spPr>
          <a:xfrm>
            <a:off x="5193241" y="1561395"/>
            <a:ext cx="1896642" cy="168728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3AFBBE7D-0474-4748-ACF1-2E8901B07616}"/>
              </a:ext>
            </a:extLst>
          </p:cNvPr>
          <p:cNvSpPr/>
          <p:nvPr/>
        </p:nvSpPr>
        <p:spPr>
          <a:xfrm>
            <a:off x="7448225" y="1561395"/>
            <a:ext cx="1896642" cy="168728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7B04D431-EF64-41E0-BD9E-E479F7F5C600}"/>
              </a:ext>
            </a:extLst>
          </p:cNvPr>
          <p:cNvSpPr/>
          <p:nvPr/>
        </p:nvSpPr>
        <p:spPr>
          <a:xfrm>
            <a:off x="9721380" y="1561395"/>
            <a:ext cx="1896642" cy="1687286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13CB13D-578B-44F9-8FA0-6DB730202780}"/>
              </a:ext>
            </a:extLst>
          </p:cNvPr>
          <p:cNvSpPr txBox="1"/>
          <p:nvPr/>
        </p:nvSpPr>
        <p:spPr>
          <a:xfrm>
            <a:off x="343155" y="229306"/>
            <a:ext cx="51122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Group the bananas into pairs.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55DDF3F-E6A7-4299-87B5-80DF1BE6CE9B}"/>
              </a:ext>
            </a:extLst>
          </p:cNvPr>
          <p:cNvSpPr/>
          <p:nvPr/>
        </p:nvSpPr>
        <p:spPr>
          <a:xfrm>
            <a:off x="2098554" y="4489351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6F87E02-FDA5-44CF-9C73-0CF30423AA08}"/>
              </a:ext>
            </a:extLst>
          </p:cNvPr>
          <p:cNvSpPr/>
          <p:nvPr/>
        </p:nvSpPr>
        <p:spPr>
          <a:xfrm>
            <a:off x="3412266" y="4489351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35F2BCD-2A00-4987-946A-8CD050A5C821}"/>
              </a:ext>
            </a:extLst>
          </p:cNvPr>
          <p:cNvSpPr/>
          <p:nvPr/>
        </p:nvSpPr>
        <p:spPr>
          <a:xfrm>
            <a:off x="4730176" y="4489351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95620BB-570E-419D-A3CC-8E43E0F34488}"/>
              </a:ext>
            </a:extLst>
          </p:cNvPr>
          <p:cNvSpPr txBox="1"/>
          <p:nvPr/>
        </p:nvSpPr>
        <p:spPr>
          <a:xfrm>
            <a:off x="2850356" y="4587274"/>
            <a:ext cx="566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÷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82A2D43-B5F9-465D-85CC-D7DE46835F33}"/>
              </a:ext>
            </a:extLst>
          </p:cNvPr>
          <p:cNvSpPr txBox="1"/>
          <p:nvPr/>
        </p:nvSpPr>
        <p:spPr>
          <a:xfrm>
            <a:off x="4168265" y="4587274"/>
            <a:ext cx="5577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A70F923-ECC9-46E9-BA6B-62B615C129F1}"/>
              </a:ext>
            </a:extLst>
          </p:cNvPr>
          <p:cNvSpPr/>
          <p:nvPr/>
        </p:nvSpPr>
        <p:spPr>
          <a:xfrm>
            <a:off x="6707311" y="4489351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B085AC0-8941-48F8-AFB9-CD259868EA5B}"/>
              </a:ext>
            </a:extLst>
          </p:cNvPr>
          <p:cNvSpPr/>
          <p:nvPr/>
        </p:nvSpPr>
        <p:spPr>
          <a:xfrm>
            <a:off x="8021023" y="4489351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45D7CB7-9433-489D-AB66-5284449C7951}"/>
              </a:ext>
            </a:extLst>
          </p:cNvPr>
          <p:cNvSpPr/>
          <p:nvPr/>
        </p:nvSpPr>
        <p:spPr>
          <a:xfrm>
            <a:off x="9338933" y="4489351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CC2FAD1-1709-4750-A3BE-2A673F7BE295}"/>
              </a:ext>
            </a:extLst>
          </p:cNvPr>
          <p:cNvSpPr txBox="1"/>
          <p:nvPr/>
        </p:nvSpPr>
        <p:spPr>
          <a:xfrm>
            <a:off x="7467509" y="4587274"/>
            <a:ext cx="566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x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B1B49AC-78A7-418D-91F4-C80C8AF41DBB}"/>
              </a:ext>
            </a:extLst>
          </p:cNvPr>
          <p:cNvSpPr txBox="1"/>
          <p:nvPr/>
        </p:nvSpPr>
        <p:spPr>
          <a:xfrm>
            <a:off x="8777022" y="4587274"/>
            <a:ext cx="5577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87A406-020B-4C51-9918-A37728144BE3}"/>
              </a:ext>
            </a:extLst>
          </p:cNvPr>
          <p:cNvSpPr txBox="1"/>
          <p:nvPr/>
        </p:nvSpPr>
        <p:spPr>
          <a:xfrm>
            <a:off x="2098553" y="4587274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1799842-D120-4095-A3AC-6A7604DF1607}"/>
              </a:ext>
            </a:extLst>
          </p:cNvPr>
          <p:cNvSpPr txBox="1"/>
          <p:nvPr/>
        </p:nvSpPr>
        <p:spPr>
          <a:xfrm>
            <a:off x="3404882" y="4587274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0893207D-429A-45C8-8DB7-CCF37C43508C}"/>
              </a:ext>
            </a:extLst>
          </p:cNvPr>
          <p:cNvSpPr txBox="1"/>
          <p:nvPr/>
        </p:nvSpPr>
        <p:spPr>
          <a:xfrm>
            <a:off x="4730848" y="4587274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DFDEA18-C83C-4B21-9C54-3F9F2E9C14D3}"/>
              </a:ext>
            </a:extLst>
          </p:cNvPr>
          <p:cNvSpPr txBox="1"/>
          <p:nvPr/>
        </p:nvSpPr>
        <p:spPr>
          <a:xfrm>
            <a:off x="6707310" y="4587274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FF81E19-543B-4827-AA80-D79F58912F84}"/>
              </a:ext>
            </a:extLst>
          </p:cNvPr>
          <p:cNvSpPr txBox="1"/>
          <p:nvPr/>
        </p:nvSpPr>
        <p:spPr>
          <a:xfrm>
            <a:off x="8013639" y="4587274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B0C437A-53E1-43CE-A216-4C8B72DE7F24}"/>
              </a:ext>
            </a:extLst>
          </p:cNvPr>
          <p:cNvSpPr txBox="1"/>
          <p:nvPr/>
        </p:nvSpPr>
        <p:spPr>
          <a:xfrm>
            <a:off x="9339605" y="4587274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329644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45" grpId="0" animBg="1"/>
      <p:bldP spid="46" grpId="0" animBg="1"/>
      <p:bldP spid="47" grpId="0" animBg="1"/>
      <p:bldP spid="26" grpId="0"/>
      <p:bldP spid="27" grpId="0"/>
      <p:bldP spid="28" grpId="0"/>
      <p:bldP spid="2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53D368-086B-4937-AE74-7EC82F318B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50DCDF9D-C6C6-4573-B8C2-C41E530EF67D}"/>
              </a:ext>
            </a:extLst>
          </p:cNvPr>
          <p:cNvSpPr/>
          <p:nvPr/>
        </p:nvSpPr>
        <p:spPr>
          <a:xfrm>
            <a:off x="669728" y="1983053"/>
            <a:ext cx="1633579" cy="10222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6" name="Rectangle: Rounded Corners 45">
            <a:extLst>
              <a:ext uri="{FF2B5EF4-FFF2-40B4-BE49-F238E27FC236}">
                <a16:creationId xmlns:a16="http://schemas.microsoft.com/office/drawing/2014/main" id="{3F92E4CD-62C6-4EAC-A453-CF1808EAB0C5}"/>
              </a:ext>
            </a:extLst>
          </p:cNvPr>
          <p:cNvSpPr/>
          <p:nvPr/>
        </p:nvSpPr>
        <p:spPr>
          <a:xfrm>
            <a:off x="2487642" y="1983053"/>
            <a:ext cx="1633579" cy="10222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0ADE540E-0811-473B-B008-E328B3F1424D}"/>
              </a:ext>
            </a:extLst>
          </p:cNvPr>
          <p:cNvSpPr/>
          <p:nvPr/>
        </p:nvSpPr>
        <p:spPr>
          <a:xfrm>
            <a:off x="4305556" y="1994090"/>
            <a:ext cx="1633579" cy="10222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4AE2112E-9257-4E64-A2CB-F1944BC719FA}"/>
              </a:ext>
            </a:extLst>
          </p:cNvPr>
          <p:cNvSpPr/>
          <p:nvPr/>
        </p:nvSpPr>
        <p:spPr>
          <a:xfrm>
            <a:off x="6123470" y="1994090"/>
            <a:ext cx="1633579" cy="10222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0BEE56A8-67CE-43FD-B8E9-6EEF077D2F0C}"/>
              </a:ext>
            </a:extLst>
          </p:cNvPr>
          <p:cNvSpPr/>
          <p:nvPr/>
        </p:nvSpPr>
        <p:spPr>
          <a:xfrm>
            <a:off x="7941384" y="1994090"/>
            <a:ext cx="1633579" cy="10222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EEBC2358-7A79-498C-8C7D-AD23E015B54A}"/>
              </a:ext>
            </a:extLst>
          </p:cNvPr>
          <p:cNvSpPr/>
          <p:nvPr/>
        </p:nvSpPr>
        <p:spPr>
          <a:xfrm>
            <a:off x="9759298" y="2005127"/>
            <a:ext cx="1633579" cy="1022252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5D71782-59A1-46A4-A3BF-9BD55179C7B8}"/>
              </a:ext>
            </a:extLst>
          </p:cNvPr>
          <p:cNvSpPr txBox="1"/>
          <p:nvPr/>
        </p:nvSpPr>
        <p:spPr>
          <a:xfrm>
            <a:off x="343155" y="229306"/>
            <a:ext cx="48189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Group the apples into pairs.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00F00E9-61AF-45E4-A5A2-0C7BE3378CBF}"/>
              </a:ext>
            </a:extLst>
          </p:cNvPr>
          <p:cNvSpPr/>
          <p:nvPr/>
        </p:nvSpPr>
        <p:spPr>
          <a:xfrm>
            <a:off x="2098554" y="4489351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26C31AB-D164-4F2E-A4AB-3F7F4E3499E1}"/>
              </a:ext>
            </a:extLst>
          </p:cNvPr>
          <p:cNvSpPr/>
          <p:nvPr/>
        </p:nvSpPr>
        <p:spPr>
          <a:xfrm>
            <a:off x="3412266" y="4489351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4321D96-31AA-48FF-BAA6-FB05D2E2D10C}"/>
              </a:ext>
            </a:extLst>
          </p:cNvPr>
          <p:cNvSpPr/>
          <p:nvPr/>
        </p:nvSpPr>
        <p:spPr>
          <a:xfrm>
            <a:off x="4730176" y="4489351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51A2DE4-4ABC-4A41-930E-BF678D542190}"/>
              </a:ext>
            </a:extLst>
          </p:cNvPr>
          <p:cNvSpPr txBox="1"/>
          <p:nvPr/>
        </p:nvSpPr>
        <p:spPr>
          <a:xfrm>
            <a:off x="2850356" y="4576926"/>
            <a:ext cx="566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÷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7D8577B-AA85-494B-A9E3-F8105A0F8259}"/>
              </a:ext>
            </a:extLst>
          </p:cNvPr>
          <p:cNvSpPr txBox="1"/>
          <p:nvPr/>
        </p:nvSpPr>
        <p:spPr>
          <a:xfrm>
            <a:off x="4168265" y="4576926"/>
            <a:ext cx="5577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DA14597-F463-43BC-B0DD-EE21BD829AE9}"/>
              </a:ext>
            </a:extLst>
          </p:cNvPr>
          <p:cNvSpPr/>
          <p:nvPr/>
        </p:nvSpPr>
        <p:spPr>
          <a:xfrm>
            <a:off x="6707311" y="4489351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F323720-C442-4D65-944C-AA2CDF212753}"/>
              </a:ext>
            </a:extLst>
          </p:cNvPr>
          <p:cNvSpPr/>
          <p:nvPr/>
        </p:nvSpPr>
        <p:spPr>
          <a:xfrm>
            <a:off x="8021023" y="4489351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AE9294EC-C912-4A99-A8F7-22CF0FEE33B6}"/>
              </a:ext>
            </a:extLst>
          </p:cNvPr>
          <p:cNvSpPr/>
          <p:nvPr/>
        </p:nvSpPr>
        <p:spPr>
          <a:xfrm>
            <a:off x="9338933" y="4489351"/>
            <a:ext cx="756000" cy="756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F8DF2BA-9925-4F5F-9D56-38B202462AD4}"/>
              </a:ext>
            </a:extLst>
          </p:cNvPr>
          <p:cNvSpPr txBox="1"/>
          <p:nvPr/>
        </p:nvSpPr>
        <p:spPr>
          <a:xfrm>
            <a:off x="7467509" y="4607704"/>
            <a:ext cx="566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x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DF53283-47F3-4518-9823-A2907C4EE706}"/>
              </a:ext>
            </a:extLst>
          </p:cNvPr>
          <p:cNvSpPr txBox="1"/>
          <p:nvPr/>
        </p:nvSpPr>
        <p:spPr>
          <a:xfrm>
            <a:off x="8777022" y="4576926"/>
            <a:ext cx="5577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1FAC470-7DD3-45C9-A5D0-5D5C379401E6}"/>
              </a:ext>
            </a:extLst>
          </p:cNvPr>
          <p:cNvSpPr txBox="1"/>
          <p:nvPr/>
        </p:nvSpPr>
        <p:spPr>
          <a:xfrm>
            <a:off x="3404882" y="4576926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2365DAF-A1E8-4146-B458-26076583BEAD}"/>
              </a:ext>
            </a:extLst>
          </p:cNvPr>
          <p:cNvSpPr txBox="1"/>
          <p:nvPr/>
        </p:nvSpPr>
        <p:spPr>
          <a:xfrm>
            <a:off x="4730848" y="4576926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5136F4E-0707-4490-B9E9-C287A28A14A0}"/>
              </a:ext>
            </a:extLst>
          </p:cNvPr>
          <p:cNvSpPr txBox="1"/>
          <p:nvPr/>
        </p:nvSpPr>
        <p:spPr>
          <a:xfrm>
            <a:off x="6707310" y="4576926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0523772-26FF-4CB4-B831-7A12A8BED9A3}"/>
              </a:ext>
            </a:extLst>
          </p:cNvPr>
          <p:cNvSpPr txBox="1"/>
          <p:nvPr/>
        </p:nvSpPr>
        <p:spPr>
          <a:xfrm>
            <a:off x="8013639" y="4576926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C117EE7-13DB-49F2-BC8B-3DA59250D262}"/>
              </a:ext>
            </a:extLst>
          </p:cNvPr>
          <p:cNvSpPr txBox="1"/>
          <p:nvPr/>
        </p:nvSpPr>
        <p:spPr>
          <a:xfrm>
            <a:off x="9339605" y="4576926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777B841-31D9-4F19-8707-06C6B7A8AAB1}"/>
              </a:ext>
            </a:extLst>
          </p:cNvPr>
          <p:cNvSpPr txBox="1"/>
          <p:nvPr/>
        </p:nvSpPr>
        <p:spPr>
          <a:xfrm>
            <a:off x="2101264" y="4576926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765863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26" grpId="0"/>
      <p:bldP spid="27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B2FFC2F-14BC-4C0A-9BEB-07E130F7B9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5" name="TextBox 54">
            <a:extLst>
              <a:ext uri="{FF2B5EF4-FFF2-40B4-BE49-F238E27FC236}">
                <a16:creationId xmlns:a16="http://schemas.microsoft.com/office/drawing/2014/main" id="{B6282CD6-E0B3-429D-B1E6-76DF5EF782FB}"/>
              </a:ext>
            </a:extLst>
          </p:cNvPr>
          <p:cNvSpPr txBox="1"/>
          <p:nvPr/>
        </p:nvSpPr>
        <p:spPr>
          <a:xfrm>
            <a:off x="3404882" y="4576388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BB03BDE-FACA-405D-B446-2900B981F811}"/>
              </a:ext>
            </a:extLst>
          </p:cNvPr>
          <p:cNvSpPr txBox="1"/>
          <p:nvPr/>
        </p:nvSpPr>
        <p:spPr>
          <a:xfrm>
            <a:off x="4730848" y="4576388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83A06E7-CEA5-4C18-ABDE-E8C39DE98198}"/>
              </a:ext>
            </a:extLst>
          </p:cNvPr>
          <p:cNvSpPr txBox="1"/>
          <p:nvPr/>
        </p:nvSpPr>
        <p:spPr>
          <a:xfrm>
            <a:off x="6707310" y="4576388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102537A6-3E8A-4821-91D8-2D537E74A2CD}"/>
              </a:ext>
            </a:extLst>
          </p:cNvPr>
          <p:cNvSpPr txBox="1"/>
          <p:nvPr/>
        </p:nvSpPr>
        <p:spPr>
          <a:xfrm>
            <a:off x="8013639" y="4576388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</a:t>
            </a:r>
          </a:p>
        </p:txBody>
      </p:sp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777AD622-050C-48D5-8154-1CE1D99DAB9B}"/>
              </a:ext>
            </a:extLst>
          </p:cNvPr>
          <p:cNvSpPr/>
          <p:nvPr/>
        </p:nvSpPr>
        <p:spPr>
          <a:xfrm>
            <a:off x="506443" y="1543676"/>
            <a:ext cx="1061101" cy="147041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4" name="Rectangle: Rounded Corners 63">
            <a:extLst>
              <a:ext uri="{FF2B5EF4-FFF2-40B4-BE49-F238E27FC236}">
                <a16:creationId xmlns:a16="http://schemas.microsoft.com/office/drawing/2014/main" id="{0003A755-7373-4B9E-ADF7-1F8A4AF97422}"/>
              </a:ext>
            </a:extLst>
          </p:cNvPr>
          <p:cNvSpPr/>
          <p:nvPr/>
        </p:nvSpPr>
        <p:spPr>
          <a:xfrm>
            <a:off x="1752332" y="1548858"/>
            <a:ext cx="1061101" cy="147041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5" name="Rectangle: Rounded Corners 64">
            <a:extLst>
              <a:ext uri="{FF2B5EF4-FFF2-40B4-BE49-F238E27FC236}">
                <a16:creationId xmlns:a16="http://schemas.microsoft.com/office/drawing/2014/main" id="{EFF1551F-D5FA-4416-9826-FB3C694F21E6}"/>
              </a:ext>
            </a:extLst>
          </p:cNvPr>
          <p:cNvSpPr/>
          <p:nvPr/>
        </p:nvSpPr>
        <p:spPr>
          <a:xfrm>
            <a:off x="3003428" y="1543676"/>
            <a:ext cx="1061101" cy="147041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6" name="Rectangle: Rounded Corners 65">
            <a:extLst>
              <a:ext uri="{FF2B5EF4-FFF2-40B4-BE49-F238E27FC236}">
                <a16:creationId xmlns:a16="http://schemas.microsoft.com/office/drawing/2014/main" id="{638B6082-C65B-4E20-B156-EDF3A8A34B1B}"/>
              </a:ext>
            </a:extLst>
          </p:cNvPr>
          <p:cNvSpPr/>
          <p:nvPr/>
        </p:nvSpPr>
        <p:spPr>
          <a:xfrm>
            <a:off x="4243047" y="1550892"/>
            <a:ext cx="1061101" cy="147041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7" name="Rectangle: Rounded Corners 66">
            <a:extLst>
              <a:ext uri="{FF2B5EF4-FFF2-40B4-BE49-F238E27FC236}">
                <a16:creationId xmlns:a16="http://schemas.microsoft.com/office/drawing/2014/main" id="{4251B783-960C-4AA6-ADF7-A58049316D28}"/>
              </a:ext>
            </a:extLst>
          </p:cNvPr>
          <p:cNvSpPr/>
          <p:nvPr/>
        </p:nvSpPr>
        <p:spPr>
          <a:xfrm>
            <a:off x="5488936" y="1556074"/>
            <a:ext cx="1061101" cy="147041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8" name="Rectangle: Rounded Corners 67">
            <a:extLst>
              <a:ext uri="{FF2B5EF4-FFF2-40B4-BE49-F238E27FC236}">
                <a16:creationId xmlns:a16="http://schemas.microsoft.com/office/drawing/2014/main" id="{065F6624-BC40-4F95-B6FC-77A780AFEEB8}"/>
              </a:ext>
            </a:extLst>
          </p:cNvPr>
          <p:cNvSpPr/>
          <p:nvPr/>
        </p:nvSpPr>
        <p:spPr>
          <a:xfrm>
            <a:off x="6740032" y="1550892"/>
            <a:ext cx="1061101" cy="147041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8A65A787-C1AC-4D41-8486-625D157D33FD}"/>
              </a:ext>
            </a:extLst>
          </p:cNvPr>
          <p:cNvSpPr/>
          <p:nvPr/>
        </p:nvSpPr>
        <p:spPr>
          <a:xfrm>
            <a:off x="7991128" y="1549098"/>
            <a:ext cx="1061101" cy="147041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81A300AB-3E5A-4BE8-B0CB-E20AB956A929}"/>
              </a:ext>
            </a:extLst>
          </p:cNvPr>
          <p:cNvSpPr/>
          <p:nvPr/>
        </p:nvSpPr>
        <p:spPr>
          <a:xfrm>
            <a:off x="9237017" y="1554280"/>
            <a:ext cx="1061101" cy="147041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1" name="Rectangle: Rounded Corners 70">
            <a:extLst>
              <a:ext uri="{FF2B5EF4-FFF2-40B4-BE49-F238E27FC236}">
                <a16:creationId xmlns:a16="http://schemas.microsoft.com/office/drawing/2014/main" id="{A1CEB0BC-8C0F-4F6C-99FA-F37351133554}"/>
              </a:ext>
            </a:extLst>
          </p:cNvPr>
          <p:cNvSpPr/>
          <p:nvPr/>
        </p:nvSpPr>
        <p:spPr>
          <a:xfrm>
            <a:off x="10488113" y="1549098"/>
            <a:ext cx="1061101" cy="1470419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857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  <p:bldP spid="57" grpId="0"/>
      <p:bldP spid="62" grpId="0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9986D7E0-5B7E-4F31-9B3E-8E351BB52DFC}"/>
              </a:ext>
            </a:extLst>
          </p:cNvPr>
          <p:cNvGrpSpPr/>
          <p:nvPr/>
        </p:nvGrpSpPr>
        <p:grpSpPr>
          <a:xfrm>
            <a:off x="10827548" y="-20453"/>
            <a:ext cx="1364451" cy="711954"/>
            <a:chOff x="10827548" y="-20453"/>
            <a:chExt cx="1364451" cy="711954"/>
          </a:xfrm>
        </p:grpSpPr>
        <p:sp>
          <p:nvSpPr>
            <p:cNvPr id="8" name="Teardrop 7">
              <a:extLst>
                <a:ext uri="{FF2B5EF4-FFF2-40B4-BE49-F238E27FC236}">
                  <a16:creationId xmlns:a16="http://schemas.microsoft.com/office/drawing/2014/main" id="{3911E6D1-C199-4483-B4E8-C1CC75323E6A}"/>
                </a:ext>
              </a:extLst>
            </p:cNvPr>
            <p:cNvSpPr/>
            <p:nvPr/>
          </p:nvSpPr>
          <p:spPr>
            <a:xfrm>
              <a:off x="10827548" y="-20453"/>
              <a:ext cx="1364451" cy="711954"/>
            </a:xfrm>
            <a:prstGeom prst="teardrop">
              <a:avLst/>
            </a:prstGeom>
            <a:solidFill>
              <a:srgbClr val="55768F"/>
            </a:solidFill>
            <a:ln>
              <a:solidFill>
                <a:srgbClr val="55768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b="1" dirty="0">
                <a:solidFill>
                  <a:schemeClr val="bg1"/>
                </a:solidFill>
                <a:latin typeface="Sassoon Infant Std" panose="020B0503020103030203" pitchFamily="34" charset="0"/>
              </a:endParaRP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D1E55CC1-A0EA-4319-B9C4-7AC546EC106D}"/>
                </a:ext>
              </a:extLst>
            </p:cNvPr>
            <p:cNvSpPr txBox="1"/>
            <p:nvPr/>
          </p:nvSpPr>
          <p:spPr>
            <a:xfrm>
              <a:off x="10973408" y="166247"/>
              <a:ext cx="1156086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b="1" dirty="0">
                  <a:solidFill>
                    <a:schemeClr val="bg1"/>
                  </a:solidFill>
                  <a:latin typeface="Yu Gothic UI" panose="020B0500000000000000" pitchFamily="34" charset="-128"/>
                  <a:ea typeface="Yu Gothic UI" panose="020B0500000000000000" pitchFamily="34" charset="-128"/>
                </a:rPr>
                <a:t>Reasoning</a:t>
              </a: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D7D21D9E-65BE-46F9-B33F-0FDE9C01CEAB}"/>
              </a:ext>
            </a:extLst>
          </p:cNvPr>
          <p:cNvSpPr txBox="1"/>
          <p:nvPr/>
        </p:nvSpPr>
        <p:spPr>
          <a:xfrm>
            <a:off x="343155" y="229306"/>
            <a:ext cx="11106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Jenny and Pete share 16 sweets between them equally.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9517F39-7428-47BB-98B4-87400AF9C5DE}"/>
              </a:ext>
            </a:extLst>
          </p:cNvPr>
          <p:cNvSpPr txBox="1"/>
          <p:nvPr/>
        </p:nvSpPr>
        <p:spPr>
          <a:xfrm>
            <a:off x="343155" y="1034358"/>
            <a:ext cx="648831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16 sweets altogether.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2 groups.</a:t>
            </a: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There are 8 sweets in each group.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DE0ABB0-AA88-497A-8072-8E7990406AAE}"/>
              </a:ext>
            </a:extLst>
          </p:cNvPr>
          <p:cNvSpPr/>
          <p:nvPr/>
        </p:nvSpPr>
        <p:spPr>
          <a:xfrm>
            <a:off x="343155" y="4834831"/>
            <a:ext cx="70567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Does the bar model show this calculation?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F10C6F5-3773-4DF6-80C8-38FFE8E203C7}"/>
              </a:ext>
            </a:extLst>
          </p:cNvPr>
          <p:cNvSpPr/>
          <p:nvPr/>
        </p:nvSpPr>
        <p:spPr>
          <a:xfrm>
            <a:off x="343155" y="5412148"/>
            <a:ext cx="1101615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No.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bar model shows 8 groups of 2. There should be 2 groups of 8.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3EDDBBF-C5A4-4715-8756-9BFFA53F9C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013239"/>
              </p:ext>
            </p:extLst>
          </p:nvPr>
        </p:nvGraphicFramePr>
        <p:xfrm>
          <a:off x="550628" y="3522118"/>
          <a:ext cx="6487648" cy="688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0956">
                  <a:extLst>
                    <a:ext uri="{9D8B030D-6E8A-4147-A177-3AD203B41FA5}">
                      <a16:colId xmlns:a16="http://schemas.microsoft.com/office/drawing/2014/main" val="1062654523"/>
                    </a:ext>
                  </a:extLst>
                </a:gridCol>
                <a:gridCol w="810956">
                  <a:extLst>
                    <a:ext uri="{9D8B030D-6E8A-4147-A177-3AD203B41FA5}">
                      <a16:colId xmlns:a16="http://schemas.microsoft.com/office/drawing/2014/main" val="2988548362"/>
                    </a:ext>
                  </a:extLst>
                </a:gridCol>
                <a:gridCol w="810956">
                  <a:extLst>
                    <a:ext uri="{9D8B030D-6E8A-4147-A177-3AD203B41FA5}">
                      <a16:colId xmlns:a16="http://schemas.microsoft.com/office/drawing/2014/main" val="167426489"/>
                    </a:ext>
                  </a:extLst>
                </a:gridCol>
                <a:gridCol w="810956">
                  <a:extLst>
                    <a:ext uri="{9D8B030D-6E8A-4147-A177-3AD203B41FA5}">
                      <a16:colId xmlns:a16="http://schemas.microsoft.com/office/drawing/2014/main" val="1620133870"/>
                    </a:ext>
                  </a:extLst>
                </a:gridCol>
                <a:gridCol w="810956">
                  <a:extLst>
                    <a:ext uri="{9D8B030D-6E8A-4147-A177-3AD203B41FA5}">
                      <a16:colId xmlns:a16="http://schemas.microsoft.com/office/drawing/2014/main" val="3256792701"/>
                    </a:ext>
                  </a:extLst>
                </a:gridCol>
                <a:gridCol w="810956">
                  <a:extLst>
                    <a:ext uri="{9D8B030D-6E8A-4147-A177-3AD203B41FA5}">
                      <a16:colId xmlns:a16="http://schemas.microsoft.com/office/drawing/2014/main" val="2942229026"/>
                    </a:ext>
                  </a:extLst>
                </a:gridCol>
                <a:gridCol w="810956">
                  <a:extLst>
                    <a:ext uri="{9D8B030D-6E8A-4147-A177-3AD203B41FA5}">
                      <a16:colId xmlns:a16="http://schemas.microsoft.com/office/drawing/2014/main" val="2425290478"/>
                    </a:ext>
                  </a:extLst>
                </a:gridCol>
                <a:gridCol w="810956">
                  <a:extLst>
                    <a:ext uri="{9D8B030D-6E8A-4147-A177-3AD203B41FA5}">
                      <a16:colId xmlns:a16="http://schemas.microsoft.com/office/drawing/2014/main" val="766637862"/>
                    </a:ext>
                  </a:extLst>
                </a:gridCol>
              </a:tblGrid>
              <a:tr h="68886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2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0918212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34391FCA-E38E-474F-8848-5220A8F116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8410034"/>
              </p:ext>
            </p:extLst>
          </p:nvPr>
        </p:nvGraphicFramePr>
        <p:xfrm>
          <a:off x="549955" y="3261137"/>
          <a:ext cx="6488320" cy="243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7664">
                  <a:extLst>
                    <a:ext uri="{9D8B030D-6E8A-4147-A177-3AD203B41FA5}">
                      <a16:colId xmlns:a16="http://schemas.microsoft.com/office/drawing/2014/main" val="1884896502"/>
                    </a:ext>
                  </a:extLst>
                </a:gridCol>
                <a:gridCol w="1297664">
                  <a:extLst>
                    <a:ext uri="{9D8B030D-6E8A-4147-A177-3AD203B41FA5}">
                      <a16:colId xmlns:a16="http://schemas.microsoft.com/office/drawing/2014/main" val="784836548"/>
                    </a:ext>
                  </a:extLst>
                </a:gridCol>
                <a:gridCol w="1297664">
                  <a:extLst>
                    <a:ext uri="{9D8B030D-6E8A-4147-A177-3AD203B41FA5}">
                      <a16:colId xmlns:a16="http://schemas.microsoft.com/office/drawing/2014/main" val="3764189941"/>
                    </a:ext>
                  </a:extLst>
                </a:gridCol>
                <a:gridCol w="1297664">
                  <a:extLst>
                    <a:ext uri="{9D8B030D-6E8A-4147-A177-3AD203B41FA5}">
                      <a16:colId xmlns:a16="http://schemas.microsoft.com/office/drawing/2014/main" val="1389237055"/>
                    </a:ext>
                  </a:extLst>
                </a:gridCol>
                <a:gridCol w="1297664">
                  <a:extLst>
                    <a:ext uri="{9D8B030D-6E8A-4147-A177-3AD203B41FA5}">
                      <a16:colId xmlns:a16="http://schemas.microsoft.com/office/drawing/2014/main" val="1372304899"/>
                    </a:ext>
                  </a:extLst>
                </a:gridCol>
              </a:tblGrid>
              <a:tr h="210448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0733034"/>
                  </a:ext>
                </a:extLst>
              </a:tr>
            </a:tbl>
          </a:graphicData>
        </a:graphic>
      </p:graphicFrame>
      <p:sp>
        <p:nvSpPr>
          <p:cNvPr id="35" name="TextBox 34">
            <a:extLst>
              <a:ext uri="{FF2B5EF4-FFF2-40B4-BE49-F238E27FC236}">
                <a16:creationId xmlns:a16="http://schemas.microsoft.com/office/drawing/2014/main" id="{0B937729-2BDF-4808-ADD7-0E5BBF123C74}"/>
              </a:ext>
            </a:extLst>
          </p:cNvPr>
          <p:cNvSpPr txBox="1"/>
          <p:nvPr/>
        </p:nvSpPr>
        <p:spPr>
          <a:xfrm>
            <a:off x="3416114" y="2731311"/>
            <a:ext cx="7560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4167486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2BE049C-EF8E-4C15-A6CC-D0F1862157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FC5E67CA-3E81-49D8-A3D5-C7788C052CA2}"/>
              </a:ext>
            </a:extLst>
          </p:cNvPr>
          <p:cNvSpPr txBox="1"/>
          <p:nvPr/>
        </p:nvSpPr>
        <p:spPr>
          <a:xfrm>
            <a:off x="270452" y="5242191"/>
            <a:ext cx="524855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There are 20 pears in total.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They will get 10 pears each.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855450-6D2B-41F8-A4B4-ECE2F1A489E1}"/>
              </a:ext>
            </a:extLst>
          </p:cNvPr>
          <p:cNvSpPr txBox="1"/>
          <p:nvPr/>
        </p:nvSpPr>
        <p:spPr>
          <a:xfrm>
            <a:off x="270452" y="214144"/>
            <a:ext cx="772679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Sue and Jason share these pears equally.</a:t>
            </a: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pears will they get each?</a:t>
            </a:r>
          </a:p>
        </p:txBody>
      </p:sp>
    </p:spTree>
    <p:extLst>
      <p:ext uri="{BB962C8B-B14F-4D97-AF65-F5344CB8AC3E}">
        <p14:creationId xmlns:p14="http://schemas.microsoft.com/office/powerpoint/2010/main" val="3938152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9328</TotalTime>
  <Words>254</Words>
  <Application>Microsoft Office PowerPoint</Application>
  <PresentationFormat>Widescreen</PresentationFormat>
  <Paragraphs>114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Yu Gothic UI</vt:lpstr>
      <vt:lpstr>Arial</vt:lpstr>
      <vt:lpstr>Calibri</vt:lpstr>
      <vt:lpstr>Calibri Light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Multiplication and division - Week 3</dc:title>
  <dc:creator>PRIMARY STARS EDUCATION</dc:creator>
  <cp:lastModifiedBy>V.Malpass</cp:lastModifiedBy>
  <cp:revision>384</cp:revision>
  <dcterms:created xsi:type="dcterms:W3CDTF">2018-08-10T10:44:35Z</dcterms:created>
  <dcterms:modified xsi:type="dcterms:W3CDTF">2021-01-31T21:35:02Z</dcterms:modified>
</cp:coreProperties>
</file>