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64" r:id="rId2"/>
    <p:sldId id="276" r:id="rId3"/>
    <p:sldId id="27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  <p:embeddedFont>
      <p:font typeface="Twinkl SemiBold" charset="0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127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6C9751E-13B6-4E7C-ADAA-4AD4DDC8B653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3D6D48C-A603-4B7C-A974-180AA415D2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7783E81-E019-44BD-8D74-37777482444E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54FFA23-6972-4F29-B6A0-E931C69D9CC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0473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/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690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3242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/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/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/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/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/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10954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3049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E078D-8D19-486E-A655-D00ED10A194A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E5168-4095-4F65-B492-716F5A270F0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860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755650" y="765175"/>
            <a:ext cx="7632700" cy="38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b="1" dirty="0" smtClean="0">
                <a:solidFill>
                  <a:srgbClr val="FF0000"/>
                </a:solidFill>
              </a:rPr>
              <a:t>St. Valentine’s Day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 smtClean="0">
                <a:solidFill>
                  <a:schemeClr val="tx1"/>
                </a:solidFill>
              </a:rPr>
              <a:t>On the 14</a:t>
            </a:r>
            <a:r>
              <a:rPr lang="en-GB" altLang="en-US" sz="2800" b="1" baseline="30000" dirty="0" smtClean="0">
                <a:solidFill>
                  <a:schemeClr val="tx1"/>
                </a:solidFill>
              </a:rPr>
              <a:t>th</a:t>
            </a:r>
            <a:r>
              <a:rPr lang="en-GB" altLang="en-US" sz="2800" b="1" dirty="0" smtClean="0">
                <a:solidFill>
                  <a:schemeClr val="tx1"/>
                </a:solidFill>
              </a:rPr>
              <a:t> of February each year many people around the world celebrate St. Valentine’s Day.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800" b="1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 smtClean="0">
                <a:solidFill>
                  <a:schemeClr val="tx1"/>
                </a:solidFill>
              </a:rPr>
              <a:t>Today we are going to learn about this special day.</a:t>
            </a:r>
            <a:endParaRPr lang="en-GB" altLang="en-US" sz="28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Image result for valentines day cartoon images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6606" y="4180115"/>
            <a:ext cx="1693529" cy="2207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valentines day cartoon images"/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8" t="12570" r="7143" b="9796"/>
          <a:stretch/>
        </p:blipFill>
        <p:spPr bwMode="auto">
          <a:xfrm>
            <a:off x="1737360" y="4415247"/>
            <a:ext cx="1567543" cy="1450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Image result for valentines day cartoon images"/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8" t="12570" r="7143" b="9796"/>
          <a:stretch/>
        </p:blipFill>
        <p:spPr bwMode="auto">
          <a:xfrm>
            <a:off x="6089181" y="4415247"/>
            <a:ext cx="1567543" cy="1450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394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755650" y="7651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Valentine was a Roman priest who lived during the third century. At the time, Rome was ruled by an emperor called Claudius.</a:t>
            </a:r>
          </a:p>
        </p:txBody>
      </p:sp>
      <p:pic>
        <p:nvPicPr>
          <p:cNvPr id="921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413" y="3395663"/>
            <a:ext cx="3817937" cy="301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138" y="2276475"/>
            <a:ext cx="1366837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Content Placeholder 2"/>
          <p:cNvSpPr>
            <a:spLocks noChangeArrowheads="1"/>
          </p:cNvSpPr>
          <p:nvPr/>
        </p:nvSpPr>
        <p:spPr bwMode="auto">
          <a:xfrm>
            <a:off x="2714625" y="2411413"/>
            <a:ext cx="1057275" cy="2794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Valentine</a:t>
            </a:r>
          </a:p>
        </p:txBody>
      </p:sp>
      <p:sp>
        <p:nvSpPr>
          <p:cNvPr id="9222" name="Content Placeholder 2"/>
          <p:cNvSpPr>
            <a:spLocks noChangeArrowheads="1"/>
          </p:cNvSpPr>
          <p:nvPr/>
        </p:nvSpPr>
        <p:spPr bwMode="auto">
          <a:xfrm>
            <a:off x="6027738" y="2973388"/>
            <a:ext cx="1057275" cy="2794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Claudius</a:t>
            </a:r>
          </a:p>
        </p:txBody>
      </p:sp>
    </p:spTree>
    <p:extLst>
      <p:ext uri="{BB962C8B-B14F-4D97-AF65-F5344CB8AC3E}">
        <p14:creationId xmlns:p14="http://schemas.microsoft.com/office/powerpoint/2010/main" val="282619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Claudius was angry because there weren’t enough Roman men becoming soldiers as nobody wanted to leave their wives and children to fight for him.</a:t>
            </a:r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450" y="1870075"/>
            <a:ext cx="2117725" cy="422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288" y="2651125"/>
            <a:ext cx="3675062" cy="230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forbade all men to marry so that they had no families or wives to use as an excuse for not wanting to join the army.</a:t>
            </a:r>
          </a:p>
        </p:txBody>
      </p:sp>
      <p:sp>
        <p:nvSpPr>
          <p:cNvPr id="11267" name="Rectangle 6"/>
          <p:cNvSpPr>
            <a:spLocks noChangeArrowheads="1"/>
          </p:cNvSpPr>
          <p:nvPr/>
        </p:nvSpPr>
        <p:spPr bwMode="auto">
          <a:xfrm>
            <a:off x="671513" y="5392738"/>
            <a:ext cx="7716837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As Valentine was a priest, he helped the men by marrying them to their partners in secret.</a:t>
            </a:r>
          </a:p>
        </p:txBody>
      </p:sp>
      <p:pic>
        <p:nvPicPr>
          <p:cNvPr id="11268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275" y="2135188"/>
            <a:ext cx="3981450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But Claudius soon found out about Valentine and ordered for him to be arrested and imprisoned.</a:t>
            </a: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68" b="6065"/>
          <a:stretch>
            <a:fillRect/>
          </a:stretch>
        </p:blipFill>
        <p:spPr bwMode="auto">
          <a:xfrm>
            <a:off x="755650" y="1512888"/>
            <a:ext cx="7632700" cy="457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Whilst in jail, Valentine became a teacher to his jailer’s blind daughter, Julia.</a:t>
            </a:r>
          </a:p>
        </p:txBody>
      </p:sp>
      <p:pic>
        <p:nvPicPr>
          <p:cNvPr id="1331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31" b="4216"/>
          <a:stretch>
            <a:fillRect/>
          </a:stretch>
        </p:blipFill>
        <p:spPr bwMode="auto">
          <a:xfrm>
            <a:off x="755650" y="1465263"/>
            <a:ext cx="7632700" cy="462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said that Valentine and Julia became great friends and that Valentine cured Julia’s blindness with a miracle!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1546225"/>
            <a:ext cx="4173537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day that Valentine died, he wrote Julia a goodbye letter and signed it from ‘your Valentine’.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039813" y="5780088"/>
            <a:ext cx="708025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died on the 14</a:t>
            </a:r>
            <a:r>
              <a:rPr lang="en-GB" altLang="en-US" baseline="30000">
                <a:solidFill>
                  <a:schemeClr val="tx1"/>
                </a:solidFill>
              </a:rPr>
              <a:t>th</a:t>
            </a:r>
            <a:r>
              <a:rPr lang="en-GB" altLang="en-US">
                <a:solidFill>
                  <a:schemeClr val="tx1"/>
                </a:solidFill>
              </a:rPr>
              <a:t> February.</a:t>
            </a:r>
          </a:p>
        </p:txBody>
      </p:sp>
      <p:pic>
        <p:nvPicPr>
          <p:cNvPr id="1536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524000"/>
            <a:ext cx="2895600" cy="411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1438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</a:rPr>
              <a:t>Nowadays, we celebrate Valentine’s day by expressing our love for each other with cards, flowers, etc.</a:t>
            </a: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578" y="2203243"/>
            <a:ext cx="5435600" cy="423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74663" y="326571"/>
            <a:ext cx="8193087" cy="6152606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474664" y="326571"/>
            <a:ext cx="4450034" cy="6152606"/>
          </a:xfrm>
          <a:prstGeom prst="roundRect">
            <a:avLst>
              <a:gd name="adj" fmla="val 888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9220" name="TextBox 3"/>
          <p:cNvSpPr txBox="1">
            <a:spLocks noChangeArrowheads="1"/>
          </p:cNvSpPr>
          <p:nvPr/>
        </p:nvSpPr>
        <p:spPr bwMode="auto">
          <a:xfrm>
            <a:off x="474662" y="499882"/>
            <a:ext cx="4450036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400" dirty="0" smtClean="0">
                <a:latin typeface="Sassoon Infant Rg" pitchFamily="50" charset="0"/>
              </a:rPr>
              <a:t>Today we are going to think of the people who we love. On the worksheet you need to draw pictures of the people who you love and write their names.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2400" dirty="0">
              <a:latin typeface="Sassoon Infant Rg" pitchFamily="50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400" dirty="0" smtClean="0">
                <a:latin typeface="Sassoon Infant Rg" pitchFamily="50" charset="0"/>
              </a:rPr>
              <a:t>After you have done your pictures of who you love, can you make a card or cards to give to the people who you love?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2400" dirty="0" smtClean="0">
              <a:latin typeface="Sassoon Infant Rg" pitchFamily="50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400" dirty="0" smtClean="0">
                <a:latin typeface="Sassoon Infant Rg" pitchFamily="50" charset="0"/>
              </a:rPr>
              <a:t>On our class page on the </a:t>
            </a:r>
            <a:r>
              <a:rPr lang="en-GB" altLang="en-US" sz="2400" dirty="0" smtClean="0">
                <a:latin typeface="Sassoon Infant Rg" pitchFamily="50" charset="0"/>
              </a:rPr>
              <a:t>website there are several card designs that you can choose from to print off or you can make your own. </a:t>
            </a:r>
            <a:endParaRPr lang="en-GB" altLang="en-US" sz="2400" dirty="0">
              <a:latin typeface="Sassoon Infant Rg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7211" y="143531"/>
            <a:ext cx="2730138" cy="3292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6328">
            <a:off x="6714860" y="3855737"/>
            <a:ext cx="2182109" cy="15624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371394">
            <a:off x="4994851" y="4403616"/>
            <a:ext cx="2247223" cy="1568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53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33</TotalTime>
  <Words>318</Words>
  <Application>Microsoft Office PowerPoint</Application>
  <PresentationFormat>On-screen Show (4:3)</PresentationFormat>
  <Paragraphs>22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Twinkl</vt:lpstr>
      <vt:lpstr>Arial</vt:lpstr>
      <vt:lpstr>Calibri</vt:lpstr>
      <vt:lpstr>Sassoon Infant Rg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Ashley Kime</dc:creator>
  <cp:lastModifiedBy>Rachael Smith</cp:lastModifiedBy>
  <cp:revision>7</cp:revision>
  <dcterms:created xsi:type="dcterms:W3CDTF">2018-02-09T09:36:43Z</dcterms:created>
  <dcterms:modified xsi:type="dcterms:W3CDTF">2021-02-10T19:57:31Z</dcterms:modified>
</cp:coreProperties>
</file>