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86" d="100"/>
          <a:sy n="86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7_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7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7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7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7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7_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7_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7_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7_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853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7_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8112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7_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1002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Application>Microsoft Office PowerPoint</Application>
  <PresentationFormat>On-screen Show (4:3)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r.knox</cp:lastModifiedBy>
  <cp:revision>24</cp:revision>
  <dcterms:created xsi:type="dcterms:W3CDTF">2019-07-05T11:02:13Z</dcterms:created>
  <dcterms:modified xsi:type="dcterms:W3CDTF">2020-06-18T10:23:19Z</dcterms:modified>
</cp:coreProperties>
</file>