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33" r:id="rId2"/>
    <p:sldId id="690" r:id="rId3"/>
    <p:sldId id="689" r:id="rId4"/>
    <p:sldId id="688" r:id="rId5"/>
    <p:sldId id="687" r:id="rId6"/>
    <p:sldId id="67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FFCDCD"/>
    <a:srgbClr val="00FF00"/>
    <a:srgbClr val="CC66FF"/>
    <a:srgbClr val="0066FF"/>
    <a:srgbClr val="FFAFFF"/>
    <a:srgbClr val="66FFFF"/>
    <a:srgbClr val="E6E6E6"/>
    <a:srgbClr val="1FEAFF"/>
    <a:srgbClr val="F6F8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5262" autoAdjust="0"/>
  </p:normalViewPr>
  <p:slideViewPr>
    <p:cSldViewPr snapToGrid="0">
      <p:cViewPr varScale="1">
        <p:scale>
          <a:sx n="73" d="100"/>
          <a:sy n="73" d="100"/>
        </p:scale>
        <p:origin x="4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622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551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2651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401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01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Four operations with lengths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Thursday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53918"/>
            <a:ext cx="12191999" cy="6998429"/>
          </a:xfrm>
          <a:prstGeom prst="rect">
            <a:avLst/>
          </a:prstGeom>
        </p:spPr>
      </p:pic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CB5C1A-796C-426D-8327-EECC7E07A34E}"/>
              </a:ext>
            </a:extLst>
          </p:cNvPr>
          <p:cNvSpPr txBox="1"/>
          <p:nvPr/>
        </p:nvSpPr>
        <p:spPr>
          <a:xfrm>
            <a:off x="3091334" y="1215897"/>
            <a:ext cx="4935546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balloon is 23 cm in length.</a:t>
            </a:r>
            <a:b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1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string is 32 cm in length.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8EADB9F-C7A3-4A96-91A5-62AE5AC55593}"/>
              </a:ext>
            </a:extLst>
          </p:cNvPr>
          <p:cNvSpPr/>
          <p:nvPr/>
        </p:nvSpPr>
        <p:spPr>
          <a:xfrm>
            <a:off x="1087834" y="415498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025638-2699-43B8-968E-213C12610DCA}"/>
              </a:ext>
            </a:extLst>
          </p:cNvPr>
          <p:cNvSpPr/>
          <p:nvPr/>
        </p:nvSpPr>
        <p:spPr>
          <a:xfrm>
            <a:off x="3096912" y="415498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A230132-2CB3-4BBC-9887-18904FE4DC7B}"/>
              </a:ext>
            </a:extLst>
          </p:cNvPr>
          <p:cNvSpPr/>
          <p:nvPr/>
        </p:nvSpPr>
        <p:spPr>
          <a:xfrm>
            <a:off x="5105989" y="415498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8C97F8-A26C-4C4F-89F8-106F8E373069}"/>
              </a:ext>
            </a:extLst>
          </p:cNvPr>
          <p:cNvSpPr txBox="1"/>
          <p:nvPr/>
        </p:nvSpPr>
        <p:spPr>
          <a:xfrm>
            <a:off x="2381275" y="4192356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+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C9A35D9-F03E-4FFA-9B19-69C2EC6006C8}"/>
              </a:ext>
            </a:extLst>
          </p:cNvPr>
          <p:cNvSpPr txBox="1"/>
          <p:nvPr/>
        </p:nvSpPr>
        <p:spPr>
          <a:xfrm>
            <a:off x="4404805" y="4211982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542D3EC-DC7B-4EFC-89B1-034987F0EB9C}"/>
              </a:ext>
            </a:extLst>
          </p:cNvPr>
          <p:cNvSpPr txBox="1"/>
          <p:nvPr/>
        </p:nvSpPr>
        <p:spPr>
          <a:xfrm>
            <a:off x="861482" y="5458160"/>
            <a:ext cx="104690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total length of the balloon and string is __________ cm.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594B-EB39-42A2-9A9F-11608BDF0C3F}"/>
              </a:ext>
            </a:extLst>
          </p:cNvPr>
          <p:cNvSpPr txBox="1"/>
          <p:nvPr/>
        </p:nvSpPr>
        <p:spPr>
          <a:xfrm>
            <a:off x="7484385" y="5304272"/>
            <a:ext cx="1518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37E48A-B5D4-4074-A2D5-766AE75D1EAB}"/>
              </a:ext>
            </a:extLst>
          </p:cNvPr>
          <p:cNvSpPr txBox="1"/>
          <p:nvPr/>
        </p:nvSpPr>
        <p:spPr>
          <a:xfrm>
            <a:off x="1025401" y="4285266"/>
            <a:ext cx="130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23 cm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40E6A2-3ED5-4E31-B552-918B41F5EA32}"/>
              </a:ext>
            </a:extLst>
          </p:cNvPr>
          <p:cNvSpPr txBox="1"/>
          <p:nvPr/>
        </p:nvSpPr>
        <p:spPr>
          <a:xfrm>
            <a:off x="3091334" y="4285266"/>
            <a:ext cx="121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32 cm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1D00712-218F-4390-BA03-11C8AF361427}"/>
              </a:ext>
            </a:extLst>
          </p:cNvPr>
          <p:cNvSpPr txBox="1"/>
          <p:nvPr/>
        </p:nvSpPr>
        <p:spPr>
          <a:xfrm>
            <a:off x="5098683" y="4285266"/>
            <a:ext cx="1205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55 cm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DB8C8D-54B3-4B83-83CE-9AAA9840A562}"/>
              </a:ext>
            </a:extLst>
          </p:cNvPr>
          <p:cNvSpPr txBox="1"/>
          <p:nvPr/>
        </p:nvSpPr>
        <p:spPr>
          <a:xfrm>
            <a:off x="941489" y="3409591"/>
            <a:ext cx="976498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combined length of the balloon and the string?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F8122A5-4EBE-4BDB-8D39-CDF9263CF652}"/>
              </a:ext>
            </a:extLst>
          </p:cNvPr>
          <p:cNvGrpSpPr/>
          <p:nvPr/>
        </p:nvGrpSpPr>
        <p:grpSpPr>
          <a:xfrm>
            <a:off x="8600294" y="876620"/>
            <a:ext cx="694627" cy="1965218"/>
            <a:chOff x="10207152" y="948397"/>
            <a:chExt cx="1167582" cy="3747985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B6C2DCB9-7E3C-46D2-926A-E7549AEA94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635665" y="2512376"/>
              <a:ext cx="247489" cy="21840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3500321-3E70-463D-AC57-7F68876FD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7152" y="948397"/>
              <a:ext cx="1167582" cy="15831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802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3438"/>
            <a:ext cx="12191999" cy="6998429"/>
          </a:xfrm>
          <a:prstGeom prst="rect">
            <a:avLst/>
          </a:prstGeom>
        </p:spPr>
      </p:pic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A5D12DD2-06F3-4D39-A91A-1FF1CDBF3681}"/>
              </a:ext>
            </a:extLst>
          </p:cNvPr>
          <p:cNvSpPr/>
          <p:nvPr/>
        </p:nvSpPr>
        <p:spPr>
          <a:xfrm>
            <a:off x="7472287" y="1896957"/>
            <a:ext cx="2643972" cy="223692"/>
          </a:xfrm>
          <a:custGeom>
            <a:avLst/>
            <a:gdLst>
              <a:gd name="connsiteX0" fmla="*/ 0 w 3831220"/>
              <a:gd name="connsiteY0" fmla="*/ 185213 h 185213"/>
              <a:gd name="connsiteX1" fmla="*/ 659757 w 3831220"/>
              <a:gd name="connsiteY1" fmla="*/ 23167 h 185213"/>
              <a:gd name="connsiteX2" fmla="*/ 1145894 w 3831220"/>
              <a:gd name="connsiteY2" fmla="*/ 150489 h 185213"/>
              <a:gd name="connsiteX3" fmla="*/ 1932972 w 3831220"/>
              <a:gd name="connsiteY3" fmla="*/ 18 h 185213"/>
              <a:gd name="connsiteX4" fmla="*/ 2743200 w 3831220"/>
              <a:gd name="connsiteY4" fmla="*/ 162064 h 185213"/>
              <a:gd name="connsiteX5" fmla="*/ 3831220 w 3831220"/>
              <a:gd name="connsiteY5" fmla="*/ 18 h 185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31220" h="185213">
                <a:moveTo>
                  <a:pt x="0" y="185213"/>
                </a:moveTo>
                <a:cubicBezTo>
                  <a:pt x="234387" y="107083"/>
                  <a:pt x="468775" y="28954"/>
                  <a:pt x="659757" y="23167"/>
                </a:cubicBezTo>
                <a:cubicBezTo>
                  <a:pt x="850739" y="17380"/>
                  <a:pt x="933692" y="154347"/>
                  <a:pt x="1145894" y="150489"/>
                </a:cubicBezTo>
                <a:cubicBezTo>
                  <a:pt x="1358096" y="146631"/>
                  <a:pt x="1666754" y="-1911"/>
                  <a:pt x="1932972" y="18"/>
                </a:cubicBezTo>
                <a:cubicBezTo>
                  <a:pt x="2199190" y="1947"/>
                  <a:pt x="2426825" y="162064"/>
                  <a:pt x="2743200" y="162064"/>
                </a:cubicBezTo>
                <a:cubicBezTo>
                  <a:pt x="3059575" y="162064"/>
                  <a:pt x="3445397" y="81041"/>
                  <a:pt x="3831220" y="18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8771C649-C8C4-47BD-9BCF-4DE4591E267F}"/>
              </a:ext>
            </a:extLst>
          </p:cNvPr>
          <p:cNvSpPr/>
          <p:nvPr/>
        </p:nvSpPr>
        <p:spPr>
          <a:xfrm>
            <a:off x="7421317" y="1378592"/>
            <a:ext cx="2745911" cy="297900"/>
          </a:xfrm>
          <a:custGeom>
            <a:avLst/>
            <a:gdLst>
              <a:gd name="connsiteX0" fmla="*/ 7662441 w 7662441"/>
              <a:gd name="connsiteY0" fmla="*/ 244028 h 317043"/>
              <a:gd name="connsiteX1" fmla="*/ 6551271 w 7662441"/>
              <a:gd name="connsiteY1" fmla="*/ 174580 h 317043"/>
              <a:gd name="connsiteX2" fmla="*/ 5532699 w 7662441"/>
              <a:gd name="connsiteY2" fmla="*/ 313476 h 317043"/>
              <a:gd name="connsiteX3" fmla="*/ 4502552 w 7662441"/>
              <a:gd name="connsiteY3" fmla="*/ 960 h 317043"/>
              <a:gd name="connsiteX4" fmla="*/ 3125165 w 7662441"/>
              <a:gd name="connsiteY4" fmla="*/ 209304 h 317043"/>
              <a:gd name="connsiteX5" fmla="*/ 2060294 w 7662441"/>
              <a:gd name="connsiteY5" fmla="*/ 12534 h 317043"/>
              <a:gd name="connsiteX6" fmla="*/ 1018573 w 7662441"/>
              <a:gd name="connsiteY6" fmla="*/ 139856 h 317043"/>
              <a:gd name="connsiteX7" fmla="*/ 0 w 7662441"/>
              <a:gd name="connsiteY7" fmla="*/ 47258 h 317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62441" h="317043">
                <a:moveTo>
                  <a:pt x="7662441" y="244028"/>
                </a:moveTo>
                <a:cubicBezTo>
                  <a:pt x="7284334" y="203516"/>
                  <a:pt x="6906228" y="163005"/>
                  <a:pt x="6551271" y="174580"/>
                </a:cubicBezTo>
                <a:cubicBezTo>
                  <a:pt x="6196314" y="186155"/>
                  <a:pt x="5874152" y="342413"/>
                  <a:pt x="5532699" y="313476"/>
                </a:cubicBezTo>
                <a:cubicBezTo>
                  <a:pt x="5191246" y="284539"/>
                  <a:pt x="4903808" y="18322"/>
                  <a:pt x="4502552" y="960"/>
                </a:cubicBezTo>
                <a:cubicBezTo>
                  <a:pt x="4101296" y="-16402"/>
                  <a:pt x="3532208" y="207375"/>
                  <a:pt x="3125165" y="209304"/>
                </a:cubicBezTo>
                <a:cubicBezTo>
                  <a:pt x="2718122" y="211233"/>
                  <a:pt x="2411393" y="24109"/>
                  <a:pt x="2060294" y="12534"/>
                </a:cubicBezTo>
                <a:cubicBezTo>
                  <a:pt x="1709195" y="959"/>
                  <a:pt x="1361955" y="134069"/>
                  <a:pt x="1018573" y="139856"/>
                </a:cubicBezTo>
                <a:cubicBezTo>
                  <a:pt x="675191" y="145643"/>
                  <a:pt x="337595" y="96450"/>
                  <a:pt x="0" y="47258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9D6D3DD-F53D-4696-A918-A94D791AD51E}"/>
              </a:ext>
            </a:extLst>
          </p:cNvPr>
          <p:cNvSpPr txBox="1"/>
          <p:nvPr/>
        </p:nvSpPr>
        <p:spPr>
          <a:xfrm>
            <a:off x="2202101" y="1262777"/>
            <a:ext cx="4935546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String A measures 17 cm long.</a:t>
            </a:r>
            <a:b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String B measures 16 cm long.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047931F-AA03-48E8-8C52-47615E70916F}"/>
              </a:ext>
            </a:extLst>
          </p:cNvPr>
          <p:cNvSpPr/>
          <p:nvPr/>
        </p:nvSpPr>
        <p:spPr>
          <a:xfrm>
            <a:off x="1087834" y="411947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C54E475-7B66-4AD5-A84E-FC1F14F11567}"/>
              </a:ext>
            </a:extLst>
          </p:cNvPr>
          <p:cNvSpPr/>
          <p:nvPr/>
        </p:nvSpPr>
        <p:spPr>
          <a:xfrm>
            <a:off x="3096912" y="411947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FD7E47-A7E9-4CE2-9F81-4FF21523B078}"/>
              </a:ext>
            </a:extLst>
          </p:cNvPr>
          <p:cNvSpPr/>
          <p:nvPr/>
        </p:nvSpPr>
        <p:spPr>
          <a:xfrm>
            <a:off x="5105989" y="4119474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ADFF19D-7429-4373-A736-CE51A860006F}"/>
              </a:ext>
            </a:extLst>
          </p:cNvPr>
          <p:cNvSpPr txBox="1"/>
          <p:nvPr/>
        </p:nvSpPr>
        <p:spPr>
          <a:xfrm>
            <a:off x="2381275" y="4156846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+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56CD376-422B-4D3D-839F-0A4A36A72C95}"/>
              </a:ext>
            </a:extLst>
          </p:cNvPr>
          <p:cNvSpPr txBox="1"/>
          <p:nvPr/>
        </p:nvSpPr>
        <p:spPr>
          <a:xfrm>
            <a:off x="4404805" y="4176472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3DEB01-9F5D-40E4-817D-72100F03F892}"/>
              </a:ext>
            </a:extLst>
          </p:cNvPr>
          <p:cNvSpPr txBox="1"/>
          <p:nvPr/>
        </p:nvSpPr>
        <p:spPr>
          <a:xfrm>
            <a:off x="968018" y="5458160"/>
            <a:ext cx="104690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total length of string is __________ cm.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1BEA4FA-43CD-42C7-A8C7-204CC1DB0907}"/>
              </a:ext>
            </a:extLst>
          </p:cNvPr>
          <p:cNvSpPr txBox="1"/>
          <p:nvPr/>
        </p:nvSpPr>
        <p:spPr>
          <a:xfrm>
            <a:off x="5134681" y="5323563"/>
            <a:ext cx="155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398ACDE-0340-41AE-BDD9-0C3B6E0121B0}"/>
              </a:ext>
            </a:extLst>
          </p:cNvPr>
          <p:cNvSpPr txBox="1"/>
          <p:nvPr/>
        </p:nvSpPr>
        <p:spPr>
          <a:xfrm>
            <a:off x="1025401" y="4249756"/>
            <a:ext cx="130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 cm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D6A5821-0B50-40A8-8028-8879AF9EB919}"/>
              </a:ext>
            </a:extLst>
          </p:cNvPr>
          <p:cNvSpPr txBox="1"/>
          <p:nvPr/>
        </p:nvSpPr>
        <p:spPr>
          <a:xfrm>
            <a:off x="3091334" y="4249756"/>
            <a:ext cx="121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 cm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0D54A03-7659-48C7-9562-924D703163FD}"/>
              </a:ext>
            </a:extLst>
          </p:cNvPr>
          <p:cNvSpPr txBox="1"/>
          <p:nvPr/>
        </p:nvSpPr>
        <p:spPr>
          <a:xfrm>
            <a:off x="5098683" y="4249756"/>
            <a:ext cx="1205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33 cm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42E0D63-9B54-4384-8FC0-86F0E1D5E34B}"/>
              </a:ext>
            </a:extLst>
          </p:cNvPr>
          <p:cNvSpPr txBox="1"/>
          <p:nvPr/>
        </p:nvSpPr>
        <p:spPr>
          <a:xfrm>
            <a:off x="941489" y="3374081"/>
            <a:ext cx="71283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combined length of both strings?</a:t>
            </a:r>
          </a:p>
        </p:txBody>
      </p:sp>
    </p:spTree>
    <p:extLst>
      <p:ext uri="{BB962C8B-B14F-4D97-AF65-F5344CB8AC3E}">
        <p14:creationId xmlns:p14="http://schemas.microsoft.com/office/powerpoint/2010/main" val="105000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0215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1930490" y="1207463"/>
            <a:ext cx="5508449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sweet measures 3 cm in length. </a:t>
            </a:r>
            <a:b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05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105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9 sweets in total. </a:t>
            </a:r>
          </a:p>
        </p:txBody>
      </p:sp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C7F7D9-C721-4189-9A6C-8C1861B3C415}"/>
              </a:ext>
            </a:extLst>
          </p:cNvPr>
          <p:cNvSpPr/>
          <p:nvPr/>
        </p:nvSpPr>
        <p:spPr>
          <a:xfrm>
            <a:off x="1087834" y="4101718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9E4717-B117-4CEA-AA66-CF4CB084AEAD}"/>
              </a:ext>
            </a:extLst>
          </p:cNvPr>
          <p:cNvSpPr/>
          <p:nvPr/>
        </p:nvSpPr>
        <p:spPr>
          <a:xfrm>
            <a:off x="3096912" y="4101718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942E2FA-48CE-489D-955C-4E90FCD88954}"/>
              </a:ext>
            </a:extLst>
          </p:cNvPr>
          <p:cNvSpPr/>
          <p:nvPr/>
        </p:nvSpPr>
        <p:spPr>
          <a:xfrm>
            <a:off x="5105989" y="4101718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328D02E-C181-46C3-BF40-204369A06F16}"/>
              </a:ext>
            </a:extLst>
          </p:cNvPr>
          <p:cNvSpPr txBox="1"/>
          <p:nvPr/>
        </p:nvSpPr>
        <p:spPr>
          <a:xfrm>
            <a:off x="2394379" y="4152324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DF24EB-9CC0-4994-9DA2-60D018D97BA5}"/>
              </a:ext>
            </a:extLst>
          </p:cNvPr>
          <p:cNvSpPr txBox="1"/>
          <p:nvPr/>
        </p:nvSpPr>
        <p:spPr>
          <a:xfrm>
            <a:off x="4381659" y="4152325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958549D-CA69-4EDD-B091-152FD7884A28}"/>
              </a:ext>
            </a:extLst>
          </p:cNvPr>
          <p:cNvSpPr txBox="1"/>
          <p:nvPr/>
        </p:nvSpPr>
        <p:spPr>
          <a:xfrm>
            <a:off x="1025401" y="4232000"/>
            <a:ext cx="130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41B440D-41FA-4D50-8493-F8D5B8BC4ED2}"/>
              </a:ext>
            </a:extLst>
          </p:cNvPr>
          <p:cNvSpPr txBox="1"/>
          <p:nvPr/>
        </p:nvSpPr>
        <p:spPr>
          <a:xfrm>
            <a:off x="3091334" y="4232000"/>
            <a:ext cx="121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FB6FE3-E1B5-4319-B55F-75FA8A2C0FB4}"/>
              </a:ext>
            </a:extLst>
          </p:cNvPr>
          <p:cNvSpPr txBox="1"/>
          <p:nvPr/>
        </p:nvSpPr>
        <p:spPr>
          <a:xfrm>
            <a:off x="5098683" y="4232000"/>
            <a:ext cx="1205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27 cm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458DF0-B38A-4993-9A61-5510C4BF6E49}"/>
              </a:ext>
            </a:extLst>
          </p:cNvPr>
          <p:cNvSpPr txBox="1"/>
          <p:nvPr/>
        </p:nvSpPr>
        <p:spPr>
          <a:xfrm>
            <a:off x="941490" y="3356325"/>
            <a:ext cx="5752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total length of 9 sweets?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727B04E-880E-4878-8F6A-7D2E7FC75C3D}"/>
              </a:ext>
            </a:extLst>
          </p:cNvPr>
          <p:cNvGrpSpPr/>
          <p:nvPr/>
        </p:nvGrpSpPr>
        <p:grpSpPr>
          <a:xfrm rot="20492579">
            <a:off x="7861855" y="1220254"/>
            <a:ext cx="2002531" cy="1123476"/>
            <a:chOff x="7732263" y="2212393"/>
            <a:chExt cx="2962405" cy="167264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73CC6B-C86F-4854-8BAA-950C2D8D4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92529">
              <a:off x="8508404" y="2838974"/>
              <a:ext cx="1413678" cy="543179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61A6C31-D2F6-4E37-8924-366F36082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0153">
              <a:off x="9204047" y="2287260"/>
              <a:ext cx="1413677" cy="543180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145D0FC-A8D1-4E0C-B4C7-BFE180C7CE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92529">
              <a:off x="9183547" y="2952226"/>
              <a:ext cx="1413677" cy="54318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8804DD0-D4DE-4AB7-A305-86385633CA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718">
              <a:off x="9280991" y="3078571"/>
              <a:ext cx="1413677" cy="543180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47FBFF44-463C-44CB-9F8A-BB29DA0701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18997">
              <a:off x="8748681" y="3341857"/>
              <a:ext cx="1413677" cy="543180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33CBE9DE-D944-473F-8A73-6219A7987F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718">
              <a:off x="7732263" y="2496394"/>
              <a:ext cx="1413677" cy="543180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FFB39A0-79AA-4BAA-B6DD-0CBEDB2229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718">
              <a:off x="7882038" y="2762929"/>
              <a:ext cx="1413677" cy="543180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8B9671F9-7105-4962-91DE-F0E1F7DC8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718">
              <a:off x="8379252" y="2212393"/>
              <a:ext cx="1413677" cy="543180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4B238D18-ECF0-49FC-91AD-53A03113FD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718">
              <a:off x="8597372" y="2588172"/>
              <a:ext cx="1413677" cy="543180"/>
            </a:xfrm>
            <a:prstGeom prst="rect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4986B174-10AA-4D4B-8C4D-759297E8CE79}"/>
              </a:ext>
            </a:extLst>
          </p:cNvPr>
          <p:cNvSpPr txBox="1"/>
          <p:nvPr/>
        </p:nvSpPr>
        <p:spPr>
          <a:xfrm>
            <a:off x="959140" y="5458160"/>
            <a:ext cx="104690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total length of 9 sweets is __________ cm.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89601D-50A3-4778-B0B0-3628804DC273}"/>
              </a:ext>
            </a:extLst>
          </p:cNvPr>
          <p:cNvSpPr txBox="1"/>
          <p:nvPr/>
        </p:nvSpPr>
        <p:spPr>
          <a:xfrm>
            <a:off x="5619569" y="5319668"/>
            <a:ext cx="1376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255246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974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862579" y="1336507"/>
            <a:ext cx="4716207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length of rope measures 8m.</a:t>
            </a:r>
          </a:p>
          <a:p>
            <a:pPr defTabSz="360000"/>
            <a:endParaRPr lang="en-GB" sz="1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5m is cut off the rope.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AA45FD6-254F-4AEE-A8DF-2592F42948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5" t="95766" r="68783" b="-564"/>
          <a:stretch/>
        </p:blipFill>
        <p:spPr>
          <a:xfrm rot="20896611">
            <a:off x="7999234" y="1528204"/>
            <a:ext cx="1923967" cy="360704"/>
          </a:xfrm>
          <a:prstGeom prst="rect">
            <a:avLst/>
          </a:prstGeom>
        </p:spPr>
      </p:pic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AE63481-DB68-4F5B-A3B2-D45F766B1270}"/>
              </a:ext>
            </a:extLst>
          </p:cNvPr>
          <p:cNvSpPr/>
          <p:nvPr/>
        </p:nvSpPr>
        <p:spPr>
          <a:xfrm>
            <a:off x="1087834" y="4039572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4587486-B9F8-435F-B941-93EF247B61C5}"/>
              </a:ext>
            </a:extLst>
          </p:cNvPr>
          <p:cNvSpPr/>
          <p:nvPr/>
        </p:nvSpPr>
        <p:spPr>
          <a:xfrm>
            <a:off x="3096912" y="4039572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F385232-94E4-4660-B635-2B3718636959}"/>
              </a:ext>
            </a:extLst>
          </p:cNvPr>
          <p:cNvSpPr/>
          <p:nvPr/>
        </p:nvSpPr>
        <p:spPr>
          <a:xfrm>
            <a:off x="5105989" y="4039572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4C7A02-8622-4EB3-848A-957CCC5F6366}"/>
              </a:ext>
            </a:extLst>
          </p:cNvPr>
          <p:cNvSpPr txBox="1"/>
          <p:nvPr/>
        </p:nvSpPr>
        <p:spPr>
          <a:xfrm>
            <a:off x="2365400" y="4059402"/>
            <a:ext cx="623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-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830F2A-A9A5-4BC5-8C58-72D11E6D8672}"/>
              </a:ext>
            </a:extLst>
          </p:cNvPr>
          <p:cNvSpPr txBox="1"/>
          <p:nvPr/>
        </p:nvSpPr>
        <p:spPr>
          <a:xfrm>
            <a:off x="4381659" y="4090179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227FDD-4A61-4488-9A2E-1E6CB6898A97}"/>
              </a:ext>
            </a:extLst>
          </p:cNvPr>
          <p:cNvSpPr txBox="1"/>
          <p:nvPr/>
        </p:nvSpPr>
        <p:spPr>
          <a:xfrm>
            <a:off x="1025401" y="4169854"/>
            <a:ext cx="130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C70512-5019-46FB-B6DE-98F7DBE24FFD}"/>
              </a:ext>
            </a:extLst>
          </p:cNvPr>
          <p:cNvSpPr txBox="1"/>
          <p:nvPr/>
        </p:nvSpPr>
        <p:spPr>
          <a:xfrm>
            <a:off x="3091334" y="4169854"/>
            <a:ext cx="121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76DDD0-6780-41E9-8F5E-41D52EA777F3}"/>
              </a:ext>
            </a:extLst>
          </p:cNvPr>
          <p:cNvSpPr txBox="1"/>
          <p:nvPr/>
        </p:nvSpPr>
        <p:spPr>
          <a:xfrm>
            <a:off x="5098683" y="4169854"/>
            <a:ext cx="1205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m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02E252-7FA3-4C79-A360-111F0AFFE59B}"/>
              </a:ext>
            </a:extLst>
          </p:cNvPr>
          <p:cNvSpPr txBox="1"/>
          <p:nvPr/>
        </p:nvSpPr>
        <p:spPr>
          <a:xfrm>
            <a:off x="994758" y="3294179"/>
            <a:ext cx="5752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rope is left?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0129008-BEC0-4259-B10A-F1E7DA79272C}"/>
              </a:ext>
            </a:extLst>
          </p:cNvPr>
          <p:cNvSpPr txBox="1"/>
          <p:nvPr/>
        </p:nvSpPr>
        <p:spPr>
          <a:xfrm>
            <a:off x="950259" y="5458160"/>
            <a:ext cx="104690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is _______ m of rope left.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BD7D6C7-645E-496D-B0B1-4E90DA58CF6C}"/>
              </a:ext>
            </a:extLst>
          </p:cNvPr>
          <p:cNvSpPr txBox="1"/>
          <p:nvPr/>
        </p:nvSpPr>
        <p:spPr>
          <a:xfrm>
            <a:off x="2254928" y="5319556"/>
            <a:ext cx="1047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504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1935770" y="1552118"/>
            <a:ext cx="5831453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put 12 paper clips in a straight line.</a:t>
            </a:r>
          </a:p>
          <a:p>
            <a:pPr defTabSz="360000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paper clip is 3 cm long.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23DEEE2-324E-4F18-8926-2EE3ED965773}"/>
              </a:ext>
            </a:extLst>
          </p:cNvPr>
          <p:cNvSpPr/>
          <p:nvPr/>
        </p:nvSpPr>
        <p:spPr>
          <a:xfrm>
            <a:off x="1087834" y="4163859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45AF70D-B440-4F4C-A356-FFEF54D91521}"/>
              </a:ext>
            </a:extLst>
          </p:cNvPr>
          <p:cNvSpPr/>
          <p:nvPr/>
        </p:nvSpPr>
        <p:spPr>
          <a:xfrm>
            <a:off x="3096912" y="4163859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9B1A1E9-92A5-49D7-9AB7-58E8A942DF30}"/>
              </a:ext>
            </a:extLst>
          </p:cNvPr>
          <p:cNvSpPr/>
          <p:nvPr/>
        </p:nvSpPr>
        <p:spPr>
          <a:xfrm>
            <a:off x="5105989" y="4163859"/>
            <a:ext cx="1198369" cy="7605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9DD1ACD-27A8-4970-B50F-97ECE15DB4FB}"/>
              </a:ext>
            </a:extLst>
          </p:cNvPr>
          <p:cNvSpPr txBox="1"/>
          <p:nvPr/>
        </p:nvSpPr>
        <p:spPr>
          <a:xfrm>
            <a:off x="2381275" y="4201231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6E4762-1038-4568-B2F7-5EE99D320E67}"/>
              </a:ext>
            </a:extLst>
          </p:cNvPr>
          <p:cNvSpPr txBox="1"/>
          <p:nvPr/>
        </p:nvSpPr>
        <p:spPr>
          <a:xfrm>
            <a:off x="4404805" y="4220857"/>
            <a:ext cx="62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E7B0535-D36C-4E0D-AA75-C501062BDD99}"/>
              </a:ext>
            </a:extLst>
          </p:cNvPr>
          <p:cNvSpPr txBox="1"/>
          <p:nvPr/>
        </p:nvSpPr>
        <p:spPr>
          <a:xfrm>
            <a:off x="941384" y="5644590"/>
            <a:ext cx="104690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total length of the line is __________ cm.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D1A4C4E-2A29-4502-B26B-D455D899916B}"/>
              </a:ext>
            </a:extLst>
          </p:cNvPr>
          <p:cNvSpPr txBox="1"/>
          <p:nvPr/>
        </p:nvSpPr>
        <p:spPr>
          <a:xfrm>
            <a:off x="5433137" y="5506098"/>
            <a:ext cx="1376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36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8E3057D-A9C2-4CFE-ACC1-005C36C87955}"/>
              </a:ext>
            </a:extLst>
          </p:cNvPr>
          <p:cNvSpPr txBox="1"/>
          <p:nvPr/>
        </p:nvSpPr>
        <p:spPr>
          <a:xfrm>
            <a:off x="1025401" y="4294141"/>
            <a:ext cx="130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cm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5616188-F309-483B-8B1B-C27EA885E140}"/>
              </a:ext>
            </a:extLst>
          </p:cNvPr>
          <p:cNvSpPr txBox="1"/>
          <p:nvPr/>
        </p:nvSpPr>
        <p:spPr>
          <a:xfrm>
            <a:off x="3091334" y="4294141"/>
            <a:ext cx="121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8B0D91-67E2-4628-9CCB-BA0E6A3F6B32}"/>
              </a:ext>
            </a:extLst>
          </p:cNvPr>
          <p:cNvSpPr txBox="1"/>
          <p:nvPr/>
        </p:nvSpPr>
        <p:spPr>
          <a:xfrm>
            <a:off x="5098683" y="4294141"/>
            <a:ext cx="1205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36 cm</a:t>
            </a:r>
          </a:p>
        </p:txBody>
      </p:sp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F4E8AB-5437-45FA-B1AE-DFD7513E8530}"/>
              </a:ext>
            </a:extLst>
          </p:cNvPr>
          <p:cNvGrpSpPr/>
          <p:nvPr/>
        </p:nvGrpSpPr>
        <p:grpSpPr>
          <a:xfrm>
            <a:off x="7976813" y="1184832"/>
            <a:ext cx="2365674" cy="1498838"/>
            <a:chOff x="6838637" y="349492"/>
            <a:chExt cx="3748390" cy="2164112"/>
          </a:xfrm>
        </p:grpSpPr>
        <p:pic>
          <p:nvPicPr>
            <p:cNvPr id="17" name="Picture 2" descr="Image result for paper clip clipart">
              <a:extLst>
                <a:ext uri="{FF2B5EF4-FFF2-40B4-BE49-F238E27FC236}">
                  <a16:creationId xmlns:a16="http://schemas.microsoft.com/office/drawing/2014/main" id="{CE031149-07CA-4FB6-8D84-AE104DDC8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61885">
              <a:off x="6883373" y="1090252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Image result for paper clip clipart">
              <a:extLst>
                <a:ext uri="{FF2B5EF4-FFF2-40B4-BE49-F238E27FC236}">
                  <a16:creationId xmlns:a16="http://schemas.microsoft.com/office/drawing/2014/main" id="{7001A5EB-2CCD-4172-A038-6A9E1545E3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7481822" y="765262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Image result for paper clip clipart">
              <a:extLst>
                <a:ext uri="{FF2B5EF4-FFF2-40B4-BE49-F238E27FC236}">
                  <a16:creationId xmlns:a16="http://schemas.microsoft.com/office/drawing/2014/main" id="{8735F3A8-E2A3-47E1-ADA5-4B391F790B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360831">
              <a:off x="7957430" y="1142704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Image result for paper clip clipart">
              <a:extLst>
                <a:ext uri="{FF2B5EF4-FFF2-40B4-BE49-F238E27FC236}">
                  <a16:creationId xmlns:a16="http://schemas.microsoft.com/office/drawing/2014/main" id="{4CF69EB1-E032-414A-83AE-A1C2E433A8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61885">
              <a:off x="7927404" y="745695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Image result for paper clip clipart">
              <a:extLst>
                <a:ext uri="{FF2B5EF4-FFF2-40B4-BE49-F238E27FC236}">
                  <a16:creationId xmlns:a16="http://schemas.microsoft.com/office/drawing/2014/main" id="{04894753-0C1D-4802-B10A-75F499AE50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8525853" y="420705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Image result for paper clip clipart">
              <a:extLst>
                <a:ext uri="{FF2B5EF4-FFF2-40B4-BE49-F238E27FC236}">
                  <a16:creationId xmlns:a16="http://schemas.microsoft.com/office/drawing/2014/main" id="{3C48559F-970B-4A1A-B097-53A124645C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360831">
              <a:off x="6838637" y="673753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Image result for paper clip clipart">
              <a:extLst>
                <a:ext uri="{FF2B5EF4-FFF2-40B4-BE49-F238E27FC236}">
                  <a16:creationId xmlns:a16="http://schemas.microsoft.com/office/drawing/2014/main" id="{BE87A7A2-D036-4E05-B76D-2C1626B769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7568938" y="349492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Image result for paper clip clipart">
              <a:extLst>
                <a:ext uri="{FF2B5EF4-FFF2-40B4-BE49-F238E27FC236}">
                  <a16:creationId xmlns:a16="http://schemas.microsoft.com/office/drawing/2014/main" id="{15BAF7B9-8AFF-4AD6-B0CF-4E8296EB6D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9003452" y="961338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Image result for paper clip clipart">
              <a:extLst>
                <a:ext uri="{FF2B5EF4-FFF2-40B4-BE49-F238E27FC236}">
                  <a16:creationId xmlns:a16="http://schemas.microsoft.com/office/drawing/2014/main" id="{E5BEE624-7A12-40EE-885A-B77670F0EB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8401324" y="1231692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Image result for paper clip clipart">
              <a:extLst>
                <a:ext uri="{FF2B5EF4-FFF2-40B4-BE49-F238E27FC236}">
                  <a16:creationId xmlns:a16="http://schemas.microsoft.com/office/drawing/2014/main" id="{861D5B52-8776-4434-8582-69C4799554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13085">
              <a:off x="7362145" y="1263865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Image result for paper clip clipart">
              <a:extLst>
                <a:ext uri="{FF2B5EF4-FFF2-40B4-BE49-F238E27FC236}">
                  <a16:creationId xmlns:a16="http://schemas.microsoft.com/office/drawing/2014/main" id="{51005609-2308-430E-9245-B5B6A41892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342775">
              <a:off x="8466246" y="1484212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Image result for paper clip clipart">
              <a:extLst>
                <a:ext uri="{FF2B5EF4-FFF2-40B4-BE49-F238E27FC236}">
                  <a16:creationId xmlns:a16="http://schemas.microsoft.com/office/drawing/2014/main" id="{7CA3B8CF-CD8A-4AEE-93FC-9B56B248C7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83" b="93316" l="9983" r="8998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342775">
              <a:off x="9042939" y="937557"/>
              <a:ext cx="1544088" cy="102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F526BE2-0AB1-4D55-B49A-9BED4EDD6791}"/>
              </a:ext>
            </a:extLst>
          </p:cNvPr>
          <p:cNvSpPr txBox="1"/>
          <p:nvPr/>
        </p:nvSpPr>
        <p:spPr>
          <a:xfrm>
            <a:off x="977002" y="3418466"/>
            <a:ext cx="62583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GB" sz="2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long is the line?</a:t>
            </a:r>
          </a:p>
        </p:txBody>
      </p:sp>
    </p:spTree>
    <p:extLst>
      <p:ext uri="{BB962C8B-B14F-4D97-AF65-F5344CB8AC3E}">
        <p14:creationId xmlns:p14="http://schemas.microsoft.com/office/powerpoint/2010/main" val="1722957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14783</TotalTime>
  <Words>211</Words>
  <Application>Microsoft Office PowerPoint</Application>
  <PresentationFormat>Widescreen</PresentationFormat>
  <Paragraphs>66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Length _ Height - Week 1</dc:title>
  <dc:creator>PRIMARY STARS EDUCATION</dc:creator>
  <cp:lastModifiedBy>J.Jones</cp:lastModifiedBy>
  <cp:revision>852</cp:revision>
  <dcterms:created xsi:type="dcterms:W3CDTF">2018-08-10T10:44:35Z</dcterms:created>
  <dcterms:modified xsi:type="dcterms:W3CDTF">2021-07-08T09:18:29Z</dcterms:modified>
</cp:coreProperties>
</file>