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4" r:id="rId2"/>
  </p:sldMasterIdLst>
  <p:sldIdLst>
    <p:sldId id="256" r:id="rId3"/>
    <p:sldId id="267" r:id="rId4"/>
    <p:sldId id="268" r:id="rId5"/>
    <p:sldId id="269" r:id="rId6"/>
    <p:sldId id="270" r:id="rId7"/>
    <p:sldId id="257" r:id="rId8"/>
    <p:sldId id="260" r:id="rId9"/>
    <p:sldId id="264" r:id="rId10"/>
    <p:sldId id="262" r:id="rId11"/>
    <p:sldId id="263"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194" name="Rectangle 2"/>
          <p:cNvSpPr>
            <a:spLocks noGrp="1" noChangeArrowheads="1"/>
          </p:cNvSpPr>
          <p:nvPr>
            <p:ph type="ctrTitle" sz="quarter"/>
          </p:nvPr>
        </p:nvSpPr>
        <p:spPr>
          <a:xfrm>
            <a:off x="914400" y="1997076"/>
            <a:ext cx="10363200" cy="1431925"/>
          </a:xfrm>
        </p:spPr>
        <p:txBody>
          <a:bodyPr anchor="b" anchorCtr="1"/>
          <a:lstStyle>
            <a:lvl1pPr algn="ctr">
              <a:defRPr/>
            </a:lvl1pPr>
          </a:lstStyle>
          <a:p>
            <a:pPr lvl="0"/>
            <a:r>
              <a:rPr lang="en-GB" altLang="en-US" noProof="0" smtClean="0"/>
              <a:t>Click to edit Master title style</a:t>
            </a:r>
          </a:p>
        </p:txBody>
      </p:sp>
      <p:sp>
        <p:nvSpPr>
          <p:cNvPr id="8195" name="Rectangle 3"/>
          <p:cNvSpPr>
            <a:spLocks noGrp="1" noChangeArrowheads="1"/>
          </p:cNvSpPr>
          <p:nvPr>
            <p:ph type="subTitle" sz="quarter" idx="1"/>
          </p:nvPr>
        </p:nvSpPr>
        <p:spPr>
          <a:xfrm>
            <a:off x="1828800" y="3886200"/>
            <a:ext cx="8534400" cy="1752600"/>
          </a:xfrm>
        </p:spPr>
        <p:txBody>
          <a:bodyPr/>
          <a:lstStyle>
            <a:lvl1pPr marL="0" indent="0" algn="ctr">
              <a:buFontTx/>
              <a:buNone/>
              <a:defRPr/>
            </a:lvl1pPr>
          </a:lstStyle>
          <a:p>
            <a:pPr lvl="0"/>
            <a:r>
              <a:rPr lang="en-GB" altLang="en-US" noProof="0" smtClean="0"/>
              <a:t>Click to edit Master subtitle style</a:t>
            </a:r>
          </a:p>
        </p:txBody>
      </p:sp>
      <p:sp>
        <p:nvSpPr>
          <p:cNvPr id="8196" name="Freeform 4"/>
          <p:cNvSpPr>
            <a:spLocks/>
          </p:cNvSpPr>
          <p:nvPr/>
        </p:nvSpPr>
        <p:spPr bwMode="auto">
          <a:xfrm>
            <a:off x="381000" y="2803525"/>
            <a:ext cx="2117"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sz="1800"/>
          </a:p>
        </p:txBody>
      </p:sp>
      <p:sp>
        <p:nvSpPr>
          <p:cNvPr id="8197" name="Rectangle 5"/>
          <p:cNvSpPr>
            <a:spLocks noGrp="1" noChangeArrowheads="1"/>
          </p:cNvSpPr>
          <p:nvPr>
            <p:ph type="ftr" sz="quarter" idx="3"/>
          </p:nvPr>
        </p:nvSpPr>
        <p:spPr/>
        <p:txBody>
          <a:bodyPr/>
          <a:lstStyle>
            <a:lvl1pPr>
              <a:defRPr/>
            </a:lvl1pPr>
          </a:lstStyle>
          <a:p>
            <a:endParaRPr lang="en-GB" altLang="en-US"/>
          </a:p>
        </p:txBody>
      </p:sp>
      <p:sp>
        <p:nvSpPr>
          <p:cNvPr id="8198" name="Rectangle 6"/>
          <p:cNvSpPr>
            <a:spLocks noGrp="1" noChangeArrowheads="1"/>
          </p:cNvSpPr>
          <p:nvPr>
            <p:ph type="sldNum" sz="quarter" idx="4"/>
          </p:nvPr>
        </p:nvSpPr>
        <p:spPr/>
        <p:txBody>
          <a:bodyPr/>
          <a:lstStyle>
            <a:lvl1pPr>
              <a:defRPr/>
            </a:lvl1pPr>
          </a:lstStyle>
          <a:p>
            <a:fld id="{47E53CE1-3B32-4FE9-BECA-508A64BF611D}" type="slidenum">
              <a:rPr lang="en-GB" altLang="en-US"/>
              <a:pPr/>
              <a:t>‹#›</a:t>
            </a:fld>
            <a:endParaRPr lang="en-GB" altLang="en-US"/>
          </a:p>
        </p:txBody>
      </p:sp>
      <p:sp>
        <p:nvSpPr>
          <p:cNvPr id="8199" name="Rectangle 7"/>
          <p:cNvSpPr>
            <a:spLocks noGrp="1" noChangeArrowheads="1"/>
          </p:cNvSpPr>
          <p:nvPr>
            <p:ph type="dt" sz="quarter" idx="2"/>
          </p:nvPr>
        </p:nvSpPr>
        <p:spPr/>
        <p:txBody>
          <a:bodyPr/>
          <a:lstStyle>
            <a:lvl1pPr>
              <a:defRPr/>
            </a:lvl1pPr>
          </a:lstStyle>
          <a:p>
            <a:endParaRPr lang="en-GB" altLang="en-US"/>
          </a:p>
        </p:txBody>
      </p:sp>
    </p:spTree>
    <p:extLst>
      <p:ext uri="{BB962C8B-B14F-4D97-AF65-F5344CB8AC3E}">
        <p14:creationId xmlns:p14="http://schemas.microsoft.com/office/powerpoint/2010/main" val="3759637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444AFFD9-E24C-4CF5-BA36-F3CFAC0BAB60}" type="slidenum">
              <a:rPr lang="en-GB" altLang="en-US"/>
              <a:pPr/>
              <a:t>‹#›</a:t>
            </a:fld>
            <a:endParaRPr lang="en-GB" altLang="en-US"/>
          </a:p>
        </p:txBody>
      </p:sp>
    </p:spTree>
    <p:extLst>
      <p:ext uri="{BB962C8B-B14F-4D97-AF65-F5344CB8AC3E}">
        <p14:creationId xmlns:p14="http://schemas.microsoft.com/office/powerpoint/2010/main" val="4204116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3000864A-6339-43E4-901C-AA0714E7C0CE}" type="slidenum">
              <a:rPr lang="en-GB" altLang="en-US"/>
              <a:pPr/>
              <a:t>‹#›</a:t>
            </a:fld>
            <a:endParaRPr lang="en-GB" altLang="en-US"/>
          </a:p>
        </p:txBody>
      </p:sp>
    </p:spTree>
    <p:extLst>
      <p:ext uri="{BB962C8B-B14F-4D97-AF65-F5344CB8AC3E}">
        <p14:creationId xmlns:p14="http://schemas.microsoft.com/office/powerpoint/2010/main" val="1111859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905000"/>
            <a:ext cx="53848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905000"/>
            <a:ext cx="53848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9EFD8581-FC82-40C3-8BC1-8C5FF3C77441}" type="slidenum">
              <a:rPr lang="en-GB" altLang="en-US"/>
              <a:pPr/>
              <a:t>‹#›</a:t>
            </a:fld>
            <a:endParaRPr lang="en-GB" altLang="en-US"/>
          </a:p>
        </p:txBody>
      </p:sp>
    </p:spTree>
    <p:extLst>
      <p:ext uri="{BB962C8B-B14F-4D97-AF65-F5344CB8AC3E}">
        <p14:creationId xmlns:p14="http://schemas.microsoft.com/office/powerpoint/2010/main" val="2782500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ltLang="en-US"/>
          </a:p>
        </p:txBody>
      </p:sp>
      <p:sp>
        <p:nvSpPr>
          <p:cNvPr id="8" name="Footer Placeholder 7"/>
          <p:cNvSpPr>
            <a:spLocks noGrp="1"/>
          </p:cNvSpPr>
          <p:nvPr>
            <p:ph type="ftr" sz="quarter" idx="11"/>
          </p:nvPr>
        </p:nvSpPr>
        <p:spPr/>
        <p:txBody>
          <a:bodyPr/>
          <a:lstStyle>
            <a:lvl1pPr>
              <a:defRPr/>
            </a:lvl1pPr>
          </a:lstStyle>
          <a:p>
            <a:endParaRPr lang="en-GB" altLang="en-US"/>
          </a:p>
        </p:txBody>
      </p:sp>
      <p:sp>
        <p:nvSpPr>
          <p:cNvPr id="9" name="Slide Number Placeholder 8"/>
          <p:cNvSpPr>
            <a:spLocks noGrp="1"/>
          </p:cNvSpPr>
          <p:nvPr>
            <p:ph type="sldNum" sz="quarter" idx="12"/>
          </p:nvPr>
        </p:nvSpPr>
        <p:spPr/>
        <p:txBody>
          <a:bodyPr/>
          <a:lstStyle>
            <a:lvl1pPr>
              <a:defRPr/>
            </a:lvl1pPr>
          </a:lstStyle>
          <a:p>
            <a:fld id="{A10A7538-5005-4D61-A739-DB03D3FCC9A5}" type="slidenum">
              <a:rPr lang="en-GB" altLang="en-US"/>
              <a:pPr/>
              <a:t>‹#›</a:t>
            </a:fld>
            <a:endParaRPr lang="en-GB" altLang="en-US"/>
          </a:p>
        </p:txBody>
      </p:sp>
    </p:spTree>
    <p:extLst>
      <p:ext uri="{BB962C8B-B14F-4D97-AF65-F5344CB8AC3E}">
        <p14:creationId xmlns:p14="http://schemas.microsoft.com/office/powerpoint/2010/main" val="3893452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ltLang="en-US"/>
          </a:p>
        </p:txBody>
      </p:sp>
      <p:sp>
        <p:nvSpPr>
          <p:cNvPr id="4" name="Footer Placeholder 3"/>
          <p:cNvSpPr>
            <a:spLocks noGrp="1"/>
          </p:cNvSpPr>
          <p:nvPr>
            <p:ph type="ftr" sz="quarter" idx="11"/>
          </p:nvPr>
        </p:nvSpPr>
        <p:spPr/>
        <p:txBody>
          <a:bodyPr/>
          <a:lstStyle>
            <a:lvl1pPr>
              <a:defRPr/>
            </a:lvl1pPr>
          </a:lstStyle>
          <a:p>
            <a:endParaRPr lang="en-GB" altLang="en-US"/>
          </a:p>
        </p:txBody>
      </p:sp>
      <p:sp>
        <p:nvSpPr>
          <p:cNvPr id="5" name="Slide Number Placeholder 4"/>
          <p:cNvSpPr>
            <a:spLocks noGrp="1"/>
          </p:cNvSpPr>
          <p:nvPr>
            <p:ph type="sldNum" sz="quarter" idx="12"/>
          </p:nvPr>
        </p:nvSpPr>
        <p:spPr/>
        <p:txBody>
          <a:bodyPr/>
          <a:lstStyle>
            <a:lvl1pPr>
              <a:defRPr/>
            </a:lvl1pPr>
          </a:lstStyle>
          <a:p>
            <a:fld id="{04CBD606-D73A-4893-8DC1-CDD228BA113A}" type="slidenum">
              <a:rPr lang="en-GB" altLang="en-US"/>
              <a:pPr/>
              <a:t>‹#›</a:t>
            </a:fld>
            <a:endParaRPr lang="en-GB" altLang="en-US"/>
          </a:p>
        </p:txBody>
      </p:sp>
    </p:spTree>
    <p:extLst>
      <p:ext uri="{BB962C8B-B14F-4D97-AF65-F5344CB8AC3E}">
        <p14:creationId xmlns:p14="http://schemas.microsoft.com/office/powerpoint/2010/main" val="1840585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p>
        </p:txBody>
      </p:sp>
      <p:sp>
        <p:nvSpPr>
          <p:cNvPr id="3" name="Footer Placeholder 2"/>
          <p:cNvSpPr>
            <a:spLocks noGrp="1"/>
          </p:cNvSpPr>
          <p:nvPr>
            <p:ph type="ftr" sz="quarter" idx="11"/>
          </p:nvPr>
        </p:nvSpPr>
        <p:spPr/>
        <p:txBody>
          <a:bodyPr/>
          <a:lstStyle>
            <a:lvl1pPr>
              <a:defRPr/>
            </a:lvl1pPr>
          </a:lstStyle>
          <a:p>
            <a:endParaRPr lang="en-GB" altLang="en-US"/>
          </a:p>
        </p:txBody>
      </p:sp>
      <p:sp>
        <p:nvSpPr>
          <p:cNvPr id="4" name="Slide Number Placeholder 3"/>
          <p:cNvSpPr>
            <a:spLocks noGrp="1"/>
          </p:cNvSpPr>
          <p:nvPr>
            <p:ph type="sldNum" sz="quarter" idx="12"/>
          </p:nvPr>
        </p:nvSpPr>
        <p:spPr/>
        <p:txBody>
          <a:bodyPr/>
          <a:lstStyle>
            <a:lvl1pPr>
              <a:defRPr/>
            </a:lvl1pPr>
          </a:lstStyle>
          <a:p>
            <a:fld id="{6BF8E0B1-A54A-4F42-B71A-B84646F803D2}" type="slidenum">
              <a:rPr lang="en-GB" altLang="en-US"/>
              <a:pPr/>
              <a:t>‹#›</a:t>
            </a:fld>
            <a:endParaRPr lang="en-GB" altLang="en-US"/>
          </a:p>
        </p:txBody>
      </p:sp>
    </p:spTree>
    <p:extLst>
      <p:ext uri="{BB962C8B-B14F-4D97-AF65-F5344CB8AC3E}">
        <p14:creationId xmlns:p14="http://schemas.microsoft.com/office/powerpoint/2010/main" val="396292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8A788693-502A-4A49-95D1-E1E0A2422705}" type="slidenum">
              <a:rPr lang="en-GB" altLang="en-US"/>
              <a:pPr/>
              <a:t>‹#›</a:t>
            </a:fld>
            <a:endParaRPr lang="en-GB" altLang="en-US"/>
          </a:p>
        </p:txBody>
      </p:sp>
    </p:spTree>
    <p:extLst>
      <p:ext uri="{BB962C8B-B14F-4D97-AF65-F5344CB8AC3E}">
        <p14:creationId xmlns:p14="http://schemas.microsoft.com/office/powerpoint/2010/main" val="4133509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B206191E-CD57-4852-BDFE-7B0E2CCBCD10}" type="slidenum">
              <a:rPr lang="en-GB" altLang="en-US"/>
              <a:pPr/>
              <a:t>‹#›</a:t>
            </a:fld>
            <a:endParaRPr lang="en-GB" altLang="en-US"/>
          </a:p>
        </p:txBody>
      </p:sp>
    </p:spTree>
    <p:extLst>
      <p:ext uri="{BB962C8B-B14F-4D97-AF65-F5344CB8AC3E}">
        <p14:creationId xmlns:p14="http://schemas.microsoft.com/office/powerpoint/2010/main" val="703434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B322FA15-D61F-4CDE-9B30-0A08AFBEB6A6}" type="slidenum">
              <a:rPr lang="en-GB" altLang="en-US"/>
              <a:pPr/>
              <a:t>‹#›</a:t>
            </a:fld>
            <a:endParaRPr lang="en-GB" altLang="en-US"/>
          </a:p>
        </p:txBody>
      </p:sp>
    </p:spTree>
    <p:extLst>
      <p:ext uri="{BB962C8B-B14F-4D97-AF65-F5344CB8AC3E}">
        <p14:creationId xmlns:p14="http://schemas.microsoft.com/office/powerpoint/2010/main" val="629880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92100"/>
            <a:ext cx="2743200" cy="57277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92100"/>
            <a:ext cx="80264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BC985959-7E53-417B-A3A1-57189AE3EDB8}" type="slidenum">
              <a:rPr lang="en-GB" altLang="en-US"/>
              <a:pPr/>
              <a:t>‹#›</a:t>
            </a:fld>
            <a:endParaRPr lang="en-GB" altLang="en-US"/>
          </a:p>
        </p:txBody>
      </p:sp>
    </p:spTree>
    <p:extLst>
      <p:ext uri="{BB962C8B-B14F-4D97-AF65-F5344CB8AC3E}">
        <p14:creationId xmlns:p14="http://schemas.microsoft.com/office/powerpoint/2010/main" val="1673958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776E136C-143E-4380-9836-5CD23C4CC165}" type="datetimeFigureOut">
              <a:rPr lang="en-GB" smtClean="0"/>
              <a:t>22/01/2021</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199B7A5B-3366-42BC-A5AC-4BD18FD2B170}" type="slidenum">
              <a:rPr lang="en-GB" smtClean="0"/>
              <a:t>‹#›</a:t>
            </a:fld>
            <a:endParaRPr lang="en-GB"/>
          </a:p>
        </p:txBody>
      </p:sp>
    </p:spTree>
    <p:extLst>
      <p:ext uri="{BB962C8B-B14F-4D97-AF65-F5344CB8AC3E}">
        <p14:creationId xmlns:p14="http://schemas.microsoft.com/office/powerpoint/2010/main" val="3101404752"/>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76E136C-143E-4380-9836-5CD23C4CC165}"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9B7A5B-3366-42BC-A5AC-4BD18FD2B170}" type="slidenum">
              <a:rPr lang="en-GB" smtClean="0"/>
              <a:t>‹#›</a:t>
            </a:fld>
            <a:endParaRPr lang="en-GB"/>
          </a:p>
        </p:txBody>
      </p:sp>
    </p:spTree>
    <p:extLst>
      <p:ext uri="{BB962C8B-B14F-4D97-AF65-F5344CB8AC3E}">
        <p14:creationId xmlns:p14="http://schemas.microsoft.com/office/powerpoint/2010/main" val="31684052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776E136C-143E-4380-9836-5CD23C4CC165}" type="datetimeFigureOut">
              <a:rPr lang="en-GB" smtClean="0"/>
              <a:t>22/01/2021</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199B7A5B-3366-42BC-A5AC-4BD18FD2B170}" type="slidenum">
              <a:rPr lang="en-GB" smtClean="0"/>
              <a:t>‹#›</a:t>
            </a:fld>
            <a:endParaRPr lang="en-GB"/>
          </a:p>
        </p:txBody>
      </p:sp>
    </p:spTree>
    <p:extLst>
      <p:ext uri="{BB962C8B-B14F-4D97-AF65-F5344CB8AC3E}">
        <p14:creationId xmlns:p14="http://schemas.microsoft.com/office/powerpoint/2010/main" val="273034867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76E136C-143E-4380-9836-5CD23C4CC165}"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9B7A5B-3366-42BC-A5AC-4BD18FD2B170}" type="slidenum">
              <a:rPr lang="en-GB" smtClean="0"/>
              <a:t>‹#›</a:t>
            </a:fld>
            <a:endParaRPr lang="en-GB"/>
          </a:p>
        </p:txBody>
      </p:sp>
    </p:spTree>
    <p:extLst>
      <p:ext uri="{BB962C8B-B14F-4D97-AF65-F5344CB8AC3E}">
        <p14:creationId xmlns:p14="http://schemas.microsoft.com/office/powerpoint/2010/main" val="1546883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76E136C-143E-4380-9836-5CD23C4CC165}"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9B7A5B-3366-42BC-A5AC-4BD18FD2B170}" type="slidenum">
              <a:rPr lang="en-GB" smtClean="0"/>
              <a:t>‹#›</a:t>
            </a:fld>
            <a:endParaRPr lang="en-GB"/>
          </a:p>
        </p:txBody>
      </p:sp>
    </p:spTree>
    <p:extLst>
      <p:ext uri="{BB962C8B-B14F-4D97-AF65-F5344CB8AC3E}">
        <p14:creationId xmlns:p14="http://schemas.microsoft.com/office/powerpoint/2010/main" val="7921101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76E136C-143E-4380-9836-5CD23C4CC165}" type="datetimeFigureOut">
              <a:rPr lang="en-GB" smtClean="0"/>
              <a:t>22/01/2021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9B7A5B-3366-42BC-A5AC-4BD18FD2B170}" type="slidenum">
              <a:rPr lang="en-GB" smtClean="0"/>
              <a:t>‹#›</a:t>
            </a:fld>
            <a:endParaRPr lang="en-GB"/>
          </a:p>
        </p:txBody>
      </p:sp>
    </p:spTree>
    <p:extLst>
      <p:ext uri="{BB962C8B-B14F-4D97-AF65-F5344CB8AC3E}">
        <p14:creationId xmlns:p14="http://schemas.microsoft.com/office/powerpoint/2010/main" val="6834962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6E136C-143E-4380-9836-5CD23C4CC165}" type="datetimeFigureOut">
              <a:rPr lang="en-GB" smtClean="0"/>
              <a:t>22/01/2021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9B7A5B-3366-42BC-A5AC-4BD18FD2B170}" type="slidenum">
              <a:rPr lang="en-GB" smtClean="0"/>
              <a:t>‹#›</a:t>
            </a:fld>
            <a:endParaRPr lang="en-GB"/>
          </a:p>
        </p:txBody>
      </p:sp>
    </p:spTree>
    <p:extLst>
      <p:ext uri="{BB962C8B-B14F-4D97-AF65-F5344CB8AC3E}">
        <p14:creationId xmlns:p14="http://schemas.microsoft.com/office/powerpoint/2010/main" val="14184233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776E136C-143E-4380-9836-5CD23C4CC165}" type="datetimeFigureOut">
              <a:rPr lang="en-GB" smtClean="0"/>
              <a:t>22/01/2021</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199B7A5B-3366-42BC-A5AC-4BD18FD2B170}"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83899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endParaRPr lang="en-GB" alt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lt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170A099F-FA7F-445E-8B4F-2DF4C3698548}" type="slidenum">
              <a:rPr lang="en-GB" altLang="en-US" smtClean="0"/>
              <a:pPr/>
              <a:t>‹#›</a:t>
            </a:fld>
            <a:endParaRPr lang="en-GB" alt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009213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76E136C-143E-4380-9836-5CD23C4CC165}"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9B7A5B-3366-42BC-A5AC-4BD18FD2B170}" type="slidenum">
              <a:rPr lang="en-GB" smtClean="0"/>
              <a:t>‹#›</a:t>
            </a:fld>
            <a:endParaRPr lang="en-GB"/>
          </a:p>
        </p:txBody>
      </p:sp>
    </p:spTree>
    <p:extLst>
      <p:ext uri="{BB962C8B-B14F-4D97-AF65-F5344CB8AC3E}">
        <p14:creationId xmlns:p14="http://schemas.microsoft.com/office/powerpoint/2010/main" val="30258278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76E136C-143E-4380-9836-5CD23C4CC165}"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9B7A5B-3366-42BC-A5AC-4BD18FD2B170}" type="slidenum">
              <a:rPr lang="en-GB" smtClean="0"/>
              <a:t>‹#›</a:t>
            </a:fld>
            <a:endParaRPr lang="en-GB"/>
          </a:p>
        </p:txBody>
      </p:sp>
    </p:spTree>
    <p:extLst>
      <p:ext uri="{BB962C8B-B14F-4D97-AF65-F5344CB8AC3E}">
        <p14:creationId xmlns:p14="http://schemas.microsoft.com/office/powerpoint/2010/main" val="1642620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609600" y="292100"/>
            <a:ext cx="109728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7171" name="Rectangle 3"/>
          <p:cNvSpPr>
            <a:spLocks noGrp="1" noChangeArrowheads="1"/>
          </p:cNvSpPr>
          <p:nvPr>
            <p:ph type="body" idx="1"/>
          </p:nvPr>
        </p:nvSpPr>
        <p:spPr bwMode="auto">
          <a:xfrm>
            <a:off x="609600" y="1905000"/>
            <a:ext cx="109728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7172"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panose="020B0604020202020204" pitchFamily="34" charset="0"/>
              </a:defRPr>
            </a:lvl1pPr>
          </a:lstStyle>
          <a:p>
            <a:endParaRPr lang="en-GB" altLang="en-US"/>
          </a:p>
        </p:txBody>
      </p:sp>
      <p:sp>
        <p:nvSpPr>
          <p:cNvPr id="7173"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panose="020B0604020202020204" pitchFamily="34" charset="0"/>
              </a:defRPr>
            </a:lvl1pPr>
          </a:lstStyle>
          <a:p>
            <a:endParaRPr lang="en-GB" altLang="en-US"/>
          </a:p>
        </p:txBody>
      </p:sp>
      <p:sp>
        <p:nvSpPr>
          <p:cNvPr id="7174"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panose="020B0604020202020204" pitchFamily="34" charset="0"/>
              </a:defRPr>
            </a:lvl1pPr>
          </a:lstStyle>
          <a:p>
            <a:fld id="{170A099F-FA7F-445E-8B4F-2DF4C3698548}" type="slidenum">
              <a:rPr lang="en-GB" altLang="en-US"/>
              <a:pPr/>
              <a:t>‹#›</a:t>
            </a:fld>
            <a:endParaRPr lang="en-GB" altLang="en-US"/>
          </a:p>
        </p:txBody>
      </p:sp>
    </p:spTree>
    <p:extLst>
      <p:ext uri="{BB962C8B-B14F-4D97-AF65-F5344CB8AC3E}">
        <p14:creationId xmlns:p14="http://schemas.microsoft.com/office/powerpoint/2010/main" val="298310993"/>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fontAlgn="base">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endParaRPr lang="en-GB" alt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lt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170A099F-FA7F-445E-8B4F-2DF4C3698548}" type="slidenum">
              <a:rPr lang="en-GB" altLang="en-US" smtClean="0"/>
              <a:pPr/>
              <a:t>‹#›</a:t>
            </a:fld>
            <a:endParaRPr lang="en-GB" altLang="en-US"/>
          </a:p>
        </p:txBody>
      </p:sp>
    </p:spTree>
    <p:extLst>
      <p:ext uri="{BB962C8B-B14F-4D97-AF65-F5344CB8AC3E}">
        <p14:creationId xmlns:p14="http://schemas.microsoft.com/office/powerpoint/2010/main" val="1605218568"/>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Dear Diary</a:t>
            </a:r>
            <a:endParaRPr lang="en-GB" dirty="0"/>
          </a:p>
        </p:txBody>
      </p:sp>
      <p:sp>
        <p:nvSpPr>
          <p:cNvPr id="3" name="Subtitle 2"/>
          <p:cNvSpPr>
            <a:spLocks noGrp="1"/>
          </p:cNvSpPr>
          <p:nvPr>
            <p:ph type="subTitle" idx="1"/>
          </p:nvPr>
        </p:nvSpPr>
        <p:spPr/>
        <p:txBody>
          <a:bodyPr>
            <a:normAutofit fontScale="92500"/>
          </a:bodyPr>
          <a:lstStyle/>
          <a:p>
            <a:r>
              <a:rPr lang="en-GB" dirty="0" smtClean="0"/>
              <a:t>L.O: to explore the features of diaries and produce an extract from a fictional diary.</a:t>
            </a:r>
            <a:endParaRPr lang="en-GB" dirty="0"/>
          </a:p>
        </p:txBody>
      </p:sp>
    </p:spTree>
    <p:extLst>
      <p:ext uri="{BB962C8B-B14F-4D97-AF65-F5344CB8AC3E}">
        <p14:creationId xmlns:p14="http://schemas.microsoft.com/office/powerpoint/2010/main" val="8637414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38595" y="491786"/>
            <a:ext cx="9742517" cy="3963136"/>
          </a:xfrm>
          <a:prstGeom prst="rect">
            <a:avLst/>
          </a:prstGeom>
        </p:spPr>
        <p:txBody>
          <a:bodyPr wrap="square">
            <a:spAutoFit/>
          </a:bodyPr>
          <a:lstStyle/>
          <a:p>
            <a:pPr>
              <a:lnSpc>
                <a:spcPct val="115000"/>
              </a:lnSpc>
              <a:spcAft>
                <a:spcPts val="1000"/>
              </a:spcAft>
            </a:pP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Dear Diary,</a:t>
            </a:r>
            <a:endParaRPr lang="en-GB" sz="1100" dirty="0" smtClean="0">
              <a:solidFill>
                <a:srgbClr val="000000"/>
              </a:solidFill>
              <a:effectLst/>
              <a:uFill>
                <a:solidFill>
                  <a:srgbClr val="000000"/>
                </a:solidFill>
              </a:uFill>
              <a:latin typeface="Calibri" panose="020F0502020204030204" pitchFamily="34" charset="0"/>
              <a:ea typeface="Calibri" panose="020F0502020204030204" pitchFamily="34" charset="0"/>
            </a:endParaRPr>
          </a:p>
          <a:p>
            <a:pPr>
              <a:lnSpc>
                <a:spcPct val="115000"/>
              </a:lnSpc>
              <a:spcAft>
                <a:spcPts val="1000"/>
              </a:spcAft>
            </a:pPr>
            <a:r>
              <a:rPr lang="en-US" sz="1200" dirty="0" smtClean="0">
                <a:solidFill>
                  <a:srgbClr val="000000"/>
                </a:solidFill>
                <a:effectLst/>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	          </a:t>
            </a: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Today was the most fantastic day! As the sun smiled down at me, encouraging me to face the day, I could smell breakfast cooking downstairs.  I jumped out of my bed, threw on my school clothes and skipped down to the kitchen. </a:t>
            </a:r>
            <a:endParaRPr lang="en-GB" sz="1100" dirty="0" smtClean="0">
              <a:solidFill>
                <a:srgbClr val="000000"/>
              </a:solidFill>
              <a:effectLst/>
              <a:uFill>
                <a:solidFill>
                  <a:srgbClr val="000000"/>
                </a:solidFill>
              </a:uFill>
              <a:latin typeface="Calibri" panose="020F0502020204030204" pitchFamily="34" charset="0"/>
              <a:ea typeface="Calibri" panose="020F0502020204030204" pitchFamily="34" charset="0"/>
            </a:endParaRPr>
          </a:p>
          <a:p>
            <a:pPr>
              <a:lnSpc>
                <a:spcPct val="115000"/>
              </a:lnSpc>
              <a:spcAft>
                <a:spcPts val="1000"/>
              </a:spcAft>
            </a:pPr>
            <a:r>
              <a:rPr lang="en-US" sz="1200" dirty="0" smtClean="0">
                <a:solidFill>
                  <a:srgbClr val="000000"/>
                </a:solidFill>
                <a:effectLst/>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	A delicious breakfast of pancakes with syrup was waiting for me on the table and I gobbled it down as quick as a flash. I grabbed my school bag, shouted </a:t>
            </a: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goodbye to my mum and dashed out of the door to school.</a:t>
            </a:r>
            <a:endParaRPr lang="en-GB" sz="1100" dirty="0" smtClean="0">
              <a:solidFill>
                <a:srgbClr val="000000"/>
              </a:solidFill>
              <a:effectLst/>
              <a:uFill>
                <a:solidFill>
                  <a:srgbClr val="000000"/>
                </a:solidFill>
              </a:uFill>
              <a:latin typeface="Calibri" panose="020F0502020204030204" pitchFamily="34" charset="0"/>
              <a:ea typeface="Calibri" panose="020F0502020204030204" pitchFamily="34" charset="0"/>
            </a:endParaRPr>
          </a:p>
          <a:p>
            <a:pPr>
              <a:lnSpc>
                <a:spcPct val="115000"/>
              </a:lnSpc>
              <a:spcAft>
                <a:spcPts val="1000"/>
              </a:spcAft>
            </a:pPr>
            <a:r>
              <a:rPr lang="en-US" sz="1200" dirty="0" smtClean="0">
                <a:solidFill>
                  <a:srgbClr val="000000"/>
                </a:solidFill>
                <a:effectLst/>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	</a:t>
            </a: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Worryingly Miss Harper, our English teacher, was handing back our test papers as soon as we arrived. What level would I get? What did everyone else get? Would I do well? As I glanced over it,  a huge grin spread across my face. I got 20 out of 20! I couldn’t believe it! Excited, elated, thrilled, I couldn't wait to tell Ben, my best friend. </a:t>
            </a:r>
            <a:endParaRPr lang="en-GB" sz="1100" dirty="0" smtClean="0">
              <a:solidFill>
                <a:srgbClr val="000000"/>
              </a:solidFill>
              <a:effectLst/>
              <a:uFill>
                <a:solidFill>
                  <a:srgbClr val="000000"/>
                </a:solidFill>
              </a:uFill>
              <a:latin typeface="Calibri" panose="020F0502020204030204" pitchFamily="34" charset="0"/>
              <a:ea typeface="Calibri" panose="020F0502020204030204" pitchFamily="34" charset="0"/>
            </a:endParaRPr>
          </a:p>
          <a:p>
            <a:pPr>
              <a:lnSpc>
                <a:spcPct val="115000"/>
              </a:lnSpc>
              <a:spcAft>
                <a:spcPts val="1000"/>
              </a:spcAft>
            </a:pPr>
            <a:r>
              <a:rPr lang="en-US" sz="1200" dirty="0" smtClean="0">
                <a:solidFill>
                  <a:srgbClr val="000000"/>
                </a:solidFill>
                <a:effectLst/>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	Before I knew it, it was lunchtime. The menu today was my </a:t>
            </a:r>
            <a:r>
              <a:rPr lang="en-US" sz="1200" dirty="0" err="1" smtClean="0">
                <a:solidFill>
                  <a:srgbClr val="000000"/>
                </a:solidFill>
                <a:effectLst/>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favourite</a:t>
            </a:r>
            <a:r>
              <a:rPr lang="en-US" sz="1200" dirty="0" smtClean="0">
                <a:solidFill>
                  <a:srgbClr val="000000"/>
                </a:solidFill>
                <a:effectLst/>
                <a:uFill>
                  <a:solidFill>
                    <a:srgbClr val="000000"/>
                  </a:solidFill>
                </a:uFill>
                <a:latin typeface="Comic Sans MS" panose="030F0702030302020204" pitchFamily="66" charset="0"/>
                <a:ea typeface="Comic Sans MS" panose="030F0702030302020204" pitchFamily="66" charset="0"/>
                <a:cs typeface="Comic Sans MS" panose="030F0702030302020204" pitchFamily="66" charset="0"/>
              </a:rPr>
              <a:t>: spaghetti </a:t>
            </a:r>
            <a:r>
              <a:rPr lang="en-US" sz="1200" dirty="0" err="1" smtClean="0">
                <a:solidFill>
                  <a:srgbClr val="000000"/>
                </a:solidFill>
                <a:effectLst/>
                <a:uFill>
                  <a:solidFill>
                    <a:srgbClr val="000000"/>
                  </a:solidFill>
                </a:uFill>
                <a:latin typeface="Comic Sans MS" panose="030F0702030302020204" pitchFamily="66" charset="0"/>
                <a:ea typeface="Calibri" panose="020F0502020204030204" pitchFamily="34" charset="0"/>
              </a:rPr>
              <a:t>bolognese</a:t>
            </a: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 followed by chocolate pudding –</a:t>
            </a:r>
            <a:r>
              <a:rPr lang="en-US" sz="1200" dirty="0" smtClean="0">
                <a:solidFill>
                  <a:srgbClr val="000000"/>
                </a:solidFill>
                <a:effectLst/>
                <a:uFill>
                  <a:solidFill>
                    <a:srgbClr val="000000"/>
                  </a:solidFill>
                </a:uFill>
                <a:latin typeface="Calibri" panose="020F0502020204030204" pitchFamily="34" charset="0"/>
                <a:ea typeface="Calibri" panose="020F0502020204030204" pitchFamily="34" charset="0"/>
              </a:rPr>
              <a:t> </a:t>
            </a: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yum! The afternoon flew by, and we ended the school day with a brilliant game of </a:t>
            </a:r>
            <a:r>
              <a:rPr lang="en-US" sz="1200" dirty="0" err="1" smtClean="0">
                <a:solidFill>
                  <a:srgbClr val="000000"/>
                </a:solidFill>
                <a:effectLst/>
                <a:uFill>
                  <a:solidFill>
                    <a:srgbClr val="000000"/>
                  </a:solidFill>
                </a:uFill>
                <a:latin typeface="Comic Sans MS" panose="030F0702030302020204" pitchFamily="66" charset="0"/>
                <a:ea typeface="Calibri" panose="020F0502020204030204" pitchFamily="34" charset="0"/>
              </a:rPr>
              <a:t>rounders</a:t>
            </a: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 in P.E. We all cheered when my team won.</a:t>
            </a:r>
            <a:endParaRPr lang="en-GB" sz="1100" dirty="0" smtClean="0">
              <a:solidFill>
                <a:srgbClr val="000000"/>
              </a:solidFill>
              <a:effectLst/>
              <a:uFill>
                <a:solidFill>
                  <a:srgbClr val="000000"/>
                </a:solidFill>
              </a:uFill>
              <a:latin typeface="Calibri" panose="020F0502020204030204" pitchFamily="34" charset="0"/>
              <a:ea typeface="Calibri" panose="020F0502020204030204" pitchFamily="34" charset="0"/>
            </a:endParaRPr>
          </a:p>
          <a:p>
            <a:pPr indent="457200">
              <a:lnSpc>
                <a:spcPct val="115000"/>
              </a:lnSpc>
              <a:spcAft>
                <a:spcPts val="1000"/>
              </a:spcAft>
            </a:pP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After school, I came home and was met with the most amazing surprise: my mum told me that we were going out to the cinema and to Pizza Hut for dinner. We had a fantastic time!</a:t>
            </a:r>
            <a:endParaRPr lang="en-GB" sz="1100" dirty="0" smtClean="0">
              <a:solidFill>
                <a:srgbClr val="000000"/>
              </a:solidFill>
              <a:effectLst/>
              <a:uFill>
                <a:solidFill>
                  <a:srgbClr val="000000"/>
                </a:solidFill>
              </a:uFill>
              <a:latin typeface="Calibri" panose="020F0502020204030204" pitchFamily="34" charset="0"/>
              <a:ea typeface="Calibri" panose="020F0502020204030204" pitchFamily="34" charset="0"/>
            </a:endParaRPr>
          </a:p>
          <a:p>
            <a:pPr indent="457200">
              <a:lnSpc>
                <a:spcPct val="115000"/>
              </a:lnSpc>
              <a:spcAft>
                <a:spcPts val="1000"/>
              </a:spcAft>
            </a:pP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I’m sitting on my bed writing this, remembering all the amazing things that happened today. I hope tomorrow is just as good!</a:t>
            </a:r>
            <a:endParaRPr lang="en-GB" sz="1100" dirty="0" smtClean="0">
              <a:solidFill>
                <a:srgbClr val="000000"/>
              </a:solidFill>
              <a:effectLst/>
              <a:uFill>
                <a:solidFill>
                  <a:srgbClr val="000000"/>
                </a:solidFill>
              </a:uFill>
              <a:latin typeface="Calibri" panose="020F0502020204030204" pitchFamily="34" charset="0"/>
              <a:ea typeface="Calibri" panose="020F0502020204030204" pitchFamily="34" charset="0"/>
            </a:endParaRPr>
          </a:p>
          <a:p>
            <a:pPr marL="914400" indent="457200">
              <a:lnSpc>
                <a:spcPct val="115000"/>
              </a:lnSpc>
              <a:spcAft>
                <a:spcPts val="1000"/>
              </a:spcAft>
            </a:pPr>
            <a:r>
              <a:rPr lang="en-US" sz="1200" dirty="0" smtClean="0">
                <a:solidFill>
                  <a:srgbClr val="000000"/>
                </a:solidFill>
                <a:effectLst/>
                <a:uFill>
                  <a:solidFill>
                    <a:srgbClr val="000000"/>
                  </a:solidFill>
                </a:uFill>
                <a:latin typeface="Trebuchet MS" panose="020B0603020202020204" pitchFamily="34" charset="0"/>
                <a:ea typeface="Calibri" panose="020F0502020204030204" pitchFamily="34" charset="0"/>
              </a:rPr>
              <a:t>                                                </a:t>
            </a:r>
            <a:r>
              <a:rPr lang="en-US" sz="1200" dirty="0" smtClean="0">
                <a:solidFill>
                  <a:srgbClr val="000000"/>
                </a:solidFill>
                <a:effectLst/>
                <a:uFill>
                  <a:solidFill>
                    <a:srgbClr val="000000"/>
                  </a:solidFill>
                </a:uFill>
                <a:latin typeface="Comic Sans MS" panose="030F0702030302020204" pitchFamily="66" charset="0"/>
                <a:ea typeface="Calibri" panose="020F0502020204030204" pitchFamily="34" charset="0"/>
              </a:rPr>
              <a:t>Lauren x</a:t>
            </a:r>
            <a:endParaRPr lang="en-GB" sz="1100" dirty="0">
              <a:solidFill>
                <a:srgbClr val="000000"/>
              </a:solidFill>
              <a:effectLst/>
              <a:uFill>
                <a:solidFill>
                  <a:srgbClr val="000000"/>
                </a:solidFill>
              </a:u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112762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81396" y="439094"/>
            <a:ext cx="10889673" cy="5734647"/>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12th June </a:t>
            </a:r>
            <a:r>
              <a:rPr lang="en-GB" dirty="0" smtClean="0">
                <a:latin typeface="Calibri" panose="020F0502020204030204" pitchFamily="34" charset="0"/>
                <a:ea typeface="Calibri" panose="020F0502020204030204" pitchFamily="34" charset="0"/>
                <a:cs typeface="Times New Roman" panose="02020603050405020304" pitchFamily="18" charset="0"/>
              </a:rPr>
              <a:t>2019</a:t>
            </a: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Dear </a:t>
            </a:r>
            <a:r>
              <a:rPr lang="en-GB" dirty="0">
                <a:latin typeface="Calibri" panose="020F0502020204030204" pitchFamily="34" charset="0"/>
                <a:ea typeface="Calibri" panose="020F0502020204030204" pitchFamily="34" charset="0"/>
                <a:cs typeface="Times New Roman" panose="02020603050405020304" pitchFamily="18" charset="0"/>
              </a:rPr>
              <a:t>Diary, </a:t>
            </a: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Today </a:t>
            </a:r>
            <a:r>
              <a:rPr lang="en-GB" dirty="0">
                <a:latin typeface="Calibri" panose="020F0502020204030204" pitchFamily="34" charset="0"/>
                <a:ea typeface="Calibri" panose="020F0502020204030204" pitchFamily="34" charset="0"/>
                <a:cs typeface="Times New Roman" panose="02020603050405020304" pitchFamily="18" charset="0"/>
              </a:rPr>
              <a:t>has been the best day ever as Dad took me and my brother to the theme park! We arrived at 9am and my brother and I jumped out of the car and ran to the entrance with Dad just behind us. We gave the entrance person our ticket and in we went. I was jumping up and down I was that excited. We went on a few rides to start like the merry go round, the fun house and the tea cups. Dad spun the teacups round so fast and my brother and I had tears in our eyes and our sides hurt from laughing. </a:t>
            </a: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At </a:t>
            </a:r>
            <a:r>
              <a:rPr lang="en-GB" dirty="0">
                <a:latin typeface="Calibri" panose="020F0502020204030204" pitchFamily="34" charset="0"/>
                <a:ea typeface="Calibri" panose="020F0502020204030204" pitchFamily="34" charset="0"/>
                <a:cs typeface="Times New Roman" panose="02020603050405020304" pitchFamily="18" charset="0"/>
              </a:rPr>
              <a:t>midday we arrived at The Crazy Spinner roller coaster. I had always wanted to go on it but I had always been too small. I was ecstatic when Dad measured my height and I was taller than the line. We ran in the </a:t>
            </a:r>
            <a:r>
              <a:rPr lang="en-GB" dirty="0" smtClean="0">
                <a:latin typeface="Calibri" panose="020F0502020204030204" pitchFamily="34" charset="0"/>
                <a:ea typeface="Calibri" panose="020F0502020204030204" pitchFamily="34" charset="0"/>
                <a:cs typeface="Times New Roman" panose="02020603050405020304" pitchFamily="18" charset="0"/>
              </a:rPr>
              <a:t>queue. </a:t>
            </a:r>
            <a:r>
              <a:rPr lang="en-GB" dirty="0">
                <a:latin typeface="Calibri" panose="020F0502020204030204" pitchFamily="34" charset="0"/>
                <a:ea typeface="Calibri" panose="020F0502020204030204" pitchFamily="34" charset="0"/>
                <a:cs typeface="Times New Roman" panose="02020603050405020304" pitchFamily="18" charset="0"/>
              </a:rPr>
              <a:t>I was giddy but then, as we got closer, my tummy started to get butterflies. I looked at the big drops and people screamed as they whizzed past. I started to feel a little sick. As we got to the front, Dad took hold of my hand and said if I didn’t want to go on I didn’t have to. I almost said yes but then I saw how excited my brother was. We boarded the ride and they strapped us in. We were off. I was so scared as it slowly travelled up the first hill. Then it whizzed down the drop and I loved it! I screamed happily and even put my hands up in the air holding Dad’s hand. As soon as we got off the ride, we ran straight back into the queue and rode it another three times! It was the best day ever and I had so much fun with my Dad and brother. We got a balloon each at the end of the day and we even got to have an ice cream. When I sat in the car I realised how exhausted I was and within two minutes I was fast asleep. I will write again tomorrow. See you for now. </a:t>
            </a:r>
            <a:r>
              <a:rPr lang="en-GB" dirty="0" smtClean="0">
                <a:latin typeface="Calibri" panose="020F0502020204030204" pitchFamily="34" charset="0"/>
                <a:ea typeface="Calibri" panose="020F0502020204030204" pitchFamily="34" charset="0"/>
                <a:cs typeface="Times New Roman" panose="02020603050405020304" pitchFamily="18" charset="0"/>
              </a:rPr>
              <a:t>		Kimmy</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00364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6582" y="1443841"/>
            <a:ext cx="9767454" cy="3416320"/>
          </a:xfrm>
          <a:prstGeom prst="rect">
            <a:avLst/>
          </a:prstGeom>
        </p:spPr>
        <p:txBody>
          <a:bodyPr wrap="square">
            <a:spAutoFit/>
          </a:bodyPr>
          <a:lstStyle/>
          <a:p>
            <a:pPr>
              <a:spcAft>
                <a:spcPts val="0"/>
              </a:spcAft>
            </a:pPr>
            <a:r>
              <a:rPr lang="en-CA" sz="1200" i="0" dirty="0" smtClean="0">
                <a:effectLst/>
                <a:latin typeface="Comic Sans MS" panose="030F0702030302020204" pitchFamily="66" charset="0"/>
                <a:ea typeface="Times New Roman" panose="02020603050405020304" pitchFamily="18" charset="0"/>
              </a:rPr>
              <a:t>Dear Diary, 						13</a:t>
            </a:r>
            <a:r>
              <a:rPr lang="en-CA" sz="1200" i="0" baseline="30000" dirty="0" smtClean="0">
                <a:effectLst/>
                <a:latin typeface="Comic Sans MS" panose="030F0702030302020204" pitchFamily="66" charset="0"/>
                <a:ea typeface="Times New Roman" panose="02020603050405020304" pitchFamily="18" charset="0"/>
              </a:rPr>
              <a:t>th</a:t>
            </a:r>
            <a:r>
              <a:rPr lang="en-CA" sz="1200" i="0" dirty="0" smtClean="0">
                <a:effectLst/>
                <a:latin typeface="Comic Sans MS" panose="030F0702030302020204" pitchFamily="66" charset="0"/>
                <a:ea typeface="Times New Roman" panose="02020603050405020304" pitchFamily="18" charset="0"/>
              </a:rPr>
              <a:t> Day of December 1580</a:t>
            </a:r>
            <a:endParaRPr lang="en-GB" sz="1200" dirty="0" smtClean="0">
              <a:effectLst/>
              <a:latin typeface="Times New Roman" panose="02020603050405020304" pitchFamily="18" charset="0"/>
              <a:ea typeface="Times New Roman" panose="02020603050405020304" pitchFamily="18" charset="0"/>
            </a:endParaRPr>
          </a:p>
          <a:p>
            <a:pPr>
              <a:spcAft>
                <a:spcPts val="0"/>
              </a:spcAft>
            </a:pP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I woke at four in the morning for my first job as a servant ever.</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As I looked down at the list, I saw that I had to prepare breakfast, bread and butter for their four-year-old daughter, porridge for the master of the house, and bread with no butter for the wife of the master. Picky or what?</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I picked up the list and walked to the kitchen.</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Oh, how I missed mother, Edward, Father and Catherine!</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I wondered what do with the food, so I looked around and spotted a holder, obviously for food, and placed the porridge in the covered pot over the fire.</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I placed the bread on the table, and set the places.</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Next I checked my list of things to do again:</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Morning</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Prepare breakfast, done.</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Clean floors, not done.</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Laundry, not done.</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Bake, not done.</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Feed cattle, not done.</a:t>
            </a:r>
            <a:b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b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Suddenly, looking at the long list of chores, I realised that being a servant was going to be </a:t>
            </a:r>
            <a:r>
              <a:rPr lang="en-CA" sz="1200" dirty="0" err="1" smtClean="0">
                <a:effectLst/>
                <a:latin typeface="Comic Sans MS" panose="030F0702030302020204" pitchFamily="66" charset="0"/>
                <a:ea typeface="Times New Roman" panose="02020603050405020304" pitchFamily="18" charset="0"/>
                <a:cs typeface="Lucida Sans Unicode" panose="020B0602030504020204" pitchFamily="34" charset="0"/>
              </a:rPr>
              <a:t>alot</a:t>
            </a: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 more work than I thought......</a:t>
            </a:r>
            <a:endParaRPr lang="en-GB" sz="1200" dirty="0" smtClean="0">
              <a:effectLst/>
              <a:latin typeface="Times New Roman" panose="02020603050405020304" pitchFamily="18" charset="0"/>
              <a:ea typeface="Times New Roman" panose="02020603050405020304" pitchFamily="18" charset="0"/>
            </a:endParaRPr>
          </a:p>
          <a:p>
            <a:pPr>
              <a:spcAft>
                <a:spcPts val="0"/>
              </a:spcAft>
            </a:pPr>
            <a:r>
              <a:rPr lang="en-CA" sz="1200" dirty="0" smtClean="0">
                <a:effectLst/>
                <a:latin typeface="Comic Sans MS" panose="030F0702030302020204" pitchFamily="66" charset="0"/>
                <a:ea typeface="Times New Roman" panose="02020603050405020304" pitchFamily="18" charset="0"/>
                <a:cs typeface="Lucida Sans Unicode" panose="020B0602030504020204" pitchFamily="34" charset="0"/>
              </a:rPr>
              <a:t>Sincerely, Jane</a:t>
            </a: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31340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9091" y="1582341"/>
            <a:ext cx="10607040" cy="3416320"/>
          </a:xfrm>
          <a:prstGeom prst="rect">
            <a:avLst/>
          </a:prstGeom>
        </p:spPr>
        <p:txBody>
          <a:bodyPr wrap="square">
            <a:spAutoFit/>
          </a:bodyPr>
          <a:lstStyle/>
          <a:p>
            <a:endParaRPr lang="en-US" dirty="0" smtClean="0"/>
          </a:p>
          <a:p>
            <a:endParaRPr lang="en-US" dirty="0"/>
          </a:p>
          <a:p>
            <a:r>
              <a:rPr lang="en-US" dirty="0" smtClean="0"/>
              <a:t>Dear Diary                                               18th Day of May 1536 </a:t>
            </a:r>
          </a:p>
          <a:p>
            <a:r>
              <a:rPr lang="en-US" dirty="0" smtClean="0"/>
              <a:t>                       </a:t>
            </a:r>
          </a:p>
          <a:p>
            <a:r>
              <a:rPr lang="en-US" dirty="0" smtClean="0"/>
              <a:t>I sit here in the tower the night before my death with only my lady in waiting for company. Shall I never again walk those beautiful gardens at Hampton Court, and embrace my beloved daughter, Elizabeth? I am to be beheaded in the morning, but I have done nothing wrong. I shall be brave. Only the king can save me now. I pray Henry will appear and tell me it has all been a terrible mistake. There is still time. He may seem like a monster, but I know the true man. I shall go to my grave loving King Henry. God have mercy on his soul. God save the king, God spare Elizabeth!</a:t>
            </a:r>
          </a:p>
          <a:p>
            <a:r>
              <a:rPr lang="en-US" dirty="0" smtClean="0"/>
              <a:t>-	A</a:t>
            </a:r>
          </a:p>
          <a:p>
            <a:endParaRPr lang="en-US" dirty="0"/>
          </a:p>
        </p:txBody>
      </p:sp>
    </p:spTree>
    <p:extLst>
      <p:ext uri="{BB962C8B-B14F-4D97-AF65-F5344CB8AC3E}">
        <p14:creationId xmlns:p14="http://schemas.microsoft.com/office/powerpoint/2010/main" val="1180118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Diary features</a:t>
            </a:r>
            <a:endParaRPr lang="en-GB" dirty="0"/>
          </a:p>
        </p:txBody>
      </p:sp>
      <p:sp>
        <p:nvSpPr>
          <p:cNvPr id="3" name="Content Placeholder 2"/>
          <p:cNvSpPr>
            <a:spLocks noGrp="1"/>
          </p:cNvSpPr>
          <p:nvPr>
            <p:ph idx="1"/>
          </p:nvPr>
        </p:nvSpPr>
        <p:spPr/>
        <p:txBody>
          <a:bodyPr>
            <a:normAutofit/>
          </a:bodyPr>
          <a:lstStyle/>
          <a:p>
            <a:r>
              <a:rPr lang="en-US" b="1" dirty="0"/>
              <a:t>Diary checklist</a:t>
            </a:r>
            <a:endParaRPr lang="en-US" dirty="0"/>
          </a:p>
          <a:p>
            <a:r>
              <a:rPr lang="en-US" dirty="0"/>
              <a:t>A diary entry is a form of </a:t>
            </a:r>
            <a:r>
              <a:rPr lang="en-US" b="1" dirty="0"/>
              <a:t>recount</a:t>
            </a:r>
            <a:r>
              <a:rPr lang="en-US" dirty="0"/>
              <a:t> in which the writer explains what has happened to them.</a:t>
            </a:r>
          </a:p>
          <a:p>
            <a:r>
              <a:rPr lang="en-US" dirty="0"/>
              <a:t>Here's a </a:t>
            </a:r>
            <a:r>
              <a:rPr lang="en-US" b="1" dirty="0"/>
              <a:t>checklist</a:t>
            </a:r>
            <a:r>
              <a:rPr lang="en-US" dirty="0"/>
              <a:t> of the key features to use when you write a diary entry.</a:t>
            </a:r>
          </a:p>
          <a:p>
            <a:r>
              <a:rPr lang="en-US" dirty="0"/>
              <a:t>Start with 'Dear Diary’.</a:t>
            </a:r>
          </a:p>
          <a:p>
            <a:r>
              <a:rPr lang="en-US" b="1" dirty="0"/>
              <a:t>Describe</a:t>
            </a:r>
            <a:r>
              <a:rPr lang="en-US" dirty="0"/>
              <a:t> the places where the events happened.</a:t>
            </a:r>
          </a:p>
          <a:p>
            <a:r>
              <a:rPr lang="en-US" dirty="0"/>
              <a:t>Write in the </a:t>
            </a:r>
            <a:r>
              <a:rPr lang="en-US" b="1" dirty="0"/>
              <a:t>past tense.</a:t>
            </a:r>
            <a:endParaRPr lang="en-US" dirty="0"/>
          </a:p>
          <a:p>
            <a:r>
              <a:rPr lang="en-US" dirty="0"/>
              <a:t>Use </a:t>
            </a:r>
            <a:r>
              <a:rPr lang="en-US" b="1" dirty="0"/>
              <a:t>pronouns</a:t>
            </a:r>
            <a:r>
              <a:rPr lang="en-US" dirty="0"/>
              <a:t> like I, my and me to show that the events happened to you.</a:t>
            </a:r>
          </a:p>
          <a:p>
            <a:r>
              <a:rPr lang="en-US" dirty="0"/>
              <a:t>Talk about how you were </a:t>
            </a:r>
            <a:r>
              <a:rPr lang="en-US" b="1" dirty="0"/>
              <a:t>feeling</a:t>
            </a:r>
            <a:r>
              <a:rPr lang="en-US" dirty="0"/>
              <a:t> or what you were </a:t>
            </a:r>
            <a:r>
              <a:rPr lang="en-US" b="1" dirty="0"/>
              <a:t>thinking</a:t>
            </a:r>
            <a:r>
              <a:rPr lang="en-US" dirty="0"/>
              <a:t> when each event happened.</a:t>
            </a:r>
          </a:p>
          <a:p>
            <a:endParaRPr lang="en-GB" dirty="0"/>
          </a:p>
        </p:txBody>
      </p:sp>
    </p:spTree>
    <p:extLst>
      <p:ext uri="{BB962C8B-B14F-4D97-AF65-F5344CB8AC3E}">
        <p14:creationId xmlns:p14="http://schemas.microsoft.com/office/powerpoint/2010/main" val="3925985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GB" altLang="en-US" sz="4800" b="1" i="1" u="sng">
                <a:solidFill>
                  <a:srgbClr val="000000"/>
                </a:solidFill>
                <a:effectLst>
                  <a:outerShdw blurRad="38100" dist="38100" dir="2700000" algn="tl">
                    <a:srgbClr val="FFFFFF"/>
                  </a:outerShdw>
                </a:effectLst>
              </a:rPr>
              <a:t>Top Tip - Number One</a:t>
            </a:r>
          </a:p>
        </p:txBody>
      </p:sp>
      <p:sp>
        <p:nvSpPr>
          <p:cNvPr id="27651" name="Rectangle 3"/>
          <p:cNvSpPr>
            <a:spLocks noGrp="1" noChangeArrowheads="1"/>
          </p:cNvSpPr>
          <p:nvPr>
            <p:ph type="body" idx="1"/>
          </p:nvPr>
        </p:nvSpPr>
        <p:spPr>
          <a:xfrm>
            <a:off x="1524001" y="1773238"/>
            <a:ext cx="9561513" cy="4114800"/>
          </a:xfrm>
        </p:spPr>
        <p:txBody>
          <a:bodyPr/>
          <a:lstStyle/>
          <a:p>
            <a:pPr>
              <a:lnSpc>
                <a:spcPct val="80000"/>
              </a:lnSpc>
              <a:buFontTx/>
              <a:buNone/>
            </a:pPr>
            <a:r>
              <a:rPr lang="en-GB" altLang="en-US" sz="3600" b="1" dirty="0"/>
              <a:t>     </a:t>
            </a:r>
            <a:r>
              <a:rPr lang="en-GB" altLang="en-US" sz="3600" b="1" i="1" dirty="0">
                <a:solidFill>
                  <a:srgbClr val="000000"/>
                </a:solidFill>
                <a:effectLst>
                  <a:outerShdw blurRad="38100" dist="38100" dir="2700000" algn="tl">
                    <a:srgbClr val="FFFFFF"/>
                  </a:outerShdw>
                </a:effectLst>
              </a:rPr>
              <a:t>Write in the past tense and in . . .</a:t>
            </a:r>
          </a:p>
          <a:p>
            <a:pPr>
              <a:lnSpc>
                <a:spcPct val="80000"/>
              </a:lnSpc>
              <a:buFontTx/>
              <a:buNone/>
            </a:pPr>
            <a:r>
              <a:rPr lang="en-GB" altLang="en-US" sz="3600" b="1" i="1" dirty="0">
                <a:solidFill>
                  <a:srgbClr val="000000"/>
                </a:solidFill>
                <a:effectLst>
                  <a:outerShdw blurRad="38100" dist="38100" dir="2700000" algn="tl">
                    <a:srgbClr val="FFFFFF"/>
                  </a:outerShdw>
                </a:effectLst>
              </a:rPr>
              <a:t>           </a:t>
            </a:r>
            <a:r>
              <a:rPr lang="en-GB" altLang="en-US" sz="3600" b="1" i="1" dirty="0">
                <a:solidFill>
                  <a:srgbClr val="F208E7"/>
                </a:solidFill>
              </a:rPr>
              <a:t>“Chronological Order”</a:t>
            </a:r>
          </a:p>
          <a:p>
            <a:pPr>
              <a:lnSpc>
                <a:spcPct val="80000"/>
              </a:lnSpc>
              <a:buFontTx/>
              <a:buNone/>
            </a:pPr>
            <a:r>
              <a:rPr lang="en-GB" altLang="en-US" sz="3600" b="1" i="1" dirty="0">
                <a:solidFill>
                  <a:srgbClr val="000000"/>
                </a:solidFill>
                <a:effectLst>
                  <a:outerShdw blurRad="38100" dist="38100" dir="2700000" algn="tl">
                    <a:srgbClr val="FFFFFF"/>
                  </a:outerShdw>
                </a:effectLst>
              </a:rPr>
              <a:t>To help the reader empathise with you </a:t>
            </a:r>
          </a:p>
          <a:p>
            <a:pPr>
              <a:lnSpc>
                <a:spcPct val="80000"/>
              </a:lnSpc>
              <a:buFontTx/>
              <a:buNone/>
            </a:pPr>
            <a:r>
              <a:rPr lang="en-GB" altLang="en-US" sz="3600" b="1" i="1" dirty="0">
                <a:solidFill>
                  <a:srgbClr val="000000"/>
                </a:solidFill>
                <a:effectLst>
                  <a:outerShdw blurRad="38100" dist="38100" dir="2700000" algn="tl">
                    <a:srgbClr val="FFFFFF"/>
                  </a:outerShdw>
                </a:effectLst>
              </a:rPr>
              <a:t>         Use pronouns such as . . .</a:t>
            </a:r>
          </a:p>
          <a:p>
            <a:pPr>
              <a:lnSpc>
                <a:spcPct val="80000"/>
              </a:lnSpc>
              <a:buFontTx/>
              <a:buNone/>
            </a:pPr>
            <a:r>
              <a:rPr lang="en-GB" altLang="en-US" sz="3600" b="1" i="1" dirty="0">
                <a:solidFill>
                  <a:srgbClr val="000000"/>
                </a:solidFill>
                <a:effectLst>
                  <a:outerShdw blurRad="38100" dist="38100" dir="2700000" algn="tl">
                    <a:srgbClr val="FFFFFF"/>
                  </a:outerShdw>
                </a:effectLst>
              </a:rPr>
              <a:t>          </a:t>
            </a:r>
            <a:r>
              <a:rPr lang="en-GB" altLang="en-US" sz="3600" b="1" i="1" dirty="0">
                <a:solidFill>
                  <a:schemeClr val="hlink"/>
                </a:solidFill>
              </a:rPr>
              <a:t>I,</a:t>
            </a:r>
            <a:r>
              <a:rPr lang="en-GB" altLang="en-US" sz="3600" b="1" i="1" dirty="0">
                <a:solidFill>
                  <a:srgbClr val="000000"/>
                </a:solidFill>
                <a:effectLst>
                  <a:outerShdw blurRad="38100" dist="38100" dir="2700000" algn="tl">
                    <a:srgbClr val="FFFFFF"/>
                  </a:outerShdw>
                </a:effectLst>
              </a:rPr>
              <a:t> </a:t>
            </a:r>
            <a:r>
              <a:rPr lang="en-GB" altLang="en-US" sz="3600" b="1" i="1" dirty="0">
                <a:solidFill>
                  <a:srgbClr val="FF3300"/>
                </a:solidFill>
              </a:rPr>
              <a:t>We,</a:t>
            </a:r>
            <a:r>
              <a:rPr lang="en-GB" altLang="en-US" sz="3600" b="1" i="1" dirty="0">
                <a:solidFill>
                  <a:srgbClr val="000000"/>
                </a:solidFill>
                <a:effectLst>
                  <a:outerShdw blurRad="38100" dist="38100" dir="2700000" algn="tl">
                    <a:srgbClr val="FFFFFF"/>
                  </a:outerShdw>
                </a:effectLst>
              </a:rPr>
              <a:t> </a:t>
            </a:r>
            <a:r>
              <a:rPr lang="en-GB" altLang="en-US" sz="3600" b="1" i="1" dirty="0">
                <a:solidFill>
                  <a:srgbClr val="0066FF"/>
                </a:solidFill>
              </a:rPr>
              <a:t>Us,</a:t>
            </a:r>
            <a:r>
              <a:rPr lang="en-GB" altLang="en-US" sz="3600" b="1" i="1" dirty="0">
                <a:solidFill>
                  <a:srgbClr val="000000"/>
                </a:solidFill>
                <a:effectLst>
                  <a:outerShdw blurRad="38100" dist="38100" dir="2700000" algn="tl">
                    <a:srgbClr val="FFFFFF"/>
                  </a:outerShdw>
                </a:effectLst>
              </a:rPr>
              <a:t> </a:t>
            </a:r>
            <a:r>
              <a:rPr lang="en-GB" altLang="en-US" sz="3600" b="1" i="1" dirty="0">
                <a:solidFill>
                  <a:srgbClr val="9900FF"/>
                </a:solidFill>
              </a:rPr>
              <a:t>We’re </a:t>
            </a:r>
            <a:r>
              <a:rPr lang="en-GB" altLang="en-US" sz="3600" b="1" i="1" dirty="0">
                <a:solidFill>
                  <a:srgbClr val="000000"/>
                </a:solidFill>
                <a:effectLst>
                  <a:outerShdw blurRad="38100" dist="38100" dir="2700000" algn="tl">
                    <a:srgbClr val="FFFFFF"/>
                  </a:outerShdw>
                </a:effectLst>
              </a:rPr>
              <a:t>and </a:t>
            </a:r>
            <a:r>
              <a:rPr lang="en-GB" altLang="en-US" sz="3600" b="1" i="1" dirty="0">
                <a:solidFill>
                  <a:srgbClr val="99FFCC"/>
                </a:solidFill>
              </a:rPr>
              <a:t>I’m.</a:t>
            </a:r>
          </a:p>
          <a:p>
            <a:pPr>
              <a:lnSpc>
                <a:spcPct val="80000"/>
              </a:lnSpc>
              <a:buFontTx/>
              <a:buNone/>
            </a:pPr>
            <a:r>
              <a:rPr lang="en-GB" altLang="en-US" sz="3600" b="1" i="1" dirty="0">
                <a:solidFill>
                  <a:srgbClr val="000000"/>
                </a:solidFill>
                <a:effectLst>
                  <a:outerShdw blurRad="38100" dist="38100" dir="2700000" algn="tl">
                    <a:srgbClr val="FFFFFF"/>
                  </a:outerShdw>
                </a:effectLst>
              </a:rPr>
              <a:t>    They help to make the reader </a:t>
            </a:r>
          </a:p>
          <a:p>
            <a:pPr>
              <a:lnSpc>
                <a:spcPct val="80000"/>
              </a:lnSpc>
              <a:buFontTx/>
              <a:buNone/>
            </a:pPr>
            <a:r>
              <a:rPr lang="en-GB" altLang="en-US" sz="3600" b="1" i="1" dirty="0">
                <a:solidFill>
                  <a:srgbClr val="000000"/>
                </a:solidFill>
                <a:effectLst>
                  <a:outerShdw blurRad="38100" dist="38100" dir="2700000" algn="tl">
                    <a:srgbClr val="FFFFFF"/>
                  </a:outerShdw>
                </a:effectLst>
              </a:rPr>
              <a:t>            feel part of the text.</a:t>
            </a:r>
          </a:p>
        </p:txBody>
      </p:sp>
    </p:spTree>
    <p:extLst>
      <p:ext uri="{BB962C8B-B14F-4D97-AF65-F5344CB8AC3E}">
        <p14:creationId xmlns:p14="http://schemas.microsoft.com/office/powerpoint/2010/main" val="3906374773"/>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800" fill="hold">
                                          <p:stCondLst>
                                            <p:cond delay="0"/>
                                          </p:stCondLst>
                                        </p:cTn>
                                        <p:tgtEl>
                                          <p:spTgt spid="27650"/>
                                        </p:tgtEl>
                                        <p:attrNameLst>
                                          <p:attrName>ppt_x</p:attrName>
                                        </p:attrNameLst>
                                      </p:cBhvr>
                                      <p:tavLst>
                                        <p:tav tm="0">
                                          <p:val>
                                            <p:strVal val="0-#ppt_w/2"/>
                                          </p:val>
                                        </p:tav>
                                        <p:tav tm="100000">
                                          <p:val>
                                            <p:strVal val="#ppt_x"/>
                                          </p:val>
                                        </p:tav>
                                      </p:tavLst>
                                    </p:anim>
                                    <p:anim calcmode="lin" valueType="num">
                                      <p:cBhvr additive="base">
                                        <p:cTn id="8" dur="800" fill="hold">
                                          <p:stCondLst>
                                            <p:cond delay="0"/>
                                          </p:stCondLst>
                                        </p:cTn>
                                        <p:tgtEl>
                                          <p:spTgt spid="2765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1" fill="hold">
                                          <p:stCondLst>
                                            <p:cond delay="0"/>
                                          </p:stCondLst>
                                        </p:cTn>
                                        <p:tgtEl>
                                          <p:spTgt spid="27651">
                                            <p:txEl>
                                              <p:pRg st="0" end="0"/>
                                            </p:txEl>
                                          </p:spTgt>
                                        </p:tgtEl>
                                        <p:attrNameLst>
                                          <p:attrName>style.visibility</p:attrName>
                                        </p:attrNameLst>
                                      </p:cBhvr>
                                      <p:to>
                                        <p:strVal val="visible"/>
                                      </p:to>
                                    </p:set>
                                    <p:animEffect transition="in" filter="fade">
                                      <p:cBhvr>
                                        <p:cTn id="13" dur="1000"/>
                                        <p:tgtEl>
                                          <p:spTgt spid="27651">
                                            <p:txEl>
                                              <p:pRg st="0" end="0"/>
                                            </p:txEl>
                                          </p:spTgt>
                                        </p:tgtEl>
                                      </p:cBhvr>
                                    </p:animEffect>
                                    <p:anim calcmode="lin" valueType="num">
                                      <p:cBhvr>
                                        <p:cTn id="14" dur="1000" fill="hold"/>
                                        <p:tgtEl>
                                          <p:spTgt spid="27651">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276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1" fill="hold">
                                          <p:stCondLst>
                                            <p:cond delay="0"/>
                                          </p:stCondLst>
                                        </p:cTn>
                                        <p:tgtEl>
                                          <p:spTgt spid="27651">
                                            <p:txEl>
                                              <p:pRg st="1" end="1"/>
                                            </p:txEl>
                                          </p:spTgt>
                                        </p:tgtEl>
                                        <p:attrNameLst>
                                          <p:attrName>style.visibility</p:attrName>
                                        </p:attrNameLst>
                                      </p:cBhvr>
                                      <p:to>
                                        <p:strVal val="visible"/>
                                      </p:to>
                                    </p:set>
                                    <p:animEffect transition="in" filter="fade">
                                      <p:cBhvr>
                                        <p:cTn id="20" dur="1000"/>
                                        <p:tgtEl>
                                          <p:spTgt spid="27651">
                                            <p:txEl>
                                              <p:pRg st="1" end="1"/>
                                            </p:txEl>
                                          </p:spTgt>
                                        </p:tgtEl>
                                      </p:cBhvr>
                                    </p:animEffect>
                                    <p:anim calcmode="lin" valueType="num">
                                      <p:cBhvr>
                                        <p:cTn id="21" dur="1000" fill="hold"/>
                                        <p:tgtEl>
                                          <p:spTgt spid="27651">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276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27651">
                                            <p:txEl>
                                              <p:pRg st="2" end="2"/>
                                            </p:txEl>
                                          </p:spTgt>
                                        </p:tgtEl>
                                        <p:attrNameLst>
                                          <p:attrName>style.visibility</p:attrName>
                                        </p:attrNameLst>
                                      </p:cBhvr>
                                      <p:to>
                                        <p:strVal val="visible"/>
                                      </p:to>
                                    </p:set>
                                    <p:animEffect transition="in" filter="fade">
                                      <p:cBhvr>
                                        <p:cTn id="27" dur="1000"/>
                                        <p:tgtEl>
                                          <p:spTgt spid="27651">
                                            <p:txEl>
                                              <p:pRg st="2" end="2"/>
                                            </p:txEl>
                                          </p:spTgt>
                                        </p:tgtEl>
                                      </p:cBhvr>
                                    </p:animEffect>
                                    <p:anim calcmode="lin" valueType="num">
                                      <p:cBhvr>
                                        <p:cTn id="28" dur="1000" fill="hold"/>
                                        <p:tgtEl>
                                          <p:spTgt spid="27651">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276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1" fill="hold">
                                          <p:stCondLst>
                                            <p:cond delay="0"/>
                                          </p:stCondLst>
                                        </p:cTn>
                                        <p:tgtEl>
                                          <p:spTgt spid="27651">
                                            <p:txEl>
                                              <p:pRg st="3" end="3"/>
                                            </p:txEl>
                                          </p:spTgt>
                                        </p:tgtEl>
                                        <p:attrNameLst>
                                          <p:attrName>style.visibility</p:attrName>
                                        </p:attrNameLst>
                                      </p:cBhvr>
                                      <p:to>
                                        <p:strVal val="visible"/>
                                      </p:to>
                                    </p:set>
                                    <p:animEffect transition="in" filter="fade">
                                      <p:cBhvr>
                                        <p:cTn id="34" dur="1000"/>
                                        <p:tgtEl>
                                          <p:spTgt spid="27651">
                                            <p:txEl>
                                              <p:pRg st="3" end="3"/>
                                            </p:txEl>
                                          </p:spTgt>
                                        </p:tgtEl>
                                      </p:cBhvr>
                                    </p:animEffect>
                                    <p:anim calcmode="lin" valueType="num">
                                      <p:cBhvr>
                                        <p:cTn id="35" dur="1000" fill="hold"/>
                                        <p:tgtEl>
                                          <p:spTgt spid="27651">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2765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1" fill="hold">
                                          <p:stCondLst>
                                            <p:cond delay="0"/>
                                          </p:stCondLst>
                                        </p:cTn>
                                        <p:tgtEl>
                                          <p:spTgt spid="27651">
                                            <p:txEl>
                                              <p:pRg st="4" end="4"/>
                                            </p:txEl>
                                          </p:spTgt>
                                        </p:tgtEl>
                                        <p:attrNameLst>
                                          <p:attrName>style.visibility</p:attrName>
                                        </p:attrNameLst>
                                      </p:cBhvr>
                                      <p:to>
                                        <p:strVal val="visible"/>
                                      </p:to>
                                    </p:set>
                                    <p:animEffect transition="in" filter="fade">
                                      <p:cBhvr>
                                        <p:cTn id="41" dur="1000"/>
                                        <p:tgtEl>
                                          <p:spTgt spid="27651">
                                            <p:txEl>
                                              <p:pRg st="4" end="4"/>
                                            </p:txEl>
                                          </p:spTgt>
                                        </p:tgtEl>
                                      </p:cBhvr>
                                    </p:animEffect>
                                    <p:anim calcmode="lin" valueType="num">
                                      <p:cBhvr>
                                        <p:cTn id="42" dur="1000" fill="hold"/>
                                        <p:tgtEl>
                                          <p:spTgt spid="27651">
                                            <p:txEl>
                                              <p:pRg st="4" end="4"/>
                                            </p:txEl>
                                          </p:spTgt>
                                        </p:tgtEl>
                                        <p:attrNameLst>
                                          <p:attrName>ppt_x</p:attrName>
                                        </p:attrNameLst>
                                      </p:cBhvr>
                                      <p:tavLst>
                                        <p:tav tm="0">
                                          <p:val>
                                            <p:strVal val="#ppt_x-.1"/>
                                          </p:val>
                                        </p:tav>
                                        <p:tav tm="100000">
                                          <p:val>
                                            <p:strVal val="#ppt_x"/>
                                          </p:val>
                                        </p:tav>
                                      </p:tavLst>
                                    </p:anim>
                                    <p:anim calcmode="lin" valueType="num">
                                      <p:cBhvr>
                                        <p:cTn id="43" dur="1000" fill="hold"/>
                                        <p:tgtEl>
                                          <p:spTgt spid="2765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0" presetClass="entr" presetSubtype="0" fill="hold" grpId="0" nodeType="clickEffect">
                                  <p:stCondLst>
                                    <p:cond delay="0"/>
                                  </p:stCondLst>
                                  <p:iterate type="lt">
                                    <p:tmPct val="10000"/>
                                  </p:iterate>
                                  <p:childTnLst>
                                    <p:set>
                                      <p:cBhvr>
                                        <p:cTn id="47" dur="1" fill="hold">
                                          <p:stCondLst>
                                            <p:cond delay="0"/>
                                          </p:stCondLst>
                                        </p:cTn>
                                        <p:tgtEl>
                                          <p:spTgt spid="27651">
                                            <p:txEl>
                                              <p:pRg st="5" end="5"/>
                                            </p:txEl>
                                          </p:spTgt>
                                        </p:tgtEl>
                                        <p:attrNameLst>
                                          <p:attrName>style.visibility</p:attrName>
                                        </p:attrNameLst>
                                      </p:cBhvr>
                                      <p:to>
                                        <p:strVal val="visible"/>
                                      </p:to>
                                    </p:set>
                                    <p:animEffect transition="in" filter="fade">
                                      <p:cBhvr>
                                        <p:cTn id="48" dur="1000"/>
                                        <p:tgtEl>
                                          <p:spTgt spid="27651">
                                            <p:txEl>
                                              <p:pRg st="5" end="5"/>
                                            </p:txEl>
                                          </p:spTgt>
                                        </p:tgtEl>
                                      </p:cBhvr>
                                    </p:animEffect>
                                    <p:anim calcmode="lin" valueType="num">
                                      <p:cBhvr>
                                        <p:cTn id="49" dur="1000" fill="hold"/>
                                        <p:tgtEl>
                                          <p:spTgt spid="27651">
                                            <p:txEl>
                                              <p:pRg st="5" end="5"/>
                                            </p:txEl>
                                          </p:spTgt>
                                        </p:tgtEl>
                                        <p:attrNameLst>
                                          <p:attrName>ppt_x</p:attrName>
                                        </p:attrNameLst>
                                      </p:cBhvr>
                                      <p:tavLst>
                                        <p:tav tm="0">
                                          <p:val>
                                            <p:strVal val="#ppt_x-.1"/>
                                          </p:val>
                                        </p:tav>
                                        <p:tav tm="100000">
                                          <p:val>
                                            <p:strVal val="#ppt_x"/>
                                          </p:val>
                                        </p:tav>
                                      </p:tavLst>
                                    </p:anim>
                                    <p:anim calcmode="lin" valueType="num">
                                      <p:cBhvr>
                                        <p:cTn id="50" dur="1000" fill="hold"/>
                                        <p:tgtEl>
                                          <p:spTgt spid="2765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0" presetClass="entr" presetSubtype="0" fill="hold" grpId="0" nodeType="clickEffect">
                                  <p:stCondLst>
                                    <p:cond delay="0"/>
                                  </p:stCondLst>
                                  <p:iterate type="lt">
                                    <p:tmPct val="10000"/>
                                  </p:iterate>
                                  <p:childTnLst>
                                    <p:set>
                                      <p:cBhvr>
                                        <p:cTn id="54" dur="1" fill="hold">
                                          <p:stCondLst>
                                            <p:cond delay="0"/>
                                          </p:stCondLst>
                                        </p:cTn>
                                        <p:tgtEl>
                                          <p:spTgt spid="27651">
                                            <p:txEl>
                                              <p:pRg st="6" end="6"/>
                                            </p:txEl>
                                          </p:spTgt>
                                        </p:tgtEl>
                                        <p:attrNameLst>
                                          <p:attrName>style.visibility</p:attrName>
                                        </p:attrNameLst>
                                      </p:cBhvr>
                                      <p:to>
                                        <p:strVal val="visible"/>
                                      </p:to>
                                    </p:set>
                                    <p:animEffect transition="in" filter="fade">
                                      <p:cBhvr>
                                        <p:cTn id="55" dur="1000"/>
                                        <p:tgtEl>
                                          <p:spTgt spid="27651">
                                            <p:txEl>
                                              <p:pRg st="6" end="6"/>
                                            </p:txEl>
                                          </p:spTgt>
                                        </p:tgtEl>
                                      </p:cBhvr>
                                    </p:animEffect>
                                    <p:anim calcmode="lin" valueType="num">
                                      <p:cBhvr>
                                        <p:cTn id="56" dur="1000" fill="hold"/>
                                        <p:tgtEl>
                                          <p:spTgt spid="27651">
                                            <p:txEl>
                                              <p:pRg st="6" end="6"/>
                                            </p:txEl>
                                          </p:spTgt>
                                        </p:tgtEl>
                                        <p:attrNameLst>
                                          <p:attrName>ppt_x</p:attrName>
                                        </p:attrNameLst>
                                      </p:cBhvr>
                                      <p:tavLst>
                                        <p:tav tm="0">
                                          <p:val>
                                            <p:strVal val="#ppt_x-.1"/>
                                          </p:val>
                                        </p:tav>
                                        <p:tav tm="100000">
                                          <p:val>
                                            <p:strVal val="#ppt_x"/>
                                          </p:val>
                                        </p:tav>
                                      </p:tavLst>
                                    </p:anim>
                                    <p:anim calcmode="lin" valueType="num">
                                      <p:cBhvr>
                                        <p:cTn id="57" dur="1000" fill="hold"/>
                                        <p:tgtEl>
                                          <p:spTgt spid="27651">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74825" y="-171450"/>
            <a:ext cx="8686800" cy="1384300"/>
          </a:xfrm>
        </p:spPr>
        <p:txBody>
          <a:bodyPr/>
          <a:lstStyle/>
          <a:p>
            <a:r>
              <a:rPr lang="en-GB" altLang="en-US" sz="5400" b="1" i="1" u="sng">
                <a:solidFill>
                  <a:schemeClr val="hlink"/>
                </a:solidFill>
                <a:latin typeface="Curlz MT" panose="04040404050702020202" pitchFamily="82" charset="0"/>
              </a:rPr>
              <a:t>Time Connectives that will help</a:t>
            </a:r>
          </a:p>
        </p:txBody>
      </p:sp>
      <p:sp>
        <p:nvSpPr>
          <p:cNvPr id="17411" name="Rectangle 3"/>
          <p:cNvSpPr>
            <a:spLocks noGrp="1" noChangeArrowheads="1"/>
          </p:cNvSpPr>
          <p:nvPr>
            <p:ph idx="1"/>
          </p:nvPr>
        </p:nvSpPr>
        <p:spPr>
          <a:xfrm>
            <a:off x="1774826" y="908050"/>
            <a:ext cx="8569325" cy="4895850"/>
          </a:xfrm>
        </p:spPr>
        <p:txBody>
          <a:bodyPr>
            <a:normAutofit fontScale="92500" lnSpcReduction="10000"/>
          </a:bodyPr>
          <a:lstStyle/>
          <a:p>
            <a:pPr>
              <a:buFontTx/>
              <a:buNone/>
            </a:pPr>
            <a:r>
              <a:rPr lang="en-GB" altLang="en-US" sz="4400" b="1" i="1">
                <a:solidFill>
                  <a:srgbClr val="000000"/>
                </a:solidFill>
                <a:effectLst>
                  <a:outerShdw blurRad="38100" dist="38100" dir="2700000" algn="tl">
                    <a:srgbClr val="FFFFFF"/>
                  </a:outerShdw>
                </a:effectLst>
                <a:latin typeface="Comic Sans MS" panose="030F0702030302020204" pitchFamily="66" charset="0"/>
              </a:rPr>
              <a:t>Firstly….</a:t>
            </a:r>
          </a:p>
          <a:p>
            <a:pPr>
              <a:buFontTx/>
              <a:buNone/>
            </a:pPr>
            <a:r>
              <a:rPr lang="en-GB" altLang="en-US" sz="4400" b="1" i="1">
                <a:solidFill>
                  <a:srgbClr val="000000"/>
                </a:solidFill>
                <a:effectLst>
                  <a:outerShdw blurRad="38100" dist="38100" dir="2700000" algn="tl">
                    <a:srgbClr val="FFFFFF"/>
                  </a:outerShdw>
                </a:effectLst>
                <a:latin typeface="Comic Sans MS" panose="030F0702030302020204" pitchFamily="66" charset="0"/>
              </a:rPr>
              <a:t>   Following on from …</a:t>
            </a:r>
          </a:p>
          <a:p>
            <a:pPr>
              <a:buFontTx/>
              <a:buNone/>
            </a:pPr>
            <a:r>
              <a:rPr lang="en-GB" altLang="en-US" sz="4400" b="1" i="1">
                <a:solidFill>
                  <a:srgbClr val="000000"/>
                </a:solidFill>
                <a:effectLst>
                  <a:outerShdw blurRad="38100" dist="38100" dir="2700000" algn="tl">
                    <a:srgbClr val="FFFFFF"/>
                  </a:outerShdw>
                </a:effectLst>
                <a:latin typeface="Comic Sans MS" panose="030F0702030302020204" pitchFamily="66" charset="0"/>
              </a:rPr>
              <a:t>      Next, I …</a:t>
            </a:r>
          </a:p>
          <a:p>
            <a:pPr>
              <a:buFontTx/>
              <a:buNone/>
            </a:pPr>
            <a:r>
              <a:rPr lang="en-GB" altLang="en-US" sz="4400" b="1" i="1">
                <a:solidFill>
                  <a:srgbClr val="000000"/>
                </a:solidFill>
                <a:effectLst>
                  <a:outerShdw blurRad="38100" dist="38100" dir="2700000" algn="tl">
                    <a:srgbClr val="FFFFFF"/>
                  </a:outerShdw>
                </a:effectLst>
                <a:latin typeface="Comic Sans MS" panose="030F0702030302020204" pitchFamily="66" charset="0"/>
              </a:rPr>
              <a:t>        Eventually, I …</a:t>
            </a:r>
          </a:p>
          <a:p>
            <a:pPr>
              <a:buFontTx/>
              <a:buNone/>
            </a:pPr>
            <a:r>
              <a:rPr lang="en-GB" altLang="en-US" sz="4400" b="1" i="1">
                <a:solidFill>
                  <a:srgbClr val="000000"/>
                </a:solidFill>
                <a:effectLst>
                  <a:outerShdw blurRad="38100" dist="38100" dir="2700000" algn="tl">
                    <a:srgbClr val="FFFFFF"/>
                  </a:outerShdw>
                </a:effectLst>
                <a:latin typeface="Comic Sans MS" panose="030F0702030302020204" pitchFamily="66" charset="0"/>
              </a:rPr>
              <a:t>          Some time later …</a:t>
            </a:r>
          </a:p>
          <a:p>
            <a:pPr>
              <a:buFontTx/>
              <a:buNone/>
            </a:pPr>
            <a:r>
              <a:rPr lang="en-GB" altLang="en-US" sz="4400" b="1" i="1">
                <a:solidFill>
                  <a:srgbClr val="000000"/>
                </a:solidFill>
                <a:effectLst>
                  <a:outerShdw blurRad="38100" dist="38100" dir="2700000" algn="tl">
                    <a:srgbClr val="FFFFFF"/>
                  </a:outerShdw>
                </a:effectLst>
                <a:latin typeface="Comic Sans MS" panose="030F0702030302020204" pitchFamily="66" charset="0"/>
              </a:rPr>
              <a:t>             Afterwards, I …</a:t>
            </a:r>
          </a:p>
          <a:p>
            <a:pPr>
              <a:buFontTx/>
              <a:buNone/>
            </a:pPr>
            <a:r>
              <a:rPr lang="en-GB" altLang="en-US" sz="4400" b="1" i="1">
                <a:solidFill>
                  <a:srgbClr val="000000"/>
                </a:solidFill>
                <a:effectLst>
                  <a:outerShdw blurRad="38100" dist="38100" dir="2700000" algn="tl">
                    <a:srgbClr val="FFFFFF"/>
                  </a:outerShdw>
                </a:effectLst>
                <a:latin typeface="Comic Sans MS" panose="030F0702030302020204" pitchFamily="66" charset="0"/>
              </a:rPr>
              <a:t>                    Finally</a:t>
            </a:r>
            <a:r>
              <a:rPr lang="en-GB" altLang="en-US" sz="4800" b="1" i="1">
                <a:solidFill>
                  <a:srgbClr val="000000"/>
                </a:solidFill>
                <a:effectLst>
                  <a:outerShdw blurRad="38100" dist="38100" dir="2700000" algn="tl">
                    <a:srgbClr val="FFFFFF"/>
                  </a:outerShdw>
                </a:effectLst>
              </a:rPr>
              <a:t> …</a:t>
            </a:r>
          </a:p>
        </p:txBody>
      </p:sp>
    </p:spTree>
    <p:extLst>
      <p:ext uri="{BB962C8B-B14F-4D97-AF65-F5344CB8AC3E}">
        <p14:creationId xmlns:p14="http://schemas.microsoft.com/office/powerpoint/2010/main" val="32780306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fade">
                                      <p:cBhvr>
                                        <p:cTn id="7" dur="1000"/>
                                        <p:tgtEl>
                                          <p:spTgt spid="17411">
                                            <p:txEl>
                                              <p:pRg st="0" end="0"/>
                                            </p:txEl>
                                          </p:spTgt>
                                        </p:tgtEl>
                                      </p:cBhvr>
                                    </p:animEffect>
                                    <p:anim calcmode="lin" valueType="num">
                                      <p:cBhvr>
                                        <p:cTn id="8" dur="1000" fill="hold"/>
                                        <p:tgtEl>
                                          <p:spTgt spid="174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4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411">
                                            <p:txEl>
                                              <p:pRg st="1" end="1"/>
                                            </p:txEl>
                                          </p:spTgt>
                                        </p:tgtEl>
                                        <p:attrNameLst>
                                          <p:attrName>style.visibility</p:attrName>
                                        </p:attrNameLst>
                                      </p:cBhvr>
                                      <p:to>
                                        <p:strVal val="visible"/>
                                      </p:to>
                                    </p:set>
                                    <p:animEffect transition="in" filter="fade">
                                      <p:cBhvr>
                                        <p:cTn id="14" dur="1000"/>
                                        <p:tgtEl>
                                          <p:spTgt spid="17411">
                                            <p:txEl>
                                              <p:pRg st="1" end="1"/>
                                            </p:txEl>
                                          </p:spTgt>
                                        </p:tgtEl>
                                      </p:cBhvr>
                                    </p:animEffect>
                                    <p:anim calcmode="lin" valueType="num">
                                      <p:cBhvr>
                                        <p:cTn id="15" dur="1000" fill="hold"/>
                                        <p:tgtEl>
                                          <p:spTgt spid="1741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74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411">
                                            <p:txEl>
                                              <p:pRg st="2" end="2"/>
                                            </p:txEl>
                                          </p:spTgt>
                                        </p:tgtEl>
                                        <p:attrNameLst>
                                          <p:attrName>style.visibility</p:attrName>
                                        </p:attrNameLst>
                                      </p:cBhvr>
                                      <p:to>
                                        <p:strVal val="visible"/>
                                      </p:to>
                                    </p:set>
                                    <p:animEffect transition="in" filter="fade">
                                      <p:cBhvr>
                                        <p:cTn id="21" dur="1000"/>
                                        <p:tgtEl>
                                          <p:spTgt spid="17411">
                                            <p:txEl>
                                              <p:pRg st="2" end="2"/>
                                            </p:txEl>
                                          </p:spTgt>
                                        </p:tgtEl>
                                      </p:cBhvr>
                                    </p:animEffect>
                                    <p:anim calcmode="lin" valueType="num">
                                      <p:cBhvr>
                                        <p:cTn id="22" dur="1000" fill="hold"/>
                                        <p:tgtEl>
                                          <p:spTgt spid="1741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74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411">
                                            <p:txEl>
                                              <p:pRg st="3" end="3"/>
                                            </p:txEl>
                                          </p:spTgt>
                                        </p:tgtEl>
                                        <p:attrNameLst>
                                          <p:attrName>style.visibility</p:attrName>
                                        </p:attrNameLst>
                                      </p:cBhvr>
                                      <p:to>
                                        <p:strVal val="visible"/>
                                      </p:to>
                                    </p:set>
                                    <p:animEffect transition="in" filter="fade">
                                      <p:cBhvr>
                                        <p:cTn id="28" dur="1000"/>
                                        <p:tgtEl>
                                          <p:spTgt spid="17411">
                                            <p:txEl>
                                              <p:pRg st="3" end="3"/>
                                            </p:txEl>
                                          </p:spTgt>
                                        </p:tgtEl>
                                      </p:cBhvr>
                                    </p:animEffect>
                                    <p:anim calcmode="lin" valueType="num">
                                      <p:cBhvr>
                                        <p:cTn id="29" dur="1000" fill="hold"/>
                                        <p:tgtEl>
                                          <p:spTgt spid="1741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74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7411">
                                            <p:txEl>
                                              <p:pRg st="4" end="4"/>
                                            </p:txEl>
                                          </p:spTgt>
                                        </p:tgtEl>
                                        <p:attrNameLst>
                                          <p:attrName>style.visibility</p:attrName>
                                        </p:attrNameLst>
                                      </p:cBhvr>
                                      <p:to>
                                        <p:strVal val="visible"/>
                                      </p:to>
                                    </p:set>
                                    <p:animEffect transition="in" filter="fade">
                                      <p:cBhvr>
                                        <p:cTn id="35" dur="1000"/>
                                        <p:tgtEl>
                                          <p:spTgt spid="17411">
                                            <p:txEl>
                                              <p:pRg st="4" end="4"/>
                                            </p:txEl>
                                          </p:spTgt>
                                        </p:tgtEl>
                                      </p:cBhvr>
                                    </p:animEffect>
                                    <p:anim calcmode="lin" valueType="num">
                                      <p:cBhvr>
                                        <p:cTn id="36" dur="1000" fill="hold"/>
                                        <p:tgtEl>
                                          <p:spTgt spid="17411">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741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7411">
                                            <p:txEl>
                                              <p:pRg st="5" end="5"/>
                                            </p:txEl>
                                          </p:spTgt>
                                        </p:tgtEl>
                                        <p:attrNameLst>
                                          <p:attrName>style.visibility</p:attrName>
                                        </p:attrNameLst>
                                      </p:cBhvr>
                                      <p:to>
                                        <p:strVal val="visible"/>
                                      </p:to>
                                    </p:set>
                                    <p:animEffect transition="in" filter="fade">
                                      <p:cBhvr>
                                        <p:cTn id="42" dur="1000"/>
                                        <p:tgtEl>
                                          <p:spTgt spid="17411">
                                            <p:txEl>
                                              <p:pRg st="5" end="5"/>
                                            </p:txEl>
                                          </p:spTgt>
                                        </p:tgtEl>
                                      </p:cBhvr>
                                    </p:animEffect>
                                    <p:anim calcmode="lin" valueType="num">
                                      <p:cBhvr>
                                        <p:cTn id="43" dur="1000" fill="hold"/>
                                        <p:tgtEl>
                                          <p:spTgt spid="17411">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741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7411">
                                            <p:txEl>
                                              <p:pRg st="6" end="6"/>
                                            </p:txEl>
                                          </p:spTgt>
                                        </p:tgtEl>
                                        <p:attrNameLst>
                                          <p:attrName>style.visibility</p:attrName>
                                        </p:attrNameLst>
                                      </p:cBhvr>
                                      <p:to>
                                        <p:strVal val="visible"/>
                                      </p:to>
                                    </p:set>
                                    <p:animEffect transition="in" filter="fade">
                                      <p:cBhvr>
                                        <p:cTn id="49" dur="1000"/>
                                        <p:tgtEl>
                                          <p:spTgt spid="17411">
                                            <p:txEl>
                                              <p:pRg st="6" end="6"/>
                                            </p:txEl>
                                          </p:spTgt>
                                        </p:tgtEl>
                                      </p:cBhvr>
                                    </p:animEffect>
                                    <p:anim calcmode="lin" valueType="num">
                                      <p:cBhvr>
                                        <p:cTn id="50" dur="1000" fill="hold"/>
                                        <p:tgtEl>
                                          <p:spTgt spid="17411">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7411">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GB" altLang="en-US" sz="4800" b="1" i="1" u="sng">
                <a:solidFill>
                  <a:srgbClr val="000000"/>
                </a:solidFill>
                <a:effectLst>
                  <a:outerShdw blurRad="38100" dist="38100" dir="2700000" algn="tl">
                    <a:srgbClr val="FFFFFF"/>
                  </a:outerShdw>
                </a:effectLst>
              </a:rPr>
              <a:t>Top Tip - Number Two</a:t>
            </a:r>
          </a:p>
        </p:txBody>
      </p:sp>
      <p:sp>
        <p:nvSpPr>
          <p:cNvPr id="28675" name="Rectangle 3"/>
          <p:cNvSpPr>
            <a:spLocks noGrp="1" noChangeArrowheads="1"/>
          </p:cNvSpPr>
          <p:nvPr>
            <p:ph type="body" idx="1"/>
          </p:nvPr>
        </p:nvSpPr>
        <p:spPr>
          <a:xfrm>
            <a:off x="1981200" y="1628776"/>
            <a:ext cx="8229600" cy="4391025"/>
          </a:xfrm>
        </p:spPr>
        <p:txBody>
          <a:bodyPr/>
          <a:lstStyle/>
          <a:p>
            <a:pPr>
              <a:lnSpc>
                <a:spcPct val="90000"/>
              </a:lnSpc>
              <a:buFontTx/>
              <a:buNone/>
            </a:pPr>
            <a:r>
              <a:rPr lang="en-GB" altLang="en-US"/>
              <a:t>       </a:t>
            </a:r>
            <a:r>
              <a:rPr lang="en-GB" altLang="en-US" sz="4400" b="1" i="1">
                <a:solidFill>
                  <a:srgbClr val="FF3300"/>
                </a:solidFill>
              </a:rPr>
              <a:t>Detailed Description</a:t>
            </a:r>
          </a:p>
          <a:p>
            <a:pPr>
              <a:lnSpc>
                <a:spcPct val="90000"/>
              </a:lnSpc>
              <a:buFontTx/>
              <a:buNone/>
            </a:pPr>
            <a:r>
              <a:rPr lang="en-GB" altLang="en-US" sz="2800" b="1" i="1">
                <a:solidFill>
                  <a:srgbClr val="FFFF00"/>
                </a:solidFill>
                <a:effectLst/>
              </a:rPr>
              <a:t>You need to add lots of detailed information</a:t>
            </a:r>
          </a:p>
          <a:p>
            <a:pPr>
              <a:lnSpc>
                <a:spcPct val="90000"/>
              </a:lnSpc>
              <a:buFontTx/>
              <a:buNone/>
            </a:pPr>
            <a:r>
              <a:rPr lang="en-GB" altLang="en-US" sz="2800" b="1" i="1">
                <a:solidFill>
                  <a:srgbClr val="FFFF00"/>
                </a:solidFill>
                <a:effectLst/>
              </a:rPr>
              <a:t>relating to people, places, events &amp; objects.</a:t>
            </a:r>
          </a:p>
          <a:p>
            <a:pPr>
              <a:lnSpc>
                <a:spcPct val="90000"/>
              </a:lnSpc>
              <a:buFontTx/>
              <a:buNone/>
            </a:pPr>
            <a:endParaRPr lang="en-GB" altLang="en-US" sz="2800" b="1" i="1">
              <a:solidFill>
                <a:srgbClr val="FFFF00"/>
              </a:solidFill>
              <a:effectLst/>
            </a:endParaRPr>
          </a:p>
          <a:p>
            <a:pPr>
              <a:lnSpc>
                <a:spcPct val="90000"/>
              </a:lnSpc>
              <a:buFontTx/>
              <a:buNone/>
            </a:pPr>
            <a:r>
              <a:rPr lang="en-GB" altLang="en-US" sz="2800" b="1" i="1">
                <a:solidFill>
                  <a:srgbClr val="FFFF00"/>
                </a:solidFill>
                <a:effectLst/>
              </a:rPr>
              <a:t>Also . . . remember to include your personal</a:t>
            </a:r>
          </a:p>
          <a:p>
            <a:pPr>
              <a:lnSpc>
                <a:spcPct val="90000"/>
              </a:lnSpc>
              <a:buFontTx/>
              <a:buNone/>
            </a:pPr>
            <a:r>
              <a:rPr lang="en-GB" altLang="en-US" sz="2800" b="1" i="1">
                <a:solidFill>
                  <a:srgbClr val="FFFF00"/>
                </a:solidFill>
                <a:effectLst/>
              </a:rPr>
              <a:t>thoughts and feelings about these things. </a:t>
            </a:r>
          </a:p>
          <a:p>
            <a:pPr>
              <a:lnSpc>
                <a:spcPct val="90000"/>
              </a:lnSpc>
              <a:buFontTx/>
              <a:buNone/>
            </a:pPr>
            <a:endParaRPr lang="en-GB" altLang="en-US" sz="2800" b="1" i="1">
              <a:solidFill>
                <a:srgbClr val="FFFF00"/>
              </a:solidFill>
              <a:effectLst/>
            </a:endParaRPr>
          </a:p>
          <a:p>
            <a:pPr>
              <a:lnSpc>
                <a:spcPct val="90000"/>
              </a:lnSpc>
              <a:buFontTx/>
              <a:buNone/>
            </a:pPr>
            <a:r>
              <a:rPr lang="en-GB" altLang="en-US" sz="2800" b="1" i="1">
                <a:solidFill>
                  <a:srgbClr val="FFFF00"/>
                </a:solidFill>
                <a:effectLst/>
              </a:rPr>
              <a:t>By doing so, your writing will be more appealing to the reader.</a:t>
            </a:r>
          </a:p>
          <a:p>
            <a:pPr>
              <a:lnSpc>
                <a:spcPct val="90000"/>
              </a:lnSpc>
              <a:buFontTx/>
              <a:buNone/>
            </a:pPr>
            <a:endParaRPr lang="en-GB" altLang="en-US" sz="2800" b="1" i="1">
              <a:solidFill>
                <a:srgbClr val="FFFF00"/>
              </a:solidFill>
              <a:effectLst/>
            </a:endParaRPr>
          </a:p>
        </p:txBody>
      </p:sp>
    </p:spTree>
    <p:extLst>
      <p:ext uri="{BB962C8B-B14F-4D97-AF65-F5344CB8AC3E}">
        <p14:creationId xmlns:p14="http://schemas.microsoft.com/office/powerpoint/2010/main" val="1695702828"/>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28674"/>
                                        </p:tgtEl>
                                        <p:attrNameLst>
                                          <p:attrName>style.visibility</p:attrName>
                                        </p:attrNameLst>
                                      </p:cBhvr>
                                      <p:to>
                                        <p:strVal val="visible"/>
                                      </p:to>
                                    </p:set>
                                    <p:anim calcmode="lin" valueType="num">
                                      <p:cBhvr additive="base">
                                        <p:cTn id="7" dur="800" fill="hold">
                                          <p:stCondLst>
                                            <p:cond delay="0"/>
                                          </p:stCondLst>
                                        </p:cTn>
                                        <p:tgtEl>
                                          <p:spTgt spid="28674"/>
                                        </p:tgtEl>
                                        <p:attrNameLst>
                                          <p:attrName>ppt_x</p:attrName>
                                        </p:attrNameLst>
                                      </p:cBhvr>
                                      <p:tavLst>
                                        <p:tav tm="0">
                                          <p:val>
                                            <p:strVal val="0-#ppt_w/2"/>
                                          </p:val>
                                        </p:tav>
                                        <p:tav tm="100000">
                                          <p:val>
                                            <p:strVal val="#ppt_x"/>
                                          </p:val>
                                        </p:tav>
                                      </p:tavLst>
                                    </p:anim>
                                    <p:anim calcmode="lin" valueType="num">
                                      <p:cBhvr additive="base">
                                        <p:cTn id="8" dur="800" fill="hold">
                                          <p:stCondLst>
                                            <p:cond delay="0"/>
                                          </p:stCondLst>
                                        </p:cTn>
                                        <p:tgtEl>
                                          <p:spTgt spid="2867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1" fill="hold">
                                          <p:stCondLst>
                                            <p:cond delay="0"/>
                                          </p:stCondLst>
                                        </p:cTn>
                                        <p:tgtEl>
                                          <p:spTgt spid="28675">
                                            <p:txEl>
                                              <p:pRg st="0" end="0"/>
                                            </p:txEl>
                                          </p:spTgt>
                                        </p:tgtEl>
                                        <p:attrNameLst>
                                          <p:attrName>style.visibility</p:attrName>
                                        </p:attrNameLst>
                                      </p:cBhvr>
                                      <p:to>
                                        <p:strVal val="visible"/>
                                      </p:to>
                                    </p:set>
                                    <p:animEffect transition="in" filter="fade">
                                      <p:cBhvr>
                                        <p:cTn id="13" dur="1000"/>
                                        <p:tgtEl>
                                          <p:spTgt spid="28675">
                                            <p:txEl>
                                              <p:pRg st="0" end="0"/>
                                            </p:txEl>
                                          </p:spTgt>
                                        </p:tgtEl>
                                      </p:cBhvr>
                                    </p:animEffect>
                                    <p:anim calcmode="lin" valueType="num">
                                      <p:cBhvr>
                                        <p:cTn id="14" dur="1000" fill="hold"/>
                                        <p:tgtEl>
                                          <p:spTgt spid="28675">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286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1" fill="hold">
                                          <p:stCondLst>
                                            <p:cond delay="0"/>
                                          </p:stCondLst>
                                        </p:cTn>
                                        <p:tgtEl>
                                          <p:spTgt spid="28675">
                                            <p:txEl>
                                              <p:pRg st="1" end="1"/>
                                            </p:txEl>
                                          </p:spTgt>
                                        </p:tgtEl>
                                        <p:attrNameLst>
                                          <p:attrName>style.visibility</p:attrName>
                                        </p:attrNameLst>
                                      </p:cBhvr>
                                      <p:to>
                                        <p:strVal val="visible"/>
                                      </p:to>
                                    </p:set>
                                    <p:animEffect transition="in" filter="fade">
                                      <p:cBhvr>
                                        <p:cTn id="20" dur="1000"/>
                                        <p:tgtEl>
                                          <p:spTgt spid="28675">
                                            <p:txEl>
                                              <p:pRg st="1" end="1"/>
                                            </p:txEl>
                                          </p:spTgt>
                                        </p:tgtEl>
                                      </p:cBhvr>
                                    </p:animEffect>
                                    <p:anim calcmode="lin" valueType="num">
                                      <p:cBhvr>
                                        <p:cTn id="21" dur="1000" fill="hold"/>
                                        <p:tgtEl>
                                          <p:spTgt spid="28675">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2867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28675">
                                            <p:txEl>
                                              <p:pRg st="2" end="2"/>
                                            </p:txEl>
                                          </p:spTgt>
                                        </p:tgtEl>
                                        <p:attrNameLst>
                                          <p:attrName>style.visibility</p:attrName>
                                        </p:attrNameLst>
                                      </p:cBhvr>
                                      <p:to>
                                        <p:strVal val="visible"/>
                                      </p:to>
                                    </p:set>
                                    <p:animEffect transition="in" filter="fade">
                                      <p:cBhvr>
                                        <p:cTn id="27" dur="1000"/>
                                        <p:tgtEl>
                                          <p:spTgt spid="28675">
                                            <p:txEl>
                                              <p:pRg st="2" end="2"/>
                                            </p:txEl>
                                          </p:spTgt>
                                        </p:tgtEl>
                                      </p:cBhvr>
                                    </p:animEffect>
                                    <p:anim calcmode="lin" valueType="num">
                                      <p:cBhvr>
                                        <p:cTn id="28" dur="1000" fill="hold"/>
                                        <p:tgtEl>
                                          <p:spTgt spid="28675">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2867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1" fill="hold">
                                          <p:stCondLst>
                                            <p:cond delay="0"/>
                                          </p:stCondLst>
                                        </p:cTn>
                                        <p:tgtEl>
                                          <p:spTgt spid="28675">
                                            <p:txEl>
                                              <p:pRg st="4" end="4"/>
                                            </p:txEl>
                                          </p:spTgt>
                                        </p:tgtEl>
                                        <p:attrNameLst>
                                          <p:attrName>style.visibility</p:attrName>
                                        </p:attrNameLst>
                                      </p:cBhvr>
                                      <p:to>
                                        <p:strVal val="visible"/>
                                      </p:to>
                                    </p:set>
                                    <p:animEffect transition="in" filter="fade">
                                      <p:cBhvr>
                                        <p:cTn id="34" dur="1000"/>
                                        <p:tgtEl>
                                          <p:spTgt spid="28675">
                                            <p:txEl>
                                              <p:pRg st="4" end="4"/>
                                            </p:txEl>
                                          </p:spTgt>
                                        </p:tgtEl>
                                      </p:cBhvr>
                                    </p:animEffect>
                                    <p:anim calcmode="lin" valueType="num">
                                      <p:cBhvr>
                                        <p:cTn id="35" dur="1000" fill="hold"/>
                                        <p:tgtEl>
                                          <p:spTgt spid="28675">
                                            <p:txEl>
                                              <p:pRg st="4" end="4"/>
                                            </p:txEl>
                                          </p:spTgt>
                                        </p:tgtEl>
                                        <p:attrNameLst>
                                          <p:attrName>ppt_x</p:attrName>
                                        </p:attrNameLst>
                                      </p:cBhvr>
                                      <p:tavLst>
                                        <p:tav tm="0">
                                          <p:val>
                                            <p:strVal val="#ppt_x-.1"/>
                                          </p:val>
                                        </p:tav>
                                        <p:tav tm="100000">
                                          <p:val>
                                            <p:strVal val="#ppt_x"/>
                                          </p:val>
                                        </p:tav>
                                      </p:tavLst>
                                    </p:anim>
                                    <p:anim calcmode="lin" valueType="num">
                                      <p:cBhvr>
                                        <p:cTn id="36" dur="1000" fill="hold"/>
                                        <p:tgtEl>
                                          <p:spTgt spid="2867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1" fill="hold">
                                          <p:stCondLst>
                                            <p:cond delay="0"/>
                                          </p:stCondLst>
                                        </p:cTn>
                                        <p:tgtEl>
                                          <p:spTgt spid="28675">
                                            <p:txEl>
                                              <p:pRg st="5" end="5"/>
                                            </p:txEl>
                                          </p:spTgt>
                                        </p:tgtEl>
                                        <p:attrNameLst>
                                          <p:attrName>style.visibility</p:attrName>
                                        </p:attrNameLst>
                                      </p:cBhvr>
                                      <p:to>
                                        <p:strVal val="visible"/>
                                      </p:to>
                                    </p:set>
                                    <p:animEffect transition="in" filter="fade">
                                      <p:cBhvr>
                                        <p:cTn id="41" dur="1000"/>
                                        <p:tgtEl>
                                          <p:spTgt spid="28675">
                                            <p:txEl>
                                              <p:pRg st="5" end="5"/>
                                            </p:txEl>
                                          </p:spTgt>
                                        </p:tgtEl>
                                      </p:cBhvr>
                                    </p:animEffect>
                                    <p:anim calcmode="lin" valueType="num">
                                      <p:cBhvr>
                                        <p:cTn id="42" dur="1000" fill="hold"/>
                                        <p:tgtEl>
                                          <p:spTgt spid="28675">
                                            <p:txEl>
                                              <p:pRg st="5" end="5"/>
                                            </p:txEl>
                                          </p:spTgt>
                                        </p:tgtEl>
                                        <p:attrNameLst>
                                          <p:attrName>ppt_x</p:attrName>
                                        </p:attrNameLst>
                                      </p:cBhvr>
                                      <p:tavLst>
                                        <p:tav tm="0">
                                          <p:val>
                                            <p:strVal val="#ppt_x-.1"/>
                                          </p:val>
                                        </p:tav>
                                        <p:tav tm="100000">
                                          <p:val>
                                            <p:strVal val="#ppt_x"/>
                                          </p:val>
                                        </p:tav>
                                      </p:tavLst>
                                    </p:anim>
                                    <p:anim calcmode="lin" valueType="num">
                                      <p:cBhvr>
                                        <p:cTn id="43" dur="1000" fill="hold"/>
                                        <p:tgtEl>
                                          <p:spTgt spid="2867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0" presetClass="entr" presetSubtype="0" fill="hold" grpId="0" nodeType="clickEffect">
                                  <p:stCondLst>
                                    <p:cond delay="0"/>
                                  </p:stCondLst>
                                  <p:iterate type="lt">
                                    <p:tmPct val="10000"/>
                                  </p:iterate>
                                  <p:childTnLst>
                                    <p:set>
                                      <p:cBhvr>
                                        <p:cTn id="47" dur="1" fill="hold">
                                          <p:stCondLst>
                                            <p:cond delay="0"/>
                                          </p:stCondLst>
                                        </p:cTn>
                                        <p:tgtEl>
                                          <p:spTgt spid="28675">
                                            <p:txEl>
                                              <p:pRg st="7" end="7"/>
                                            </p:txEl>
                                          </p:spTgt>
                                        </p:tgtEl>
                                        <p:attrNameLst>
                                          <p:attrName>style.visibility</p:attrName>
                                        </p:attrNameLst>
                                      </p:cBhvr>
                                      <p:to>
                                        <p:strVal val="visible"/>
                                      </p:to>
                                    </p:set>
                                    <p:animEffect transition="in" filter="fade">
                                      <p:cBhvr>
                                        <p:cTn id="48" dur="1000"/>
                                        <p:tgtEl>
                                          <p:spTgt spid="28675">
                                            <p:txEl>
                                              <p:pRg st="7" end="7"/>
                                            </p:txEl>
                                          </p:spTgt>
                                        </p:tgtEl>
                                      </p:cBhvr>
                                    </p:animEffect>
                                    <p:anim calcmode="lin" valueType="num">
                                      <p:cBhvr>
                                        <p:cTn id="49" dur="1000" fill="hold"/>
                                        <p:tgtEl>
                                          <p:spTgt spid="28675">
                                            <p:txEl>
                                              <p:pRg st="7" end="7"/>
                                            </p:txEl>
                                          </p:spTgt>
                                        </p:tgtEl>
                                        <p:attrNameLst>
                                          <p:attrName>ppt_x</p:attrName>
                                        </p:attrNameLst>
                                      </p:cBhvr>
                                      <p:tavLst>
                                        <p:tav tm="0">
                                          <p:val>
                                            <p:strVal val="#ppt_x-.1"/>
                                          </p:val>
                                        </p:tav>
                                        <p:tav tm="100000">
                                          <p:val>
                                            <p:strVal val="#ppt_x"/>
                                          </p:val>
                                        </p:tav>
                                      </p:tavLst>
                                    </p:anim>
                                    <p:anim calcmode="lin" valueType="num">
                                      <p:cBhvr>
                                        <p:cTn id="50" dur="1000" fill="hold"/>
                                        <p:tgtEl>
                                          <p:spTgt spid="28675">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992313" y="-100013"/>
            <a:ext cx="8229600" cy="1384301"/>
          </a:xfrm>
        </p:spPr>
        <p:txBody>
          <a:bodyPr/>
          <a:lstStyle/>
          <a:p>
            <a:r>
              <a:rPr lang="en-GB" altLang="en-US" sz="4800" b="1" i="1" u="sng">
                <a:solidFill>
                  <a:srgbClr val="000000"/>
                </a:solidFill>
                <a:effectLst>
                  <a:outerShdw blurRad="38100" dist="38100" dir="2700000" algn="tl">
                    <a:srgbClr val="FFFFFF"/>
                  </a:outerShdw>
                </a:effectLst>
              </a:rPr>
              <a:t>Top Tip - Number Three</a:t>
            </a:r>
          </a:p>
        </p:txBody>
      </p:sp>
      <p:sp>
        <p:nvSpPr>
          <p:cNvPr id="29699" name="Rectangle 3"/>
          <p:cNvSpPr>
            <a:spLocks noGrp="1" noChangeArrowheads="1"/>
          </p:cNvSpPr>
          <p:nvPr>
            <p:ph type="body" idx="1"/>
          </p:nvPr>
        </p:nvSpPr>
        <p:spPr>
          <a:xfrm>
            <a:off x="1524000" y="981075"/>
            <a:ext cx="9361488" cy="5545138"/>
          </a:xfrm>
        </p:spPr>
        <p:txBody>
          <a:bodyPr/>
          <a:lstStyle/>
          <a:p>
            <a:pPr>
              <a:lnSpc>
                <a:spcPct val="90000"/>
              </a:lnSpc>
              <a:buFontTx/>
              <a:buNone/>
            </a:pPr>
            <a:r>
              <a:rPr lang="en-GB" altLang="en-US" sz="4800" b="1" i="1">
                <a:solidFill>
                  <a:schemeClr val="accent1"/>
                </a:solidFill>
              </a:rPr>
              <a:t> Familiar - Everyday Events</a:t>
            </a:r>
          </a:p>
          <a:p>
            <a:pPr>
              <a:lnSpc>
                <a:spcPct val="90000"/>
              </a:lnSpc>
              <a:buFontTx/>
              <a:buNone/>
            </a:pPr>
            <a:r>
              <a:rPr lang="en-GB" altLang="en-US" sz="3600" b="1" i="1">
                <a:solidFill>
                  <a:srgbClr val="000000"/>
                </a:solidFill>
                <a:effectLst>
                  <a:outerShdw blurRad="38100" dist="38100" dir="2700000" algn="tl">
                    <a:srgbClr val="FFFFFF"/>
                  </a:outerShdw>
                </a:effectLst>
              </a:rPr>
              <a:t>  Write about ordinary, daily things </a:t>
            </a:r>
          </a:p>
          <a:p>
            <a:pPr>
              <a:lnSpc>
                <a:spcPct val="90000"/>
              </a:lnSpc>
              <a:buFontTx/>
              <a:buNone/>
            </a:pPr>
            <a:r>
              <a:rPr lang="en-GB" altLang="en-US" sz="3600" b="1" i="1">
                <a:solidFill>
                  <a:srgbClr val="000000"/>
                </a:solidFill>
                <a:effectLst>
                  <a:outerShdw blurRad="38100" dist="38100" dir="2700000" algn="tl">
                    <a:srgbClr val="FFFFFF"/>
                  </a:outerShdw>
                </a:effectLst>
              </a:rPr>
              <a:t>  that everybody does at some time . .</a:t>
            </a:r>
          </a:p>
          <a:p>
            <a:pPr>
              <a:lnSpc>
                <a:spcPct val="90000"/>
              </a:lnSpc>
              <a:buFontTx/>
              <a:buNone/>
            </a:pPr>
            <a:r>
              <a:rPr lang="en-GB" altLang="en-US" sz="3600" b="1" i="1">
                <a:solidFill>
                  <a:srgbClr val="000000"/>
                </a:solidFill>
                <a:effectLst>
                  <a:outerShdw blurRad="38100" dist="38100" dir="2700000" algn="tl">
                    <a:srgbClr val="FFFFFF"/>
                  </a:outerShdw>
                </a:effectLst>
              </a:rPr>
              <a:t>                    – BUT – </a:t>
            </a:r>
          </a:p>
          <a:p>
            <a:pPr>
              <a:lnSpc>
                <a:spcPct val="90000"/>
              </a:lnSpc>
              <a:buFontTx/>
              <a:buNone/>
            </a:pPr>
            <a:r>
              <a:rPr lang="en-GB" altLang="en-US" sz="3600" b="1" i="1">
                <a:solidFill>
                  <a:srgbClr val="000000"/>
                </a:solidFill>
                <a:effectLst>
                  <a:outerShdw blurRad="38100" dist="38100" dir="2700000" algn="tl">
                    <a:srgbClr val="FFFFFF"/>
                  </a:outerShdw>
                </a:effectLst>
              </a:rPr>
              <a:t>  Do try to write about them using a</a:t>
            </a:r>
          </a:p>
          <a:p>
            <a:pPr>
              <a:lnSpc>
                <a:spcPct val="90000"/>
              </a:lnSpc>
              <a:buFontTx/>
              <a:buNone/>
            </a:pPr>
            <a:r>
              <a:rPr lang="en-GB" altLang="en-US" sz="3600" b="1" i="1">
                <a:solidFill>
                  <a:srgbClr val="000000"/>
                </a:solidFill>
                <a:effectLst>
                  <a:outerShdw blurRad="38100" dist="38100" dir="2700000" algn="tl">
                    <a:srgbClr val="FFFFFF"/>
                  </a:outerShdw>
                </a:effectLst>
              </a:rPr>
              <a:t>  completely different angle or slant.</a:t>
            </a:r>
          </a:p>
          <a:p>
            <a:pPr>
              <a:lnSpc>
                <a:spcPct val="90000"/>
              </a:lnSpc>
              <a:buFontTx/>
              <a:buNone/>
            </a:pPr>
            <a:r>
              <a:rPr lang="en-GB" altLang="en-US" sz="3000" b="1" i="1"/>
              <a:t> </a:t>
            </a:r>
            <a:r>
              <a:rPr lang="en-GB" altLang="en-US" sz="3000" b="1" i="1" u="sng"/>
              <a:t>For example</a:t>
            </a:r>
            <a:r>
              <a:rPr lang="en-GB" altLang="en-US" sz="3000" b="1" i="1"/>
              <a:t> – </a:t>
            </a:r>
            <a:r>
              <a:rPr lang="en-GB" altLang="en-US" sz="3000" b="1" i="1">
                <a:solidFill>
                  <a:srgbClr val="FFFF00"/>
                </a:solidFill>
              </a:rPr>
              <a:t>Brushing your teeth whilst</a:t>
            </a:r>
          </a:p>
          <a:p>
            <a:pPr>
              <a:lnSpc>
                <a:spcPct val="90000"/>
              </a:lnSpc>
              <a:buFontTx/>
              <a:buNone/>
            </a:pPr>
            <a:r>
              <a:rPr lang="en-GB" altLang="en-US" sz="3000" b="1" i="1">
                <a:solidFill>
                  <a:srgbClr val="FFFF00"/>
                </a:solidFill>
              </a:rPr>
              <a:t> sitting on a deserted island beach, watching</a:t>
            </a:r>
          </a:p>
          <a:p>
            <a:pPr>
              <a:lnSpc>
                <a:spcPct val="90000"/>
              </a:lnSpc>
              <a:buFontTx/>
              <a:buNone/>
            </a:pPr>
            <a:r>
              <a:rPr lang="en-GB" altLang="en-US" sz="3000" b="1" i="1">
                <a:solidFill>
                  <a:srgbClr val="FFFF00"/>
                </a:solidFill>
              </a:rPr>
              <a:t> the Ocean crash loudly against the rocks.</a:t>
            </a:r>
          </a:p>
        </p:txBody>
      </p:sp>
    </p:spTree>
    <p:extLst>
      <p:ext uri="{BB962C8B-B14F-4D97-AF65-F5344CB8AC3E}">
        <p14:creationId xmlns:p14="http://schemas.microsoft.com/office/powerpoint/2010/main" val="2295207000"/>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29698"/>
                                        </p:tgtEl>
                                        <p:attrNameLst>
                                          <p:attrName>style.visibility</p:attrName>
                                        </p:attrNameLst>
                                      </p:cBhvr>
                                      <p:to>
                                        <p:strVal val="visible"/>
                                      </p:to>
                                    </p:set>
                                    <p:anim calcmode="lin" valueType="num">
                                      <p:cBhvr additive="base">
                                        <p:cTn id="7" dur="800" fill="hold">
                                          <p:stCondLst>
                                            <p:cond delay="0"/>
                                          </p:stCondLst>
                                        </p:cTn>
                                        <p:tgtEl>
                                          <p:spTgt spid="29698"/>
                                        </p:tgtEl>
                                        <p:attrNameLst>
                                          <p:attrName>ppt_x</p:attrName>
                                        </p:attrNameLst>
                                      </p:cBhvr>
                                      <p:tavLst>
                                        <p:tav tm="0">
                                          <p:val>
                                            <p:strVal val="0-#ppt_w/2"/>
                                          </p:val>
                                        </p:tav>
                                        <p:tav tm="100000">
                                          <p:val>
                                            <p:strVal val="#ppt_x"/>
                                          </p:val>
                                        </p:tav>
                                      </p:tavLst>
                                    </p:anim>
                                    <p:anim calcmode="lin" valueType="num">
                                      <p:cBhvr additive="base">
                                        <p:cTn id="8" dur="800" fill="hold">
                                          <p:stCondLst>
                                            <p:cond delay="0"/>
                                          </p:stCondLst>
                                        </p:cTn>
                                        <p:tgtEl>
                                          <p:spTgt spid="2969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1" fill="hold">
                                          <p:stCondLst>
                                            <p:cond delay="0"/>
                                          </p:stCondLst>
                                        </p:cTn>
                                        <p:tgtEl>
                                          <p:spTgt spid="29699">
                                            <p:txEl>
                                              <p:pRg st="0" end="0"/>
                                            </p:txEl>
                                          </p:spTgt>
                                        </p:tgtEl>
                                        <p:attrNameLst>
                                          <p:attrName>style.visibility</p:attrName>
                                        </p:attrNameLst>
                                      </p:cBhvr>
                                      <p:to>
                                        <p:strVal val="visible"/>
                                      </p:to>
                                    </p:set>
                                    <p:animEffect transition="in" filter="fade">
                                      <p:cBhvr>
                                        <p:cTn id="13" dur="1000"/>
                                        <p:tgtEl>
                                          <p:spTgt spid="29699">
                                            <p:txEl>
                                              <p:pRg st="0" end="0"/>
                                            </p:txEl>
                                          </p:spTgt>
                                        </p:tgtEl>
                                      </p:cBhvr>
                                    </p:animEffect>
                                    <p:anim calcmode="lin" valueType="num">
                                      <p:cBhvr>
                                        <p:cTn id="14" dur="1000" fill="hold"/>
                                        <p:tgtEl>
                                          <p:spTgt spid="29699">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296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1" fill="hold">
                                          <p:stCondLst>
                                            <p:cond delay="0"/>
                                          </p:stCondLst>
                                        </p:cTn>
                                        <p:tgtEl>
                                          <p:spTgt spid="29699">
                                            <p:txEl>
                                              <p:pRg st="1" end="1"/>
                                            </p:txEl>
                                          </p:spTgt>
                                        </p:tgtEl>
                                        <p:attrNameLst>
                                          <p:attrName>style.visibility</p:attrName>
                                        </p:attrNameLst>
                                      </p:cBhvr>
                                      <p:to>
                                        <p:strVal val="visible"/>
                                      </p:to>
                                    </p:set>
                                    <p:animEffect transition="in" filter="fade">
                                      <p:cBhvr>
                                        <p:cTn id="20" dur="1000"/>
                                        <p:tgtEl>
                                          <p:spTgt spid="29699">
                                            <p:txEl>
                                              <p:pRg st="1" end="1"/>
                                            </p:txEl>
                                          </p:spTgt>
                                        </p:tgtEl>
                                      </p:cBhvr>
                                    </p:animEffect>
                                    <p:anim calcmode="lin" valueType="num">
                                      <p:cBhvr>
                                        <p:cTn id="21" dur="1000" fill="hold"/>
                                        <p:tgtEl>
                                          <p:spTgt spid="29699">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296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29699">
                                            <p:txEl>
                                              <p:pRg st="2" end="2"/>
                                            </p:txEl>
                                          </p:spTgt>
                                        </p:tgtEl>
                                        <p:attrNameLst>
                                          <p:attrName>style.visibility</p:attrName>
                                        </p:attrNameLst>
                                      </p:cBhvr>
                                      <p:to>
                                        <p:strVal val="visible"/>
                                      </p:to>
                                    </p:set>
                                    <p:animEffect transition="in" filter="fade">
                                      <p:cBhvr>
                                        <p:cTn id="27" dur="1000"/>
                                        <p:tgtEl>
                                          <p:spTgt spid="29699">
                                            <p:txEl>
                                              <p:pRg st="2" end="2"/>
                                            </p:txEl>
                                          </p:spTgt>
                                        </p:tgtEl>
                                      </p:cBhvr>
                                    </p:animEffect>
                                    <p:anim calcmode="lin" valueType="num">
                                      <p:cBhvr>
                                        <p:cTn id="28" dur="1000" fill="hold"/>
                                        <p:tgtEl>
                                          <p:spTgt spid="29699">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296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1" fill="hold">
                                          <p:stCondLst>
                                            <p:cond delay="0"/>
                                          </p:stCondLst>
                                        </p:cTn>
                                        <p:tgtEl>
                                          <p:spTgt spid="29699">
                                            <p:txEl>
                                              <p:pRg st="3" end="3"/>
                                            </p:txEl>
                                          </p:spTgt>
                                        </p:tgtEl>
                                        <p:attrNameLst>
                                          <p:attrName>style.visibility</p:attrName>
                                        </p:attrNameLst>
                                      </p:cBhvr>
                                      <p:to>
                                        <p:strVal val="visible"/>
                                      </p:to>
                                    </p:set>
                                    <p:animEffect transition="in" filter="fade">
                                      <p:cBhvr>
                                        <p:cTn id="34" dur="1000"/>
                                        <p:tgtEl>
                                          <p:spTgt spid="29699">
                                            <p:txEl>
                                              <p:pRg st="3" end="3"/>
                                            </p:txEl>
                                          </p:spTgt>
                                        </p:tgtEl>
                                      </p:cBhvr>
                                    </p:animEffect>
                                    <p:anim calcmode="lin" valueType="num">
                                      <p:cBhvr>
                                        <p:cTn id="35" dur="1000" fill="hold"/>
                                        <p:tgtEl>
                                          <p:spTgt spid="29699">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2969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1" fill="hold">
                                          <p:stCondLst>
                                            <p:cond delay="0"/>
                                          </p:stCondLst>
                                        </p:cTn>
                                        <p:tgtEl>
                                          <p:spTgt spid="29699">
                                            <p:txEl>
                                              <p:pRg st="4" end="4"/>
                                            </p:txEl>
                                          </p:spTgt>
                                        </p:tgtEl>
                                        <p:attrNameLst>
                                          <p:attrName>style.visibility</p:attrName>
                                        </p:attrNameLst>
                                      </p:cBhvr>
                                      <p:to>
                                        <p:strVal val="visible"/>
                                      </p:to>
                                    </p:set>
                                    <p:animEffect transition="in" filter="fade">
                                      <p:cBhvr>
                                        <p:cTn id="41" dur="1000"/>
                                        <p:tgtEl>
                                          <p:spTgt spid="29699">
                                            <p:txEl>
                                              <p:pRg st="4" end="4"/>
                                            </p:txEl>
                                          </p:spTgt>
                                        </p:tgtEl>
                                      </p:cBhvr>
                                    </p:animEffect>
                                    <p:anim calcmode="lin" valueType="num">
                                      <p:cBhvr>
                                        <p:cTn id="42" dur="1000" fill="hold"/>
                                        <p:tgtEl>
                                          <p:spTgt spid="29699">
                                            <p:txEl>
                                              <p:pRg st="4" end="4"/>
                                            </p:txEl>
                                          </p:spTgt>
                                        </p:tgtEl>
                                        <p:attrNameLst>
                                          <p:attrName>ppt_x</p:attrName>
                                        </p:attrNameLst>
                                      </p:cBhvr>
                                      <p:tavLst>
                                        <p:tav tm="0">
                                          <p:val>
                                            <p:strVal val="#ppt_x-.1"/>
                                          </p:val>
                                        </p:tav>
                                        <p:tav tm="100000">
                                          <p:val>
                                            <p:strVal val="#ppt_x"/>
                                          </p:val>
                                        </p:tav>
                                      </p:tavLst>
                                    </p:anim>
                                    <p:anim calcmode="lin" valueType="num">
                                      <p:cBhvr>
                                        <p:cTn id="43" dur="1000" fill="hold"/>
                                        <p:tgtEl>
                                          <p:spTgt spid="2969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0" presetClass="entr" presetSubtype="0" fill="hold" grpId="0" nodeType="clickEffect">
                                  <p:stCondLst>
                                    <p:cond delay="0"/>
                                  </p:stCondLst>
                                  <p:iterate type="lt">
                                    <p:tmPct val="10000"/>
                                  </p:iterate>
                                  <p:childTnLst>
                                    <p:set>
                                      <p:cBhvr>
                                        <p:cTn id="47" dur="1" fill="hold">
                                          <p:stCondLst>
                                            <p:cond delay="0"/>
                                          </p:stCondLst>
                                        </p:cTn>
                                        <p:tgtEl>
                                          <p:spTgt spid="29699">
                                            <p:txEl>
                                              <p:pRg st="5" end="5"/>
                                            </p:txEl>
                                          </p:spTgt>
                                        </p:tgtEl>
                                        <p:attrNameLst>
                                          <p:attrName>style.visibility</p:attrName>
                                        </p:attrNameLst>
                                      </p:cBhvr>
                                      <p:to>
                                        <p:strVal val="visible"/>
                                      </p:to>
                                    </p:set>
                                    <p:animEffect transition="in" filter="fade">
                                      <p:cBhvr>
                                        <p:cTn id="48" dur="1000"/>
                                        <p:tgtEl>
                                          <p:spTgt spid="29699">
                                            <p:txEl>
                                              <p:pRg st="5" end="5"/>
                                            </p:txEl>
                                          </p:spTgt>
                                        </p:tgtEl>
                                      </p:cBhvr>
                                    </p:animEffect>
                                    <p:anim calcmode="lin" valueType="num">
                                      <p:cBhvr>
                                        <p:cTn id="49" dur="1000" fill="hold"/>
                                        <p:tgtEl>
                                          <p:spTgt spid="29699">
                                            <p:txEl>
                                              <p:pRg st="5" end="5"/>
                                            </p:txEl>
                                          </p:spTgt>
                                        </p:tgtEl>
                                        <p:attrNameLst>
                                          <p:attrName>ppt_x</p:attrName>
                                        </p:attrNameLst>
                                      </p:cBhvr>
                                      <p:tavLst>
                                        <p:tav tm="0">
                                          <p:val>
                                            <p:strVal val="#ppt_x-.1"/>
                                          </p:val>
                                        </p:tav>
                                        <p:tav tm="100000">
                                          <p:val>
                                            <p:strVal val="#ppt_x"/>
                                          </p:val>
                                        </p:tav>
                                      </p:tavLst>
                                    </p:anim>
                                    <p:anim calcmode="lin" valueType="num">
                                      <p:cBhvr>
                                        <p:cTn id="50" dur="1000" fill="hold"/>
                                        <p:tgtEl>
                                          <p:spTgt spid="2969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0" presetClass="entr" presetSubtype="0" fill="hold" grpId="0" nodeType="clickEffect">
                                  <p:stCondLst>
                                    <p:cond delay="0"/>
                                  </p:stCondLst>
                                  <p:iterate type="lt">
                                    <p:tmPct val="10000"/>
                                  </p:iterate>
                                  <p:childTnLst>
                                    <p:set>
                                      <p:cBhvr>
                                        <p:cTn id="54" dur="1" fill="hold">
                                          <p:stCondLst>
                                            <p:cond delay="0"/>
                                          </p:stCondLst>
                                        </p:cTn>
                                        <p:tgtEl>
                                          <p:spTgt spid="29699">
                                            <p:txEl>
                                              <p:pRg st="6" end="6"/>
                                            </p:txEl>
                                          </p:spTgt>
                                        </p:tgtEl>
                                        <p:attrNameLst>
                                          <p:attrName>style.visibility</p:attrName>
                                        </p:attrNameLst>
                                      </p:cBhvr>
                                      <p:to>
                                        <p:strVal val="visible"/>
                                      </p:to>
                                    </p:set>
                                    <p:animEffect transition="in" filter="fade">
                                      <p:cBhvr>
                                        <p:cTn id="55" dur="1000"/>
                                        <p:tgtEl>
                                          <p:spTgt spid="29699">
                                            <p:txEl>
                                              <p:pRg st="6" end="6"/>
                                            </p:txEl>
                                          </p:spTgt>
                                        </p:tgtEl>
                                      </p:cBhvr>
                                    </p:animEffect>
                                    <p:anim calcmode="lin" valueType="num">
                                      <p:cBhvr>
                                        <p:cTn id="56" dur="1000" fill="hold"/>
                                        <p:tgtEl>
                                          <p:spTgt spid="29699">
                                            <p:txEl>
                                              <p:pRg st="6" end="6"/>
                                            </p:txEl>
                                          </p:spTgt>
                                        </p:tgtEl>
                                        <p:attrNameLst>
                                          <p:attrName>ppt_x</p:attrName>
                                        </p:attrNameLst>
                                      </p:cBhvr>
                                      <p:tavLst>
                                        <p:tav tm="0">
                                          <p:val>
                                            <p:strVal val="#ppt_x-.1"/>
                                          </p:val>
                                        </p:tav>
                                        <p:tav tm="100000">
                                          <p:val>
                                            <p:strVal val="#ppt_x"/>
                                          </p:val>
                                        </p:tav>
                                      </p:tavLst>
                                    </p:anim>
                                    <p:anim calcmode="lin" valueType="num">
                                      <p:cBhvr>
                                        <p:cTn id="57" dur="1000" fill="hold"/>
                                        <p:tgtEl>
                                          <p:spTgt spid="2969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40" presetClass="entr" presetSubtype="0" fill="hold" grpId="0" nodeType="clickEffect">
                                  <p:stCondLst>
                                    <p:cond delay="0"/>
                                  </p:stCondLst>
                                  <p:iterate type="lt">
                                    <p:tmPct val="10000"/>
                                  </p:iterate>
                                  <p:childTnLst>
                                    <p:set>
                                      <p:cBhvr>
                                        <p:cTn id="61" dur="1" fill="hold">
                                          <p:stCondLst>
                                            <p:cond delay="0"/>
                                          </p:stCondLst>
                                        </p:cTn>
                                        <p:tgtEl>
                                          <p:spTgt spid="29699">
                                            <p:txEl>
                                              <p:pRg st="7" end="7"/>
                                            </p:txEl>
                                          </p:spTgt>
                                        </p:tgtEl>
                                        <p:attrNameLst>
                                          <p:attrName>style.visibility</p:attrName>
                                        </p:attrNameLst>
                                      </p:cBhvr>
                                      <p:to>
                                        <p:strVal val="visible"/>
                                      </p:to>
                                    </p:set>
                                    <p:animEffect transition="in" filter="fade">
                                      <p:cBhvr>
                                        <p:cTn id="62" dur="1000"/>
                                        <p:tgtEl>
                                          <p:spTgt spid="29699">
                                            <p:txEl>
                                              <p:pRg st="7" end="7"/>
                                            </p:txEl>
                                          </p:spTgt>
                                        </p:tgtEl>
                                      </p:cBhvr>
                                    </p:animEffect>
                                    <p:anim calcmode="lin" valueType="num">
                                      <p:cBhvr>
                                        <p:cTn id="63" dur="1000" fill="hold"/>
                                        <p:tgtEl>
                                          <p:spTgt spid="29699">
                                            <p:txEl>
                                              <p:pRg st="7" end="7"/>
                                            </p:txEl>
                                          </p:spTgt>
                                        </p:tgtEl>
                                        <p:attrNameLst>
                                          <p:attrName>ppt_x</p:attrName>
                                        </p:attrNameLst>
                                      </p:cBhvr>
                                      <p:tavLst>
                                        <p:tav tm="0">
                                          <p:val>
                                            <p:strVal val="#ppt_x-.1"/>
                                          </p:val>
                                        </p:tav>
                                        <p:tav tm="100000">
                                          <p:val>
                                            <p:strVal val="#ppt_x"/>
                                          </p:val>
                                        </p:tav>
                                      </p:tavLst>
                                    </p:anim>
                                    <p:anim calcmode="lin" valueType="num">
                                      <p:cBhvr>
                                        <p:cTn id="64" dur="1000" fill="hold"/>
                                        <p:tgtEl>
                                          <p:spTgt spid="29699">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40" presetClass="entr" presetSubtype="0" fill="hold" grpId="0" nodeType="clickEffect">
                                  <p:stCondLst>
                                    <p:cond delay="0"/>
                                  </p:stCondLst>
                                  <p:iterate type="lt">
                                    <p:tmPct val="10000"/>
                                  </p:iterate>
                                  <p:childTnLst>
                                    <p:set>
                                      <p:cBhvr>
                                        <p:cTn id="68" dur="1" fill="hold">
                                          <p:stCondLst>
                                            <p:cond delay="0"/>
                                          </p:stCondLst>
                                        </p:cTn>
                                        <p:tgtEl>
                                          <p:spTgt spid="29699">
                                            <p:txEl>
                                              <p:pRg st="8" end="8"/>
                                            </p:txEl>
                                          </p:spTgt>
                                        </p:tgtEl>
                                        <p:attrNameLst>
                                          <p:attrName>style.visibility</p:attrName>
                                        </p:attrNameLst>
                                      </p:cBhvr>
                                      <p:to>
                                        <p:strVal val="visible"/>
                                      </p:to>
                                    </p:set>
                                    <p:animEffect transition="in" filter="fade">
                                      <p:cBhvr>
                                        <p:cTn id="69" dur="1000"/>
                                        <p:tgtEl>
                                          <p:spTgt spid="29699">
                                            <p:txEl>
                                              <p:pRg st="8" end="8"/>
                                            </p:txEl>
                                          </p:spTgt>
                                        </p:tgtEl>
                                      </p:cBhvr>
                                    </p:animEffect>
                                    <p:anim calcmode="lin" valueType="num">
                                      <p:cBhvr>
                                        <p:cTn id="70" dur="1000" fill="hold"/>
                                        <p:tgtEl>
                                          <p:spTgt spid="29699">
                                            <p:txEl>
                                              <p:pRg st="8" end="8"/>
                                            </p:txEl>
                                          </p:spTgt>
                                        </p:tgtEl>
                                        <p:attrNameLst>
                                          <p:attrName>ppt_x</p:attrName>
                                        </p:attrNameLst>
                                      </p:cBhvr>
                                      <p:tavLst>
                                        <p:tav tm="0">
                                          <p:val>
                                            <p:strVal val="#ppt_x-.1"/>
                                          </p:val>
                                        </p:tav>
                                        <p:tav tm="100000">
                                          <p:val>
                                            <p:strVal val="#ppt_x"/>
                                          </p:val>
                                        </p:tav>
                                      </p:tavLst>
                                    </p:anim>
                                    <p:anim calcmode="lin" valueType="num">
                                      <p:cBhvr>
                                        <p:cTn id="71" dur="1000" fill="hold"/>
                                        <p:tgtEl>
                                          <p:spTgt spid="29699">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29699"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2313" y="115888"/>
            <a:ext cx="8229600" cy="1384300"/>
          </a:xfrm>
        </p:spPr>
        <p:txBody>
          <a:bodyPr/>
          <a:lstStyle/>
          <a:p>
            <a:r>
              <a:rPr lang="en-GB" altLang="en-US" sz="4800" b="1" i="1" u="sng">
                <a:solidFill>
                  <a:srgbClr val="000000"/>
                </a:solidFill>
                <a:effectLst>
                  <a:outerShdw blurRad="38100" dist="38100" dir="2700000" algn="tl">
                    <a:srgbClr val="FFFFFF"/>
                  </a:outerShdw>
                </a:effectLst>
              </a:rPr>
              <a:t>Top Tip - Number Four</a:t>
            </a:r>
          </a:p>
        </p:txBody>
      </p:sp>
      <p:sp>
        <p:nvSpPr>
          <p:cNvPr id="30723" name="Rectangle 3"/>
          <p:cNvSpPr>
            <a:spLocks noGrp="1" noChangeArrowheads="1"/>
          </p:cNvSpPr>
          <p:nvPr>
            <p:ph type="body" idx="1"/>
          </p:nvPr>
        </p:nvSpPr>
        <p:spPr>
          <a:xfrm>
            <a:off x="1631950" y="1341438"/>
            <a:ext cx="9685338" cy="4824412"/>
          </a:xfrm>
        </p:spPr>
        <p:txBody>
          <a:bodyPr/>
          <a:lstStyle/>
          <a:p>
            <a:pPr>
              <a:buFontTx/>
              <a:buNone/>
            </a:pPr>
            <a:r>
              <a:rPr lang="en-GB" altLang="en-US"/>
              <a:t>               </a:t>
            </a:r>
            <a:r>
              <a:rPr lang="en-GB" altLang="en-US" sz="4400" b="1" i="1">
                <a:solidFill>
                  <a:schemeClr val="hlink"/>
                </a:solidFill>
              </a:rPr>
              <a:t>Explain Why . . . . </a:t>
            </a:r>
          </a:p>
          <a:p>
            <a:pPr>
              <a:buFontTx/>
              <a:buNone/>
            </a:pPr>
            <a:r>
              <a:rPr lang="en-GB" altLang="en-US" sz="3000" b="1" i="1">
                <a:solidFill>
                  <a:srgbClr val="000000"/>
                </a:solidFill>
                <a:effectLst>
                  <a:outerShdw blurRad="38100" dist="38100" dir="2700000" algn="tl">
                    <a:srgbClr val="FFFFFF"/>
                  </a:outerShdw>
                </a:effectLst>
              </a:rPr>
              <a:t>Help your reader to understand your moods.</a:t>
            </a:r>
          </a:p>
          <a:p>
            <a:pPr>
              <a:buFontTx/>
              <a:buNone/>
            </a:pPr>
            <a:r>
              <a:rPr lang="en-GB" altLang="en-US" sz="3000" b="1" i="1">
                <a:solidFill>
                  <a:srgbClr val="000000"/>
                </a:solidFill>
                <a:effectLst>
                  <a:outerShdw blurRad="38100" dist="38100" dir="2700000" algn="tl">
                    <a:srgbClr val="FFFFFF"/>
                  </a:outerShdw>
                </a:effectLst>
              </a:rPr>
              <a:t>By explaining your different </a:t>
            </a:r>
            <a:r>
              <a:rPr lang="en-GB" altLang="en-US" sz="3000" b="1" i="1" u="sng">
                <a:solidFill>
                  <a:srgbClr val="FFFF00"/>
                </a:solidFill>
              </a:rPr>
              <a:t>Emotions</a:t>
            </a:r>
            <a:r>
              <a:rPr lang="en-GB" altLang="en-US" sz="3000" b="1" i="1">
                <a:solidFill>
                  <a:srgbClr val="FFFF00"/>
                </a:solidFill>
              </a:rPr>
              <a:t> </a:t>
            </a:r>
            <a:r>
              <a:rPr lang="en-GB" altLang="en-US" sz="3000" b="1" i="1">
                <a:solidFill>
                  <a:srgbClr val="000000"/>
                </a:solidFill>
                <a:effectLst>
                  <a:outerShdw blurRad="38100" dist="38100" dir="2700000" algn="tl">
                    <a:srgbClr val="FFFFFF"/>
                  </a:outerShdw>
                </a:effectLst>
              </a:rPr>
              <a:t>and</a:t>
            </a:r>
          </a:p>
          <a:p>
            <a:pPr>
              <a:buFontTx/>
              <a:buNone/>
            </a:pPr>
            <a:r>
              <a:rPr lang="en-GB" altLang="en-US" sz="3000" b="1" i="1" u="sng">
                <a:solidFill>
                  <a:srgbClr val="FF6600"/>
                </a:solidFill>
              </a:rPr>
              <a:t>Feelings</a:t>
            </a:r>
            <a:r>
              <a:rPr lang="en-GB" altLang="en-US" sz="3000" b="1" i="1">
                <a:solidFill>
                  <a:srgbClr val="FF6600"/>
                </a:solidFill>
              </a:rPr>
              <a:t> </a:t>
            </a:r>
            <a:r>
              <a:rPr lang="en-GB" altLang="en-US" sz="3000" b="1" i="1">
                <a:solidFill>
                  <a:srgbClr val="000000"/>
                </a:solidFill>
                <a:effectLst>
                  <a:outerShdw blurRad="38100" dist="38100" dir="2700000" algn="tl">
                    <a:srgbClr val="FFFFFF"/>
                  </a:outerShdw>
                </a:effectLst>
              </a:rPr>
              <a:t>– the reader will be able to . . .</a:t>
            </a:r>
          </a:p>
          <a:p>
            <a:pPr>
              <a:buFontTx/>
              <a:buNone/>
            </a:pPr>
            <a:r>
              <a:rPr lang="en-GB" altLang="en-US" sz="3000" b="1" i="1" u="sng">
                <a:solidFill>
                  <a:srgbClr val="00CC99"/>
                </a:solidFill>
              </a:rPr>
              <a:t>VISUALISE</a:t>
            </a:r>
            <a:r>
              <a:rPr lang="en-GB" altLang="en-US" sz="3000" b="1" i="1">
                <a:solidFill>
                  <a:srgbClr val="00CC99"/>
                </a:solidFill>
              </a:rPr>
              <a:t> </a:t>
            </a:r>
            <a:r>
              <a:rPr lang="en-GB" altLang="en-US" sz="3000" b="1" i="1">
                <a:solidFill>
                  <a:srgbClr val="000000"/>
                </a:solidFill>
                <a:effectLst>
                  <a:outerShdw blurRad="38100" dist="38100" dir="2700000" algn="tl">
                    <a:srgbClr val="FFFFFF"/>
                  </a:outerShdw>
                </a:effectLst>
              </a:rPr>
              <a:t>and put themselves in your shoes.</a:t>
            </a:r>
          </a:p>
          <a:p>
            <a:pPr>
              <a:buFontTx/>
              <a:buNone/>
            </a:pPr>
            <a:r>
              <a:rPr lang="en-GB" altLang="en-US" sz="3000" b="1" i="1">
                <a:solidFill>
                  <a:srgbClr val="000000"/>
                </a:solidFill>
                <a:effectLst>
                  <a:outerShdw blurRad="38100" dist="38100" dir="2700000" algn="tl">
                    <a:srgbClr val="FFFFFF"/>
                  </a:outerShdw>
                </a:effectLst>
              </a:rPr>
              <a:t>So, if you are sad – explain why you are sad.</a:t>
            </a:r>
          </a:p>
          <a:p>
            <a:pPr>
              <a:buFontTx/>
              <a:buNone/>
            </a:pPr>
            <a:r>
              <a:rPr lang="en-GB" altLang="en-US" sz="3000" b="1" i="1">
                <a:solidFill>
                  <a:srgbClr val="000000"/>
                </a:solidFill>
                <a:effectLst>
                  <a:outerShdw blurRad="38100" dist="38100" dir="2700000" algn="tl">
                    <a:srgbClr val="FFFFFF"/>
                  </a:outerShdw>
                </a:effectLst>
              </a:rPr>
              <a:t>Similarly, if you are happy – explain why </a:t>
            </a:r>
          </a:p>
          <a:p>
            <a:pPr>
              <a:buFontTx/>
              <a:buNone/>
            </a:pPr>
            <a:r>
              <a:rPr lang="en-GB" altLang="en-US" sz="3000" b="1" i="1">
                <a:solidFill>
                  <a:srgbClr val="000000"/>
                </a:solidFill>
                <a:effectLst>
                  <a:outerShdw blurRad="38100" dist="38100" dir="2700000" algn="tl">
                    <a:srgbClr val="FFFFFF"/>
                  </a:outerShdw>
                </a:effectLst>
              </a:rPr>
              <a:t>you are feeling in such a way.</a:t>
            </a:r>
          </a:p>
        </p:txBody>
      </p:sp>
    </p:spTree>
    <p:extLst>
      <p:ext uri="{BB962C8B-B14F-4D97-AF65-F5344CB8AC3E}">
        <p14:creationId xmlns:p14="http://schemas.microsoft.com/office/powerpoint/2010/main" val="3741650371"/>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30722"/>
                                        </p:tgtEl>
                                        <p:attrNameLst>
                                          <p:attrName>style.visibility</p:attrName>
                                        </p:attrNameLst>
                                      </p:cBhvr>
                                      <p:to>
                                        <p:strVal val="visible"/>
                                      </p:to>
                                    </p:set>
                                    <p:anim calcmode="lin" valueType="num">
                                      <p:cBhvr additive="base">
                                        <p:cTn id="7" dur="800" fill="hold">
                                          <p:stCondLst>
                                            <p:cond delay="0"/>
                                          </p:stCondLst>
                                        </p:cTn>
                                        <p:tgtEl>
                                          <p:spTgt spid="30722"/>
                                        </p:tgtEl>
                                        <p:attrNameLst>
                                          <p:attrName>ppt_x</p:attrName>
                                        </p:attrNameLst>
                                      </p:cBhvr>
                                      <p:tavLst>
                                        <p:tav tm="0">
                                          <p:val>
                                            <p:strVal val="0-#ppt_w/2"/>
                                          </p:val>
                                        </p:tav>
                                        <p:tav tm="100000">
                                          <p:val>
                                            <p:strVal val="#ppt_x"/>
                                          </p:val>
                                        </p:tav>
                                      </p:tavLst>
                                    </p:anim>
                                    <p:anim calcmode="lin" valueType="num">
                                      <p:cBhvr additive="base">
                                        <p:cTn id="8" dur="800" fill="hold">
                                          <p:stCondLst>
                                            <p:cond delay="0"/>
                                          </p:stCondLst>
                                        </p:cTn>
                                        <p:tgtEl>
                                          <p:spTgt spid="3072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1" fill="hold">
                                          <p:stCondLst>
                                            <p:cond delay="0"/>
                                          </p:stCondLst>
                                        </p:cTn>
                                        <p:tgtEl>
                                          <p:spTgt spid="30723">
                                            <p:txEl>
                                              <p:pRg st="0" end="0"/>
                                            </p:txEl>
                                          </p:spTgt>
                                        </p:tgtEl>
                                        <p:attrNameLst>
                                          <p:attrName>style.visibility</p:attrName>
                                        </p:attrNameLst>
                                      </p:cBhvr>
                                      <p:to>
                                        <p:strVal val="visible"/>
                                      </p:to>
                                    </p:set>
                                    <p:animEffect transition="in" filter="fade">
                                      <p:cBhvr>
                                        <p:cTn id="13" dur="1000"/>
                                        <p:tgtEl>
                                          <p:spTgt spid="30723">
                                            <p:txEl>
                                              <p:pRg st="0" end="0"/>
                                            </p:txEl>
                                          </p:spTgt>
                                        </p:tgtEl>
                                      </p:cBhvr>
                                    </p:animEffect>
                                    <p:anim calcmode="lin" valueType="num">
                                      <p:cBhvr>
                                        <p:cTn id="14" dur="1000" fill="hold"/>
                                        <p:tgtEl>
                                          <p:spTgt spid="30723">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307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1" fill="hold">
                                          <p:stCondLst>
                                            <p:cond delay="0"/>
                                          </p:stCondLst>
                                        </p:cTn>
                                        <p:tgtEl>
                                          <p:spTgt spid="30723">
                                            <p:txEl>
                                              <p:pRg st="1" end="1"/>
                                            </p:txEl>
                                          </p:spTgt>
                                        </p:tgtEl>
                                        <p:attrNameLst>
                                          <p:attrName>style.visibility</p:attrName>
                                        </p:attrNameLst>
                                      </p:cBhvr>
                                      <p:to>
                                        <p:strVal val="visible"/>
                                      </p:to>
                                    </p:set>
                                    <p:animEffect transition="in" filter="fade">
                                      <p:cBhvr>
                                        <p:cTn id="20" dur="1000"/>
                                        <p:tgtEl>
                                          <p:spTgt spid="30723">
                                            <p:txEl>
                                              <p:pRg st="1" end="1"/>
                                            </p:txEl>
                                          </p:spTgt>
                                        </p:tgtEl>
                                      </p:cBhvr>
                                    </p:animEffect>
                                    <p:anim calcmode="lin" valueType="num">
                                      <p:cBhvr>
                                        <p:cTn id="21" dur="1000" fill="hold"/>
                                        <p:tgtEl>
                                          <p:spTgt spid="30723">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307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30723">
                                            <p:txEl>
                                              <p:pRg st="2" end="2"/>
                                            </p:txEl>
                                          </p:spTgt>
                                        </p:tgtEl>
                                        <p:attrNameLst>
                                          <p:attrName>style.visibility</p:attrName>
                                        </p:attrNameLst>
                                      </p:cBhvr>
                                      <p:to>
                                        <p:strVal val="visible"/>
                                      </p:to>
                                    </p:set>
                                    <p:animEffect transition="in" filter="fade">
                                      <p:cBhvr>
                                        <p:cTn id="27" dur="1000"/>
                                        <p:tgtEl>
                                          <p:spTgt spid="30723">
                                            <p:txEl>
                                              <p:pRg st="2" end="2"/>
                                            </p:txEl>
                                          </p:spTgt>
                                        </p:tgtEl>
                                      </p:cBhvr>
                                    </p:animEffect>
                                    <p:anim calcmode="lin" valueType="num">
                                      <p:cBhvr>
                                        <p:cTn id="28" dur="1000" fill="hold"/>
                                        <p:tgtEl>
                                          <p:spTgt spid="30723">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307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1" fill="hold">
                                          <p:stCondLst>
                                            <p:cond delay="0"/>
                                          </p:stCondLst>
                                        </p:cTn>
                                        <p:tgtEl>
                                          <p:spTgt spid="30723">
                                            <p:txEl>
                                              <p:pRg st="3" end="3"/>
                                            </p:txEl>
                                          </p:spTgt>
                                        </p:tgtEl>
                                        <p:attrNameLst>
                                          <p:attrName>style.visibility</p:attrName>
                                        </p:attrNameLst>
                                      </p:cBhvr>
                                      <p:to>
                                        <p:strVal val="visible"/>
                                      </p:to>
                                    </p:set>
                                    <p:animEffect transition="in" filter="fade">
                                      <p:cBhvr>
                                        <p:cTn id="34" dur="1000"/>
                                        <p:tgtEl>
                                          <p:spTgt spid="30723">
                                            <p:txEl>
                                              <p:pRg st="3" end="3"/>
                                            </p:txEl>
                                          </p:spTgt>
                                        </p:tgtEl>
                                      </p:cBhvr>
                                    </p:animEffect>
                                    <p:anim calcmode="lin" valueType="num">
                                      <p:cBhvr>
                                        <p:cTn id="35" dur="1000" fill="hold"/>
                                        <p:tgtEl>
                                          <p:spTgt spid="30723">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3072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1" fill="hold">
                                          <p:stCondLst>
                                            <p:cond delay="0"/>
                                          </p:stCondLst>
                                        </p:cTn>
                                        <p:tgtEl>
                                          <p:spTgt spid="30723">
                                            <p:txEl>
                                              <p:pRg st="4" end="4"/>
                                            </p:txEl>
                                          </p:spTgt>
                                        </p:tgtEl>
                                        <p:attrNameLst>
                                          <p:attrName>style.visibility</p:attrName>
                                        </p:attrNameLst>
                                      </p:cBhvr>
                                      <p:to>
                                        <p:strVal val="visible"/>
                                      </p:to>
                                    </p:set>
                                    <p:animEffect transition="in" filter="fade">
                                      <p:cBhvr>
                                        <p:cTn id="41" dur="1000"/>
                                        <p:tgtEl>
                                          <p:spTgt spid="30723">
                                            <p:txEl>
                                              <p:pRg st="4" end="4"/>
                                            </p:txEl>
                                          </p:spTgt>
                                        </p:tgtEl>
                                      </p:cBhvr>
                                    </p:animEffect>
                                    <p:anim calcmode="lin" valueType="num">
                                      <p:cBhvr>
                                        <p:cTn id="42" dur="1000" fill="hold"/>
                                        <p:tgtEl>
                                          <p:spTgt spid="30723">
                                            <p:txEl>
                                              <p:pRg st="4" end="4"/>
                                            </p:txEl>
                                          </p:spTgt>
                                        </p:tgtEl>
                                        <p:attrNameLst>
                                          <p:attrName>ppt_x</p:attrName>
                                        </p:attrNameLst>
                                      </p:cBhvr>
                                      <p:tavLst>
                                        <p:tav tm="0">
                                          <p:val>
                                            <p:strVal val="#ppt_x-.1"/>
                                          </p:val>
                                        </p:tav>
                                        <p:tav tm="100000">
                                          <p:val>
                                            <p:strVal val="#ppt_x"/>
                                          </p:val>
                                        </p:tav>
                                      </p:tavLst>
                                    </p:anim>
                                    <p:anim calcmode="lin" valueType="num">
                                      <p:cBhvr>
                                        <p:cTn id="43" dur="1000" fill="hold"/>
                                        <p:tgtEl>
                                          <p:spTgt spid="3072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0" presetClass="entr" presetSubtype="0" fill="hold" grpId="0" nodeType="clickEffect">
                                  <p:stCondLst>
                                    <p:cond delay="0"/>
                                  </p:stCondLst>
                                  <p:iterate type="lt">
                                    <p:tmPct val="10000"/>
                                  </p:iterate>
                                  <p:childTnLst>
                                    <p:set>
                                      <p:cBhvr>
                                        <p:cTn id="47" dur="1" fill="hold">
                                          <p:stCondLst>
                                            <p:cond delay="0"/>
                                          </p:stCondLst>
                                        </p:cTn>
                                        <p:tgtEl>
                                          <p:spTgt spid="30723">
                                            <p:txEl>
                                              <p:pRg st="5" end="5"/>
                                            </p:txEl>
                                          </p:spTgt>
                                        </p:tgtEl>
                                        <p:attrNameLst>
                                          <p:attrName>style.visibility</p:attrName>
                                        </p:attrNameLst>
                                      </p:cBhvr>
                                      <p:to>
                                        <p:strVal val="visible"/>
                                      </p:to>
                                    </p:set>
                                    <p:animEffect transition="in" filter="fade">
                                      <p:cBhvr>
                                        <p:cTn id="48" dur="1000"/>
                                        <p:tgtEl>
                                          <p:spTgt spid="30723">
                                            <p:txEl>
                                              <p:pRg st="5" end="5"/>
                                            </p:txEl>
                                          </p:spTgt>
                                        </p:tgtEl>
                                      </p:cBhvr>
                                    </p:animEffect>
                                    <p:anim calcmode="lin" valueType="num">
                                      <p:cBhvr>
                                        <p:cTn id="49" dur="1000" fill="hold"/>
                                        <p:tgtEl>
                                          <p:spTgt spid="30723">
                                            <p:txEl>
                                              <p:pRg st="5" end="5"/>
                                            </p:txEl>
                                          </p:spTgt>
                                        </p:tgtEl>
                                        <p:attrNameLst>
                                          <p:attrName>ppt_x</p:attrName>
                                        </p:attrNameLst>
                                      </p:cBhvr>
                                      <p:tavLst>
                                        <p:tav tm="0">
                                          <p:val>
                                            <p:strVal val="#ppt_x-.1"/>
                                          </p:val>
                                        </p:tav>
                                        <p:tav tm="100000">
                                          <p:val>
                                            <p:strVal val="#ppt_x"/>
                                          </p:val>
                                        </p:tav>
                                      </p:tavLst>
                                    </p:anim>
                                    <p:anim calcmode="lin" valueType="num">
                                      <p:cBhvr>
                                        <p:cTn id="50" dur="1000" fill="hold"/>
                                        <p:tgtEl>
                                          <p:spTgt spid="3072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0" presetClass="entr" presetSubtype="0" fill="hold" grpId="0" nodeType="clickEffect">
                                  <p:stCondLst>
                                    <p:cond delay="0"/>
                                  </p:stCondLst>
                                  <p:iterate type="lt">
                                    <p:tmPct val="10000"/>
                                  </p:iterate>
                                  <p:childTnLst>
                                    <p:set>
                                      <p:cBhvr>
                                        <p:cTn id="54" dur="1" fill="hold">
                                          <p:stCondLst>
                                            <p:cond delay="0"/>
                                          </p:stCondLst>
                                        </p:cTn>
                                        <p:tgtEl>
                                          <p:spTgt spid="30723">
                                            <p:txEl>
                                              <p:pRg st="6" end="6"/>
                                            </p:txEl>
                                          </p:spTgt>
                                        </p:tgtEl>
                                        <p:attrNameLst>
                                          <p:attrName>style.visibility</p:attrName>
                                        </p:attrNameLst>
                                      </p:cBhvr>
                                      <p:to>
                                        <p:strVal val="visible"/>
                                      </p:to>
                                    </p:set>
                                    <p:animEffect transition="in" filter="fade">
                                      <p:cBhvr>
                                        <p:cTn id="55" dur="1000"/>
                                        <p:tgtEl>
                                          <p:spTgt spid="30723">
                                            <p:txEl>
                                              <p:pRg st="6" end="6"/>
                                            </p:txEl>
                                          </p:spTgt>
                                        </p:tgtEl>
                                      </p:cBhvr>
                                    </p:animEffect>
                                    <p:anim calcmode="lin" valueType="num">
                                      <p:cBhvr>
                                        <p:cTn id="56" dur="1000" fill="hold"/>
                                        <p:tgtEl>
                                          <p:spTgt spid="30723">
                                            <p:txEl>
                                              <p:pRg st="6" end="6"/>
                                            </p:txEl>
                                          </p:spTgt>
                                        </p:tgtEl>
                                        <p:attrNameLst>
                                          <p:attrName>ppt_x</p:attrName>
                                        </p:attrNameLst>
                                      </p:cBhvr>
                                      <p:tavLst>
                                        <p:tav tm="0">
                                          <p:val>
                                            <p:strVal val="#ppt_x-.1"/>
                                          </p:val>
                                        </p:tav>
                                        <p:tav tm="100000">
                                          <p:val>
                                            <p:strVal val="#ppt_x"/>
                                          </p:val>
                                        </p:tav>
                                      </p:tavLst>
                                    </p:anim>
                                    <p:anim calcmode="lin" valueType="num">
                                      <p:cBhvr>
                                        <p:cTn id="57" dur="1000" fill="hold"/>
                                        <p:tgtEl>
                                          <p:spTgt spid="3072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40" presetClass="entr" presetSubtype="0" fill="hold" grpId="0" nodeType="clickEffect">
                                  <p:stCondLst>
                                    <p:cond delay="0"/>
                                  </p:stCondLst>
                                  <p:iterate type="lt">
                                    <p:tmPct val="10000"/>
                                  </p:iterate>
                                  <p:childTnLst>
                                    <p:set>
                                      <p:cBhvr>
                                        <p:cTn id="61" dur="1" fill="hold">
                                          <p:stCondLst>
                                            <p:cond delay="0"/>
                                          </p:stCondLst>
                                        </p:cTn>
                                        <p:tgtEl>
                                          <p:spTgt spid="30723">
                                            <p:txEl>
                                              <p:pRg st="7" end="7"/>
                                            </p:txEl>
                                          </p:spTgt>
                                        </p:tgtEl>
                                        <p:attrNameLst>
                                          <p:attrName>style.visibility</p:attrName>
                                        </p:attrNameLst>
                                      </p:cBhvr>
                                      <p:to>
                                        <p:strVal val="visible"/>
                                      </p:to>
                                    </p:set>
                                    <p:animEffect transition="in" filter="fade">
                                      <p:cBhvr>
                                        <p:cTn id="62" dur="1000"/>
                                        <p:tgtEl>
                                          <p:spTgt spid="30723">
                                            <p:txEl>
                                              <p:pRg st="7" end="7"/>
                                            </p:txEl>
                                          </p:spTgt>
                                        </p:tgtEl>
                                      </p:cBhvr>
                                    </p:animEffect>
                                    <p:anim calcmode="lin" valueType="num">
                                      <p:cBhvr>
                                        <p:cTn id="63" dur="1000" fill="hold"/>
                                        <p:tgtEl>
                                          <p:spTgt spid="30723">
                                            <p:txEl>
                                              <p:pRg st="7" end="7"/>
                                            </p:txEl>
                                          </p:spTgt>
                                        </p:tgtEl>
                                        <p:attrNameLst>
                                          <p:attrName>ppt_x</p:attrName>
                                        </p:attrNameLst>
                                      </p:cBhvr>
                                      <p:tavLst>
                                        <p:tav tm="0">
                                          <p:val>
                                            <p:strVal val="#ppt_x-.1"/>
                                          </p:val>
                                        </p:tav>
                                        <p:tav tm="100000">
                                          <p:val>
                                            <p:strVal val="#ppt_x"/>
                                          </p:val>
                                        </p:tav>
                                      </p:tavLst>
                                    </p:anim>
                                    <p:anim calcmode="lin" valueType="num">
                                      <p:cBhvr>
                                        <p:cTn id="64" dur="1000" fill="hold"/>
                                        <p:tgtEl>
                                          <p:spTgt spid="3072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3"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992313" y="115888"/>
            <a:ext cx="8229600" cy="1384300"/>
          </a:xfrm>
        </p:spPr>
        <p:txBody>
          <a:bodyPr/>
          <a:lstStyle/>
          <a:p>
            <a:r>
              <a:rPr lang="en-GB" altLang="en-US" b="1" i="1">
                <a:solidFill>
                  <a:srgbClr val="FFFF00"/>
                </a:solidFill>
              </a:rPr>
              <a:t>  - Top Diary Writing Tips -      </a:t>
            </a:r>
            <a:br>
              <a:rPr lang="en-GB" altLang="en-US" b="1" i="1">
                <a:solidFill>
                  <a:srgbClr val="FFFF00"/>
                </a:solidFill>
              </a:rPr>
            </a:br>
            <a:r>
              <a:rPr lang="en-GB" altLang="en-US" b="1" i="1">
                <a:solidFill>
                  <a:srgbClr val="FFFF00"/>
                </a:solidFill>
              </a:rPr>
              <a:t>               Revision</a:t>
            </a:r>
          </a:p>
        </p:txBody>
      </p:sp>
      <p:sp>
        <p:nvSpPr>
          <p:cNvPr id="31747" name="Rectangle 3"/>
          <p:cNvSpPr>
            <a:spLocks noGrp="1" noChangeArrowheads="1"/>
          </p:cNvSpPr>
          <p:nvPr>
            <p:ph type="body" idx="1"/>
          </p:nvPr>
        </p:nvSpPr>
        <p:spPr>
          <a:xfrm>
            <a:off x="1847851" y="1557338"/>
            <a:ext cx="9324975" cy="4114800"/>
          </a:xfrm>
        </p:spPr>
        <p:txBody>
          <a:bodyPr/>
          <a:lstStyle/>
          <a:p>
            <a:pPr>
              <a:buFontTx/>
              <a:buNone/>
            </a:pPr>
            <a:r>
              <a:rPr lang="en-GB" altLang="en-US" b="1" i="1" u="sng">
                <a:solidFill>
                  <a:srgbClr val="000000"/>
                </a:solidFill>
                <a:effectLst>
                  <a:outerShdw blurRad="38100" dist="38100" dir="2700000" algn="tl">
                    <a:srgbClr val="FFFFFF"/>
                  </a:outerShdw>
                </a:effectLst>
              </a:rPr>
              <a:t>Top Tip 1</a:t>
            </a:r>
            <a:r>
              <a:rPr lang="en-GB" altLang="en-US" b="1" i="1">
                <a:solidFill>
                  <a:srgbClr val="000000"/>
                </a:solidFill>
                <a:effectLst>
                  <a:outerShdw blurRad="38100" dist="38100" dir="2700000" algn="tl">
                    <a:srgbClr val="FFFFFF"/>
                  </a:outerShdw>
                </a:effectLst>
              </a:rPr>
              <a:t> – </a:t>
            </a:r>
            <a:r>
              <a:rPr lang="en-GB" altLang="en-US" b="1" i="1">
                <a:solidFill>
                  <a:srgbClr val="CC00FF"/>
                </a:solidFill>
              </a:rPr>
              <a:t>Write in Chronological Order</a:t>
            </a:r>
          </a:p>
          <a:p>
            <a:pPr>
              <a:buFontTx/>
              <a:buNone/>
            </a:pPr>
            <a:r>
              <a:rPr lang="en-GB" altLang="en-US" b="1" i="1">
                <a:solidFill>
                  <a:srgbClr val="CC00FF"/>
                </a:solidFill>
              </a:rPr>
              <a:t>                        </a:t>
            </a:r>
            <a:r>
              <a:rPr lang="en-GB" altLang="en-US" b="1" i="1">
                <a:solidFill>
                  <a:schemeClr val="tx2"/>
                </a:solidFill>
              </a:rPr>
              <a:t>( Using the past tense )</a:t>
            </a:r>
          </a:p>
          <a:p>
            <a:pPr>
              <a:buFontTx/>
              <a:buNone/>
            </a:pPr>
            <a:r>
              <a:rPr lang="en-GB" altLang="en-US" b="1" i="1" u="sng">
                <a:solidFill>
                  <a:srgbClr val="000000"/>
                </a:solidFill>
                <a:effectLst>
                  <a:outerShdw blurRad="38100" dist="38100" dir="2700000" algn="tl">
                    <a:srgbClr val="FFFFFF"/>
                  </a:outerShdw>
                </a:effectLst>
              </a:rPr>
              <a:t>Top Tip 2</a:t>
            </a:r>
            <a:r>
              <a:rPr lang="en-GB" altLang="en-US" b="1" i="1">
                <a:solidFill>
                  <a:srgbClr val="000000"/>
                </a:solidFill>
                <a:effectLst>
                  <a:outerShdw blurRad="38100" dist="38100" dir="2700000" algn="tl">
                    <a:srgbClr val="FFFFFF"/>
                  </a:outerShdw>
                </a:effectLst>
              </a:rPr>
              <a:t> – </a:t>
            </a:r>
            <a:r>
              <a:rPr lang="en-GB" altLang="en-US" b="1" i="1">
                <a:solidFill>
                  <a:srgbClr val="FF3300"/>
                </a:solidFill>
              </a:rPr>
              <a:t>Detailed Description</a:t>
            </a:r>
          </a:p>
          <a:p>
            <a:pPr>
              <a:buFontTx/>
              <a:buNone/>
            </a:pPr>
            <a:endParaRPr lang="en-GB" altLang="en-US" b="1" i="1">
              <a:solidFill>
                <a:srgbClr val="FF3300"/>
              </a:solidFill>
            </a:endParaRPr>
          </a:p>
          <a:p>
            <a:pPr>
              <a:buFontTx/>
              <a:buNone/>
            </a:pPr>
            <a:r>
              <a:rPr lang="en-GB" altLang="en-US" b="1" i="1" u="sng">
                <a:solidFill>
                  <a:srgbClr val="000000"/>
                </a:solidFill>
                <a:effectLst>
                  <a:outerShdw blurRad="38100" dist="38100" dir="2700000" algn="tl">
                    <a:srgbClr val="FFFFFF"/>
                  </a:outerShdw>
                </a:effectLst>
              </a:rPr>
              <a:t>Top Tip 3</a:t>
            </a:r>
            <a:r>
              <a:rPr lang="en-GB" altLang="en-US" b="1" i="1">
                <a:solidFill>
                  <a:srgbClr val="000000"/>
                </a:solidFill>
                <a:effectLst>
                  <a:outerShdw blurRad="38100" dist="38100" dir="2700000" algn="tl">
                    <a:srgbClr val="FFFFFF"/>
                  </a:outerShdw>
                </a:effectLst>
              </a:rPr>
              <a:t> – </a:t>
            </a:r>
            <a:r>
              <a:rPr lang="en-GB" altLang="en-US" b="1" i="1">
                <a:solidFill>
                  <a:schemeClr val="accent1"/>
                </a:solidFill>
              </a:rPr>
              <a:t>Familiar – Everyday Events</a:t>
            </a:r>
          </a:p>
          <a:p>
            <a:pPr>
              <a:buFontTx/>
              <a:buNone/>
            </a:pPr>
            <a:endParaRPr lang="en-GB" altLang="en-US" b="1" i="1">
              <a:solidFill>
                <a:schemeClr val="accent1"/>
              </a:solidFill>
            </a:endParaRPr>
          </a:p>
          <a:p>
            <a:pPr>
              <a:buFontTx/>
              <a:buNone/>
            </a:pPr>
            <a:r>
              <a:rPr lang="en-GB" altLang="en-US" b="1" i="1" u="sng">
                <a:solidFill>
                  <a:srgbClr val="000000"/>
                </a:solidFill>
                <a:effectLst>
                  <a:outerShdw blurRad="38100" dist="38100" dir="2700000" algn="tl">
                    <a:srgbClr val="FFFFFF"/>
                  </a:outerShdw>
                </a:effectLst>
              </a:rPr>
              <a:t>Top Tip 4</a:t>
            </a:r>
            <a:r>
              <a:rPr lang="en-GB" altLang="en-US" b="1" i="1">
                <a:solidFill>
                  <a:srgbClr val="000000"/>
                </a:solidFill>
                <a:effectLst>
                  <a:outerShdw blurRad="38100" dist="38100" dir="2700000" algn="tl">
                    <a:srgbClr val="FFFFFF"/>
                  </a:outerShdw>
                </a:effectLst>
              </a:rPr>
              <a:t> – </a:t>
            </a:r>
            <a:r>
              <a:rPr lang="en-GB" altLang="en-US" b="1" i="1">
                <a:solidFill>
                  <a:schemeClr val="hlink"/>
                </a:solidFill>
              </a:rPr>
              <a:t>Explain Why</a:t>
            </a:r>
          </a:p>
        </p:txBody>
      </p:sp>
    </p:spTree>
    <p:extLst>
      <p:ext uri="{BB962C8B-B14F-4D97-AF65-F5344CB8AC3E}">
        <p14:creationId xmlns:p14="http://schemas.microsoft.com/office/powerpoint/2010/main" val="18694450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fade">
                                      <p:cBhvr>
                                        <p:cTn id="7" dur="2000"/>
                                        <p:tgtEl>
                                          <p:spTgt spid="317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747">
                                            <p:txEl>
                                              <p:pRg st="0" end="0"/>
                                            </p:txEl>
                                          </p:spTgt>
                                        </p:tgtEl>
                                        <p:attrNameLst>
                                          <p:attrName>style.visibility</p:attrName>
                                        </p:attrNameLst>
                                      </p:cBhvr>
                                      <p:to>
                                        <p:strVal val="visible"/>
                                      </p:to>
                                    </p:set>
                                    <p:animEffect transition="in" filter="fade">
                                      <p:cBhvr>
                                        <p:cTn id="12" dur="2000"/>
                                        <p:tgtEl>
                                          <p:spTgt spid="3174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747">
                                            <p:txEl>
                                              <p:pRg st="1" end="1"/>
                                            </p:txEl>
                                          </p:spTgt>
                                        </p:tgtEl>
                                        <p:attrNameLst>
                                          <p:attrName>style.visibility</p:attrName>
                                        </p:attrNameLst>
                                      </p:cBhvr>
                                      <p:to>
                                        <p:strVal val="visible"/>
                                      </p:to>
                                    </p:set>
                                    <p:animEffect transition="in" filter="fade">
                                      <p:cBhvr>
                                        <p:cTn id="17" dur="2000"/>
                                        <p:tgtEl>
                                          <p:spTgt spid="3174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747">
                                            <p:txEl>
                                              <p:pRg st="2" end="2"/>
                                            </p:txEl>
                                          </p:spTgt>
                                        </p:tgtEl>
                                        <p:attrNameLst>
                                          <p:attrName>style.visibility</p:attrName>
                                        </p:attrNameLst>
                                      </p:cBhvr>
                                      <p:to>
                                        <p:strVal val="visible"/>
                                      </p:to>
                                    </p:set>
                                    <p:animEffect transition="in" filter="fade">
                                      <p:cBhvr>
                                        <p:cTn id="22" dur="2000"/>
                                        <p:tgtEl>
                                          <p:spTgt spid="3174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1747">
                                            <p:txEl>
                                              <p:pRg st="4" end="4"/>
                                            </p:txEl>
                                          </p:spTgt>
                                        </p:tgtEl>
                                        <p:attrNameLst>
                                          <p:attrName>style.visibility</p:attrName>
                                        </p:attrNameLst>
                                      </p:cBhvr>
                                      <p:to>
                                        <p:strVal val="visible"/>
                                      </p:to>
                                    </p:set>
                                    <p:animEffect transition="in" filter="fade">
                                      <p:cBhvr>
                                        <p:cTn id="27" dur="2000"/>
                                        <p:tgtEl>
                                          <p:spTgt spid="3174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1747">
                                            <p:txEl>
                                              <p:pRg st="6" end="6"/>
                                            </p:txEl>
                                          </p:spTgt>
                                        </p:tgtEl>
                                        <p:attrNameLst>
                                          <p:attrName>style.visibility</p:attrName>
                                        </p:attrNameLst>
                                      </p:cBhvr>
                                      <p:to>
                                        <p:strVal val="visible"/>
                                      </p:to>
                                    </p:set>
                                    <p:animEffect transition="in" filter="fade">
                                      <p:cBhvr>
                                        <p:cTn id="32" dur="2000"/>
                                        <p:tgtEl>
                                          <p:spTgt spid="317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7" grpId="0" build="p"/>
    </p:bld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otalTime>26</TotalTime>
  <Words>1545</Words>
  <Application>Microsoft Office PowerPoint</Application>
  <PresentationFormat>Widescreen</PresentationFormat>
  <Paragraphs>84</Paragraphs>
  <Slides>12</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12</vt:i4>
      </vt:variant>
    </vt:vector>
  </HeadingPairs>
  <TitlesOfParts>
    <vt:vector size="25" baseType="lpstr">
      <vt:lpstr>Arial</vt:lpstr>
      <vt:lpstr>Calibri</vt:lpstr>
      <vt:lpstr>Century Gothic</vt:lpstr>
      <vt:lpstr>Comic Sans MS</vt:lpstr>
      <vt:lpstr>Curlz MT</vt:lpstr>
      <vt:lpstr>Garamond</vt:lpstr>
      <vt:lpstr>Lucida Sans Unicode</vt:lpstr>
      <vt:lpstr>Tahoma</vt:lpstr>
      <vt:lpstr>Times New Roman</vt:lpstr>
      <vt:lpstr>Trebuchet MS</vt:lpstr>
      <vt:lpstr>Wingdings</vt:lpstr>
      <vt:lpstr>Ocean</vt:lpstr>
      <vt:lpstr>Savon</vt:lpstr>
      <vt:lpstr>Dear Diary</vt:lpstr>
      <vt:lpstr>PowerPoint Presentation</vt:lpstr>
      <vt:lpstr>PowerPoint Presentation</vt:lpstr>
      <vt:lpstr>PowerPoint Presentation</vt:lpstr>
      <vt:lpstr>PowerPoint Presentation</vt:lpstr>
      <vt:lpstr>Diary features</vt:lpstr>
      <vt:lpstr>Top Tip - Number One</vt:lpstr>
      <vt:lpstr>Time Connectives that will help</vt:lpstr>
      <vt:lpstr>Top Tip - Number Two</vt:lpstr>
      <vt:lpstr>Top Tip - Number Three</vt:lpstr>
      <vt:lpstr>Top Tip - Number Four</vt:lpstr>
      <vt:lpstr>  - Top Diary Writing Tips -                      Revision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Diary</dc:title>
  <dc:creator>Pat Haisman</dc:creator>
  <cp:lastModifiedBy>Pat Haisman</cp:lastModifiedBy>
  <cp:revision>4</cp:revision>
  <dcterms:created xsi:type="dcterms:W3CDTF">2021-01-22T14:25:06Z</dcterms:created>
  <dcterms:modified xsi:type="dcterms:W3CDTF">2021-01-22T14:51:40Z</dcterms:modified>
</cp:coreProperties>
</file>