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565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460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573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970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542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026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899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338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52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20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103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35461-1819-4EAB-A7C8-EA2EF097A8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70D5F-4879-42CE-934E-401536F1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99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6582" y="55292"/>
            <a:ext cx="9058003" cy="6802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534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>
            <a:spLocks/>
          </p:cNvSpPr>
          <p:nvPr/>
        </p:nvSpPr>
        <p:spPr>
          <a:xfrm>
            <a:off x="2233934" y="369037"/>
            <a:ext cx="7772400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bIns="91440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u="sng" dirty="0" smtClean="0">
                <a:latin typeface="Ink Free" panose="03080402000500000000" pitchFamily="66" charset="0"/>
              </a:rPr>
              <a:t>Read:</a:t>
            </a:r>
            <a:br>
              <a:rPr lang="en-GB" sz="2400" b="1" u="sng" dirty="0" smtClean="0">
                <a:latin typeface="Ink Free" panose="03080402000500000000" pitchFamily="66" charset="0"/>
              </a:rPr>
            </a:br>
            <a:r>
              <a:rPr lang="en-GB" sz="2400" b="1" u="sng" dirty="0" smtClean="0">
                <a:latin typeface="Ink Free" panose="03080402000500000000" pitchFamily="66" charset="0"/>
              </a:rPr>
              <a:t>Back From Winter Break </a:t>
            </a:r>
          </a:p>
          <a:p>
            <a:r>
              <a:rPr lang="en-GB" sz="2400" b="1" u="sng" dirty="0" smtClean="0">
                <a:latin typeface="Ink Free" panose="03080402000500000000" pitchFamily="66" charset="0"/>
              </a:rPr>
              <a:t>The War </a:t>
            </a:r>
          </a:p>
          <a:p>
            <a:r>
              <a:rPr lang="en-GB" sz="2400" b="1" u="sng" dirty="0" smtClean="0">
                <a:latin typeface="Ink Free" panose="03080402000500000000" pitchFamily="66" charset="0"/>
              </a:rPr>
              <a:t>Switching Tables </a:t>
            </a:r>
            <a:endParaRPr lang="en-GB" sz="2400" b="1" u="sng" dirty="0" smtClean="0">
              <a:latin typeface="Ink Free" panose="03080402000500000000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3277" y="1892713"/>
            <a:ext cx="119587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u="sng" dirty="0" smtClean="0">
                <a:latin typeface="Ink Free" panose="03080402000500000000" pitchFamily="66" charset="0"/>
              </a:rPr>
              <a:t>LG: To </a:t>
            </a:r>
            <a:r>
              <a:rPr lang="en-GB" sz="3600" b="1" u="sng" dirty="0" smtClean="0">
                <a:latin typeface="Ink Free" panose="03080402000500000000" pitchFamily="66" charset="0"/>
              </a:rPr>
              <a:t>give my opinion using the text to support my answer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1093693" y="2631013"/>
            <a:ext cx="989332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1.Do you think the other children should act differently around Jack Will when he returns to school? </a:t>
            </a:r>
          </a:p>
          <a:p>
            <a:endParaRPr lang="en-GB" sz="2800" dirty="0"/>
          </a:p>
          <a:p>
            <a:r>
              <a:rPr lang="en-GB" sz="2800" dirty="0" smtClean="0"/>
              <a:t>2. What do you think to Julian’s mom asking for </a:t>
            </a:r>
            <a:r>
              <a:rPr lang="en-GB" sz="2800" dirty="0" err="1" smtClean="0"/>
              <a:t>Auggie’s</a:t>
            </a:r>
            <a:r>
              <a:rPr lang="en-GB" sz="2800" dirty="0" smtClean="0"/>
              <a:t> school place to be reviewed? </a:t>
            </a:r>
          </a:p>
          <a:p>
            <a:endParaRPr lang="en-GB" sz="2800" dirty="0"/>
          </a:p>
          <a:p>
            <a:r>
              <a:rPr lang="en-GB" sz="2800" dirty="0" smtClean="0"/>
              <a:t>3. Do you think Jack Will did the right thing to ignore the adult calling his name in the cafeteria?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038596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73</Words>
  <Application>Microsoft Office PowerPoint</Application>
  <PresentationFormat>Widescreen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Ink Free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r.knox</dc:creator>
  <cp:lastModifiedBy>r.knox</cp:lastModifiedBy>
  <cp:revision>14</cp:revision>
  <dcterms:created xsi:type="dcterms:W3CDTF">2021-01-25T10:03:51Z</dcterms:created>
  <dcterms:modified xsi:type="dcterms:W3CDTF">2021-01-27T11:17:57Z</dcterms:modified>
</cp:coreProperties>
</file>