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34" r:id="rId2"/>
    <p:sldId id="486" r:id="rId3"/>
    <p:sldId id="473" r:id="rId4"/>
    <p:sldId id="485" r:id="rId5"/>
    <p:sldId id="465" r:id="rId6"/>
    <p:sldId id="487" r:id="rId7"/>
    <p:sldId id="466" r:id="rId8"/>
    <p:sldId id="488" r:id="rId9"/>
    <p:sldId id="474" r:id="rId10"/>
    <p:sldId id="47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1FF"/>
    <a:srgbClr val="00FF00"/>
    <a:srgbClr val="87BCE4"/>
    <a:srgbClr val="86BAE2"/>
    <a:srgbClr val="7EB0D5"/>
    <a:srgbClr val="F6F9FB"/>
    <a:srgbClr val="EDF1F9"/>
    <a:srgbClr val="FF33CC"/>
    <a:srgbClr val="E2EBF2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91" autoAdjust="0"/>
    <p:restoredTop sz="95262" autoAdjust="0"/>
  </p:normalViewPr>
  <p:slideViewPr>
    <p:cSldViewPr snapToGrid="0">
      <p:cViewPr varScale="1">
        <p:scale>
          <a:sx n="69" d="100"/>
          <a:sy n="69" d="100"/>
        </p:scale>
        <p:origin x="6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843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3552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6982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9248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33902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6442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18696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83606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8478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Make equal groups - Grouping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4</a:t>
            </a:r>
          </a:p>
        </p:txBody>
      </p:sp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0AB634-FC04-412C-9243-5372F6A51DD6}"/>
              </a:ext>
            </a:extLst>
          </p:cNvPr>
          <p:cNvSpPr txBox="1"/>
          <p:nvPr/>
        </p:nvSpPr>
        <p:spPr>
          <a:xfrm>
            <a:off x="343155" y="229306"/>
            <a:ext cx="987729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24 apples.</a:t>
            </a:r>
          </a:p>
          <a:p>
            <a:endParaRPr lang="en-GB" sz="3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We need to put 2 apples in each basket.</a:t>
            </a:r>
          </a:p>
          <a:p>
            <a:endParaRPr lang="en-GB" sz="3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baskets will we need?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CA3923-7893-409A-8DFC-0C6BF7312467}"/>
              </a:ext>
            </a:extLst>
          </p:cNvPr>
          <p:cNvSpPr txBox="1"/>
          <p:nvPr/>
        </p:nvSpPr>
        <p:spPr>
          <a:xfrm>
            <a:off x="343154" y="4071030"/>
            <a:ext cx="987729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apples altogether.</a:t>
            </a:r>
          </a:p>
          <a:p>
            <a:endParaRPr lang="en-GB" sz="3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apples in each basket.</a:t>
            </a:r>
          </a:p>
          <a:p>
            <a:endParaRPr lang="en-GB" sz="3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baskets.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6687A1-4D5E-48BD-96E5-646D59A5C562}"/>
              </a:ext>
            </a:extLst>
          </p:cNvPr>
          <p:cNvSpPr txBox="1"/>
          <p:nvPr/>
        </p:nvSpPr>
        <p:spPr>
          <a:xfrm>
            <a:off x="2187883" y="4018528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4A7A43-4B17-4440-B2CA-72332220123A}"/>
              </a:ext>
            </a:extLst>
          </p:cNvPr>
          <p:cNvSpPr txBox="1"/>
          <p:nvPr/>
        </p:nvSpPr>
        <p:spPr>
          <a:xfrm>
            <a:off x="2187883" y="4927285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4D8880-3A7D-4895-B74C-8DC1297E3A36}"/>
              </a:ext>
            </a:extLst>
          </p:cNvPr>
          <p:cNvSpPr txBox="1"/>
          <p:nvPr/>
        </p:nvSpPr>
        <p:spPr>
          <a:xfrm>
            <a:off x="2187883" y="5859553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AC58BE-EE05-4D85-A4E2-68FA3C1F2E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2033" y="1272438"/>
            <a:ext cx="3103133" cy="340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436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0AB634-FC04-412C-9243-5372F6A51DD6}"/>
              </a:ext>
            </a:extLst>
          </p:cNvPr>
          <p:cNvSpPr txBox="1"/>
          <p:nvPr/>
        </p:nvSpPr>
        <p:spPr>
          <a:xfrm>
            <a:off x="343155" y="229306"/>
            <a:ext cx="9877291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Sweets come in packs of 20.</a:t>
            </a:r>
          </a:p>
          <a:p>
            <a:endParaRPr lang="en-GB" sz="29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9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We need to put 5 sweets in each jar.</a:t>
            </a:r>
          </a:p>
          <a:p>
            <a:endParaRPr lang="en-GB" sz="29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9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jars will we need?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CA3923-7893-409A-8DFC-0C6BF7312467}"/>
              </a:ext>
            </a:extLst>
          </p:cNvPr>
          <p:cNvSpPr txBox="1"/>
          <p:nvPr/>
        </p:nvSpPr>
        <p:spPr>
          <a:xfrm>
            <a:off x="343154" y="4071030"/>
            <a:ext cx="9877291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sweets altogether.</a:t>
            </a:r>
          </a:p>
          <a:p>
            <a:endParaRPr lang="en-GB" sz="29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9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sweets in each jar.</a:t>
            </a:r>
          </a:p>
          <a:p>
            <a:endParaRPr lang="en-GB" sz="29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9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jars.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FCD16F1-4E98-4CE0-82FD-F432A3934C2D}"/>
              </a:ext>
            </a:extLst>
          </p:cNvPr>
          <p:cNvSpPr txBox="1"/>
          <p:nvPr/>
        </p:nvSpPr>
        <p:spPr>
          <a:xfrm>
            <a:off x="2090347" y="4006336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B6E49A-EFEB-4E15-A7BF-03644115A112}"/>
              </a:ext>
            </a:extLst>
          </p:cNvPr>
          <p:cNvSpPr txBox="1"/>
          <p:nvPr/>
        </p:nvSpPr>
        <p:spPr>
          <a:xfrm>
            <a:off x="2090347" y="4890709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1D83599-3BDA-41E3-A41A-B6F5094AFAFF}"/>
              </a:ext>
            </a:extLst>
          </p:cNvPr>
          <p:cNvSpPr txBox="1"/>
          <p:nvPr/>
        </p:nvSpPr>
        <p:spPr>
          <a:xfrm>
            <a:off x="2090347" y="5774209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25A379-B45F-4CE4-8DEA-C09CAA6252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470" y="1214256"/>
            <a:ext cx="2408129" cy="396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05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0AB634-FC04-412C-9243-5372F6A51DD6}"/>
              </a:ext>
            </a:extLst>
          </p:cNvPr>
          <p:cNvSpPr txBox="1"/>
          <p:nvPr/>
        </p:nvSpPr>
        <p:spPr>
          <a:xfrm>
            <a:off x="343155" y="229306"/>
            <a:ext cx="9877291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Doughnuts come in packs of 100.</a:t>
            </a:r>
          </a:p>
          <a:p>
            <a:endParaRPr lang="en-GB" sz="29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9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We need to put 10 doughnuts on each tray.</a:t>
            </a:r>
          </a:p>
          <a:p>
            <a:endParaRPr lang="en-GB" sz="29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9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trays will we need?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CA3923-7893-409A-8DFC-0C6BF7312467}"/>
              </a:ext>
            </a:extLst>
          </p:cNvPr>
          <p:cNvSpPr txBox="1"/>
          <p:nvPr/>
        </p:nvSpPr>
        <p:spPr>
          <a:xfrm>
            <a:off x="343154" y="4097728"/>
            <a:ext cx="9877291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doughnuts altogether.</a:t>
            </a:r>
          </a:p>
          <a:p>
            <a:endParaRPr lang="en-GB" sz="29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9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doughnuts on each tray.</a:t>
            </a:r>
          </a:p>
          <a:p>
            <a:endParaRPr lang="en-GB" sz="29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9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trays.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316A0E-B1C6-4B6D-ABC2-FF4352362F48}"/>
              </a:ext>
            </a:extLst>
          </p:cNvPr>
          <p:cNvSpPr txBox="1"/>
          <p:nvPr/>
        </p:nvSpPr>
        <p:spPr>
          <a:xfrm>
            <a:off x="2088150" y="4024921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D8F3BE-0149-4517-9A5F-42B23D26E070}"/>
              </a:ext>
            </a:extLst>
          </p:cNvPr>
          <p:cNvSpPr txBox="1"/>
          <p:nvPr/>
        </p:nvSpPr>
        <p:spPr>
          <a:xfrm>
            <a:off x="2088149" y="4898417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EF259E0-9494-49A9-94AD-E229828133DF}"/>
              </a:ext>
            </a:extLst>
          </p:cNvPr>
          <p:cNvSpPr txBox="1"/>
          <p:nvPr/>
        </p:nvSpPr>
        <p:spPr>
          <a:xfrm>
            <a:off x="2088149" y="5796297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476EAC-F22E-4C02-B411-48F85D9CB5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534" y="2020545"/>
            <a:ext cx="4523624" cy="217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64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562486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Lee has 15 eggs.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 puts 3 eggs in each box.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boxes can he fill?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F7FCA8D-3821-4352-943E-73F488BEC3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0955477"/>
              </p:ext>
            </p:extLst>
          </p:nvPr>
        </p:nvGraphicFramePr>
        <p:xfrm>
          <a:off x="913100" y="4074150"/>
          <a:ext cx="56248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972">
                  <a:extLst>
                    <a:ext uri="{9D8B030D-6E8A-4147-A177-3AD203B41FA5}">
                      <a16:colId xmlns:a16="http://schemas.microsoft.com/office/drawing/2014/main" val="1884896502"/>
                    </a:ext>
                  </a:extLst>
                </a:gridCol>
                <a:gridCol w="1124972">
                  <a:extLst>
                    <a:ext uri="{9D8B030D-6E8A-4147-A177-3AD203B41FA5}">
                      <a16:colId xmlns:a16="http://schemas.microsoft.com/office/drawing/2014/main" val="784836548"/>
                    </a:ext>
                  </a:extLst>
                </a:gridCol>
                <a:gridCol w="1124972">
                  <a:extLst>
                    <a:ext uri="{9D8B030D-6E8A-4147-A177-3AD203B41FA5}">
                      <a16:colId xmlns:a16="http://schemas.microsoft.com/office/drawing/2014/main" val="3764189941"/>
                    </a:ext>
                  </a:extLst>
                </a:gridCol>
                <a:gridCol w="1124972">
                  <a:extLst>
                    <a:ext uri="{9D8B030D-6E8A-4147-A177-3AD203B41FA5}">
                      <a16:colId xmlns:a16="http://schemas.microsoft.com/office/drawing/2014/main" val="1389237055"/>
                    </a:ext>
                  </a:extLst>
                </a:gridCol>
                <a:gridCol w="1124972">
                  <a:extLst>
                    <a:ext uri="{9D8B030D-6E8A-4147-A177-3AD203B41FA5}">
                      <a16:colId xmlns:a16="http://schemas.microsoft.com/office/drawing/2014/main" val="13723048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0733034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8B171EED-3A73-4F9D-8042-6AC9CFCD4F93}"/>
              </a:ext>
            </a:extLst>
          </p:cNvPr>
          <p:cNvSpPr txBox="1"/>
          <p:nvPr/>
        </p:nvSpPr>
        <p:spPr>
          <a:xfrm>
            <a:off x="3266794" y="3532919"/>
            <a:ext cx="88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1E652F-24D8-4AC9-9405-D3788C0ACEA8}"/>
              </a:ext>
            </a:extLst>
          </p:cNvPr>
          <p:cNvSpPr/>
          <p:nvPr/>
        </p:nvSpPr>
        <p:spPr>
          <a:xfrm>
            <a:off x="7878868" y="3106589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CF1176E-B1FD-4C63-8DED-4AE0C7E6F564}"/>
              </a:ext>
            </a:extLst>
          </p:cNvPr>
          <p:cNvSpPr/>
          <p:nvPr/>
        </p:nvSpPr>
        <p:spPr>
          <a:xfrm>
            <a:off x="9192580" y="3106589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E897DB2-CBF9-4690-A8F8-DB7D083A24D5}"/>
              </a:ext>
            </a:extLst>
          </p:cNvPr>
          <p:cNvSpPr/>
          <p:nvPr/>
        </p:nvSpPr>
        <p:spPr>
          <a:xfrm>
            <a:off x="10510490" y="3106589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4DA0E95-5FE4-49C0-BB5C-940CA50D4073}"/>
              </a:ext>
            </a:extLst>
          </p:cNvPr>
          <p:cNvSpPr txBox="1"/>
          <p:nvPr/>
        </p:nvSpPr>
        <p:spPr>
          <a:xfrm>
            <a:off x="8630670" y="3220582"/>
            <a:ext cx="566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÷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9606044-EFB5-44E1-8A10-1C4A49F621C4}"/>
              </a:ext>
            </a:extLst>
          </p:cNvPr>
          <p:cNvSpPr txBox="1"/>
          <p:nvPr/>
        </p:nvSpPr>
        <p:spPr>
          <a:xfrm>
            <a:off x="9948579" y="3220582"/>
            <a:ext cx="557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4F71915E-FCE9-4C17-96FA-DD3B5127167F}"/>
              </a:ext>
            </a:extLst>
          </p:cNvPr>
          <p:cNvSpPr/>
          <p:nvPr/>
        </p:nvSpPr>
        <p:spPr>
          <a:xfrm>
            <a:off x="7878868" y="4466270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8A39E20-3494-4C8F-8E4E-7C95E2BB68E3}"/>
              </a:ext>
            </a:extLst>
          </p:cNvPr>
          <p:cNvSpPr/>
          <p:nvPr/>
        </p:nvSpPr>
        <p:spPr>
          <a:xfrm>
            <a:off x="9192580" y="4466270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D12E0722-6808-44C9-B8C6-A2FFDBFED9D2}"/>
              </a:ext>
            </a:extLst>
          </p:cNvPr>
          <p:cNvSpPr/>
          <p:nvPr/>
        </p:nvSpPr>
        <p:spPr>
          <a:xfrm>
            <a:off x="10510490" y="4466270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E53A847-75A8-4E99-9E3C-108A7D6A1909}"/>
              </a:ext>
            </a:extLst>
          </p:cNvPr>
          <p:cNvSpPr txBox="1"/>
          <p:nvPr/>
        </p:nvSpPr>
        <p:spPr>
          <a:xfrm>
            <a:off x="8639066" y="4613438"/>
            <a:ext cx="566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x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8683CD4-CDFC-41B6-AC18-7FB3CCA60072}"/>
              </a:ext>
            </a:extLst>
          </p:cNvPr>
          <p:cNvSpPr txBox="1"/>
          <p:nvPr/>
        </p:nvSpPr>
        <p:spPr>
          <a:xfrm>
            <a:off x="9948579" y="4582660"/>
            <a:ext cx="557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884257B-5B74-43F6-AABA-C9E46F8F75B3}"/>
              </a:ext>
            </a:extLst>
          </p:cNvPr>
          <p:cNvSpPr txBox="1"/>
          <p:nvPr/>
        </p:nvSpPr>
        <p:spPr>
          <a:xfrm>
            <a:off x="7878867" y="3198810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B4F27A4-7E1A-4F09-88B2-0D55CD5D7D97}"/>
              </a:ext>
            </a:extLst>
          </p:cNvPr>
          <p:cNvSpPr txBox="1"/>
          <p:nvPr/>
        </p:nvSpPr>
        <p:spPr>
          <a:xfrm>
            <a:off x="9185196" y="3198810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70B4BB0-CE5B-4EF5-A4F9-EA8E1F133DA6}"/>
              </a:ext>
            </a:extLst>
          </p:cNvPr>
          <p:cNvSpPr txBox="1"/>
          <p:nvPr/>
        </p:nvSpPr>
        <p:spPr>
          <a:xfrm>
            <a:off x="10511162" y="3198810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18E94FB-A6A2-4833-8FF3-3BB58E325C4C}"/>
              </a:ext>
            </a:extLst>
          </p:cNvPr>
          <p:cNvSpPr txBox="1"/>
          <p:nvPr/>
        </p:nvSpPr>
        <p:spPr>
          <a:xfrm>
            <a:off x="7878867" y="4570972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127B038-FB96-4EC9-B57E-D7ABC888792E}"/>
              </a:ext>
            </a:extLst>
          </p:cNvPr>
          <p:cNvSpPr txBox="1"/>
          <p:nvPr/>
        </p:nvSpPr>
        <p:spPr>
          <a:xfrm>
            <a:off x="9185196" y="4570972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C888D32-DB00-4E3A-82B2-D7CFB64B264C}"/>
              </a:ext>
            </a:extLst>
          </p:cNvPr>
          <p:cNvSpPr txBox="1"/>
          <p:nvPr/>
        </p:nvSpPr>
        <p:spPr>
          <a:xfrm>
            <a:off x="10511162" y="4570972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07389FC-618E-4D8C-A5E9-F3DB6DC516EC}"/>
              </a:ext>
            </a:extLst>
          </p:cNvPr>
          <p:cNvSpPr txBox="1"/>
          <p:nvPr/>
        </p:nvSpPr>
        <p:spPr>
          <a:xfrm>
            <a:off x="7705692" y="5596652"/>
            <a:ext cx="407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Lee can fill 5 boxes.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761264D0-9D60-47FB-AB0A-5F0F5D3B6773}"/>
              </a:ext>
            </a:extLst>
          </p:cNvPr>
          <p:cNvGrpSpPr/>
          <p:nvPr/>
        </p:nvGrpSpPr>
        <p:grpSpPr>
          <a:xfrm>
            <a:off x="3337800" y="4538274"/>
            <a:ext cx="745247" cy="534092"/>
            <a:chOff x="4745594" y="8488016"/>
            <a:chExt cx="1003240" cy="884584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DE1A57EC-C3E0-4993-9D2C-ABA8F68BA4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4745594" y="8521748"/>
              <a:ext cx="1003240" cy="850852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5C3BDD2C-5349-4F68-8E6B-7719577BF66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906347">
              <a:off x="5272710" y="8505829"/>
              <a:ext cx="228393" cy="300147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78FF7AE5-1FDB-4066-B7E2-4A8E12DD31B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081456">
              <a:off x="5038399" y="8488016"/>
              <a:ext cx="228393" cy="300147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56F6137B-86AA-4AC0-8207-A8633B7548C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081456">
              <a:off x="5144683" y="8667012"/>
              <a:ext cx="228393" cy="300147"/>
            </a:xfrm>
            <a:prstGeom prst="rect">
              <a:avLst/>
            </a:prstGeom>
          </p:spPr>
        </p:pic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33674CAE-491A-4BF5-B99F-AD4DF1DAEC31}"/>
              </a:ext>
            </a:extLst>
          </p:cNvPr>
          <p:cNvGrpSpPr/>
          <p:nvPr/>
        </p:nvGrpSpPr>
        <p:grpSpPr>
          <a:xfrm>
            <a:off x="510264" y="4538274"/>
            <a:ext cx="745247" cy="534092"/>
            <a:chOff x="4745594" y="8488016"/>
            <a:chExt cx="1003240" cy="884584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DF175EFD-CA05-4C8B-B595-B8377D1111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4745594" y="8521748"/>
              <a:ext cx="1003240" cy="850852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EBD32A4E-88FC-4EC6-BD3E-168B070E5D7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906347">
              <a:off x="5272710" y="8505829"/>
              <a:ext cx="228393" cy="300147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ADE8E448-6EF7-404B-A599-4ADA0C0781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081456">
              <a:off x="5038399" y="8488016"/>
              <a:ext cx="228393" cy="300147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82F639E2-7BB6-4971-9A8B-EF9943B463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081456">
              <a:off x="5144683" y="8667012"/>
              <a:ext cx="228393" cy="300147"/>
            </a:xfrm>
            <a:prstGeom prst="rect">
              <a:avLst/>
            </a:prstGeom>
          </p:spPr>
        </p:pic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483C9983-5B3F-4B56-897C-B8D5BCAEEEED}"/>
              </a:ext>
            </a:extLst>
          </p:cNvPr>
          <p:cNvGrpSpPr/>
          <p:nvPr/>
        </p:nvGrpSpPr>
        <p:grpSpPr>
          <a:xfrm>
            <a:off x="6165336" y="4538274"/>
            <a:ext cx="745247" cy="534092"/>
            <a:chOff x="4745594" y="8488016"/>
            <a:chExt cx="1003240" cy="884584"/>
          </a:xfrm>
        </p:grpSpPr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6C963B1F-698A-4A54-BBCA-07DDDAA8A6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4745594" y="8521748"/>
              <a:ext cx="1003240" cy="850852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C8E23B7E-EC04-4705-82E0-5E195F14257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906347">
              <a:off x="5272710" y="8505829"/>
              <a:ext cx="228393" cy="300147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7CE6CF23-0B7F-4DF0-9D7D-168A189EBB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081456">
              <a:off x="5038399" y="8488016"/>
              <a:ext cx="228393" cy="300147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E52BFFD5-DB72-4841-A9FD-9734DD94340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081456">
              <a:off x="5144683" y="8667012"/>
              <a:ext cx="228393" cy="300147"/>
            </a:xfrm>
            <a:prstGeom prst="rect">
              <a:avLst/>
            </a:prstGeom>
          </p:spPr>
        </p:pic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12614F3B-4892-41A0-A7E9-EB62A746B526}"/>
              </a:ext>
            </a:extLst>
          </p:cNvPr>
          <p:cNvGrpSpPr/>
          <p:nvPr/>
        </p:nvGrpSpPr>
        <p:grpSpPr>
          <a:xfrm>
            <a:off x="4751568" y="4538274"/>
            <a:ext cx="745247" cy="534092"/>
            <a:chOff x="4745594" y="8488016"/>
            <a:chExt cx="1003240" cy="884584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8E4C0F30-B2D4-4D9B-BAAA-C6E7AE32C8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4745594" y="8521748"/>
              <a:ext cx="1003240" cy="850852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688A1AF4-8838-412D-B964-F7C90255E1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906347">
              <a:off x="5272710" y="8505829"/>
              <a:ext cx="228393" cy="300147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EEF53DF3-C551-4532-BC66-6208B0384A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081456">
              <a:off x="5038399" y="8488016"/>
              <a:ext cx="228393" cy="300147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AD7F1CBD-FC6B-4841-8EA8-FF8C917E4E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081456">
              <a:off x="5144683" y="8667012"/>
              <a:ext cx="228393" cy="300147"/>
            </a:xfrm>
            <a:prstGeom prst="rect">
              <a:avLst/>
            </a:prstGeom>
          </p:spPr>
        </p:pic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BF558C8A-D920-4642-9C4E-0FEF3924D566}"/>
              </a:ext>
            </a:extLst>
          </p:cNvPr>
          <p:cNvGrpSpPr/>
          <p:nvPr/>
        </p:nvGrpSpPr>
        <p:grpSpPr>
          <a:xfrm>
            <a:off x="1924032" y="4538274"/>
            <a:ext cx="745247" cy="534092"/>
            <a:chOff x="4745594" y="8488016"/>
            <a:chExt cx="1003240" cy="884584"/>
          </a:xfrm>
        </p:grpSpPr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7977DED3-0595-4131-8CF0-A700D6CD320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4745594" y="8521748"/>
              <a:ext cx="1003240" cy="850852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E1B5C623-ECDD-432B-A20D-0B856DAF76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906347">
              <a:off x="5272710" y="8505829"/>
              <a:ext cx="228393" cy="300147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3C906523-E40D-4348-A067-E6D45B8DDD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081456">
              <a:off x="5038399" y="8488016"/>
              <a:ext cx="228393" cy="300147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B4749FE0-FEF5-4D53-9D6D-231E1894F6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081456">
              <a:off x="5144683" y="8667012"/>
              <a:ext cx="228393" cy="300147"/>
            </a:xfrm>
            <a:prstGeom prst="rect">
              <a:avLst/>
            </a:prstGeom>
          </p:spPr>
        </p:pic>
      </p:grpSp>
      <p:sp>
        <p:nvSpPr>
          <p:cNvPr id="93" name="TextBox 92">
            <a:extLst>
              <a:ext uri="{FF2B5EF4-FFF2-40B4-BE49-F238E27FC236}">
                <a16:creationId xmlns:a16="http://schemas.microsoft.com/office/drawing/2014/main" id="{218CCBA1-718F-4843-96EF-A185949AF2A3}"/>
              </a:ext>
            </a:extLst>
          </p:cNvPr>
          <p:cNvSpPr txBox="1"/>
          <p:nvPr/>
        </p:nvSpPr>
        <p:spPr>
          <a:xfrm>
            <a:off x="438458" y="5027841"/>
            <a:ext cx="88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92310E8F-726A-480D-AD88-DF097184E133}"/>
              </a:ext>
            </a:extLst>
          </p:cNvPr>
          <p:cNvSpPr txBox="1"/>
          <p:nvPr/>
        </p:nvSpPr>
        <p:spPr>
          <a:xfrm>
            <a:off x="1852226" y="5027841"/>
            <a:ext cx="88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2172874B-1E53-4427-87E8-E8163F108EE9}"/>
              </a:ext>
            </a:extLst>
          </p:cNvPr>
          <p:cNvSpPr txBox="1"/>
          <p:nvPr/>
        </p:nvSpPr>
        <p:spPr>
          <a:xfrm>
            <a:off x="3265994" y="5027841"/>
            <a:ext cx="88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4AA81DE6-B027-4B20-AD00-488C3479895F}"/>
              </a:ext>
            </a:extLst>
          </p:cNvPr>
          <p:cNvSpPr txBox="1"/>
          <p:nvPr/>
        </p:nvSpPr>
        <p:spPr>
          <a:xfrm>
            <a:off x="4679762" y="5027841"/>
            <a:ext cx="88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DC8C8ED6-46B3-4300-B8A7-4785459B871F}"/>
              </a:ext>
            </a:extLst>
          </p:cNvPr>
          <p:cNvSpPr txBox="1"/>
          <p:nvPr/>
        </p:nvSpPr>
        <p:spPr>
          <a:xfrm>
            <a:off x="6093530" y="5027841"/>
            <a:ext cx="88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grpSp>
        <p:nvGrpSpPr>
          <p:cNvPr id="98" name="Group 97">
            <a:extLst>
              <a:ext uri="{FF2B5EF4-FFF2-40B4-BE49-F238E27FC236}">
                <a16:creationId xmlns:a16="http://schemas.microsoft.com/office/drawing/2014/main" id="{C199BA4B-2798-4838-A088-285E0A66B088}"/>
              </a:ext>
            </a:extLst>
          </p:cNvPr>
          <p:cNvGrpSpPr/>
          <p:nvPr/>
        </p:nvGrpSpPr>
        <p:grpSpPr>
          <a:xfrm>
            <a:off x="8256868" y="691498"/>
            <a:ext cx="1667515" cy="1328392"/>
            <a:chOff x="4745594" y="8488017"/>
            <a:chExt cx="1003240" cy="884583"/>
          </a:xfrm>
        </p:grpSpPr>
        <p:pic>
          <p:nvPicPr>
            <p:cNvPr id="99" name="Picture 98">
              <a:extLst>
                <a:ext uri="{FF2B5EF4-FFF2-40B4-BE49-F238E27FC236}">
                  <a16:creationId xmlns:a16="http://schemas.microsoft.com/office/drawing/2014/main" id="{89D140B7-BC72-4658-BC96-A6BE6D7CFD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4745594" y="8521748"/>
              <a:ext cx="1003240" cy="850852"/>
            </a:xfrm>
            <a:prstGeom prst="rect">
              <a:avLst/>
            </a:prstGeom>
          </p:spPr>
        </p:pic>
        <p:pic>
          <p:nvPicPr>
            <p:cNvPr id="100" name="Picture 99">
              <a:extLst>
                <a:ext uri="{FF2B5EF4-FFF2-40B4-BE49-F238E27FC236}">
                  <a16:creationId xmlns:a16="http://schemas.microsoft.com/office/drawing/2014/main" id="{36336CBC-6443-443E-98C5-A32D7E386D1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906347">
              <a:off x="5272710" y="8505832"/>
              <a:ext cx="228393" cy="300147"/>
            </a:xfrm>
            <a:prstGeom prst="rect">
              <a:avLst/>
            </a:prstGeom>
          </p:spPr>
        </p:pic>
        <p:pic>
          <p:nvPicPr>
            <p:cNvPr id="101" name="Picture 100">
              <a:extLst>
                <a:ext uri="{FF2B5EF4-FFF2-40B4-BE49-F238E27FC236}">
                  <a16:creationId xmlns:a16="http://schemas.microsoft.com/office/drawing/2014/main" id="{3F5128F4-AD3E-442E-8EA2-1C9D5BE9D6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081456">
              <a:off x="5038399" y="8488017"/>
              <a:ext cx="228393" cy="300147"/>
            </a:xfrm>
            <a:prstGeom prst="rect">
              <a:avLst/>
            </a:prstGeom>
          </p:spPr>
        </p:pic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9AC2CD5A-53A3-4B99-8757-051F39332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1081456">
              <a:off x="5144683" y="8715727"/>
              <a:ext cx="228393" cy="3001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8446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554831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John has 20 fish.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 puts 4 fish in each tank.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tanks can he fill?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F7FCA8D-3821-4352-943E-73F488BEC3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994432"/>
              </p:ext>
            </p:extLst>
          </p:nvPr>
        </p:nvGraphicFramePr>
        <p:xfrm>
          <a:off x="913100" y="4074150"/>
          <a:ext cx="56248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972">
                  <a:extLst>
                    <a:ext uri="{9D8B030D-6E8A-4147-A177-3AD203B41FA5}">
                      <a16:colId xmlns:a16="http://schemas.microsoft.com/office/drawing/2014/main" val="1884896502"/>
                    </a:ext>
                  </a:extLst>
                </a:gridCol>
                <a:gridCol w="1124972">
                  <a:extLst>
                    <a:ext uri="{9D8B030D-6E8A-4147-A177-3AD203B41FA5}">
                      <a16:colId xmlns:a16="http://schemas.microsoft.com/office/drawing/2014/main" val="784836548"/>
                    </a:ext>
                  </a:extLst>
                </a:gridCol>
                <a:gridCol w="1124972">
                  <a:extLst>
                    <a:ext uri="{9D8B030D-6E8A-4147-A177-3AD203B41FA5}">
                      <a16:colId xmlns:a16="http://schemas.microsoft.com/office/drawing/2014/main" val="3764189941"/>
                    </a:ext>
                  </a:extLst>
                </a:gridCol>
                <a:gridCol w="1124972">
                  <a:extLst>
                    <a:ext uri="{9D8B030D-6E8A-4147-A177-3AD203B41FA5}">
                      <a16:colId xmlns:a16="http://schemas.microsoft.com/office/drawing/2014/main" val="1389237055"/>
                    </a:ext>
                  </a:extLst>
                </a:gridCol>
                <a:gridCol w="1124972">
                  <a:extLst>
                    <a:ext uri="{9D8B030D-6E8A-4147-A177-3AD203B41FA5}">
                      <a16:colId xmlns:a16="http://schemas.microsoft.com/office/drawing/2014/main" val="13723048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0733034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8B171EED-3A73-4F9D-8042-6AC9CFCD4F93}"/>
              </a:ext>
            </a:extLst>
          </p:cNvPr>
          <p:cNvSpPr txBox="1"/>
          <p:nvPr/>
        </p:nvSpPr>
        <p:spPr>
          <a:xfrm>
            <a:off x="3266794" y="3532919"/>
            <a:ext cx="88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38F0C00-D150-4B44-A41D-81FEA7EB0FAD}"/>
              </a:ext>
            </a:extLst>
          </p:cNvPr>
          <p:cNvSpPr txBox="1"/>
          <p:nvPr/>
        </p:nvSpPr>
        <p:spPr>
          <a:xfrm>
            <a:off x="438458" y="5281841"/>
            <a:ext cx="88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561EEC9-8303-44B0-923A-F0B8B6D9267E}"/>
              </a:ext>
            </a:extLst>
          </p:cNvPr>
          <p:cNvSpPr txBox="1"/>
          <p:nvPr/>
        </p:nvSpPr>
        <p:spPr>
          <a:xfrm>
            <a:off x="1852226" y="5281841"/>
            <a:ext cx="88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0E0F3F8-C799-4D45-98BA-B9CBC3CD2507}"/>
              </a:ext>
            </a:extLst>
          </p:cNvPr>
          <p:cNvSpPr txBox="1"/>
          <p:nvPr/>
        </p:nvSpPr>
        <p:spPr>
          <a:xfrm>
            <a:off x="3265994" y="5281841"/>
            <a:ext cx="88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401DC06-F97E-4E39-9430-3BC9CB678DCD}"/>
              </a:ext>
            </a:extLst>
          </p:cNvPr>
          <p:cNvSpPr txBox="1"/>
          <p:nvPr/>
        </p:nvSpPr>
        <p:spPr>
          <a:xfrm>
            <a:off x="4679762" y="5281841"/>
            <a:ext cx="88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BFC9238-769B-411B-9F9B-27366564167F}"/>
              </a:ext>
            </a:extLst>
          </p:cNvPr>
          <p:cNvSpPr txBox="1"/>
          <p:nvPr/>
        </p:nvSpPr>
        <p:spPr>
          <a:xfrm>
            <a:off x="6093530" y="5281841"/>
            <a:ext cx="88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1E652F-24D8-4AC9-9405-D3788C0ACEA8}"/>
              </a:ext>
            </a:extLst>
          </p:cNvPr>
          <p:cNvSpPr/>
          <p:nvPr/>
        </p:nvSpPr>
        <p:spPr>
          <a:xfrm>
            <a:off x="7878868" y="3106589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CF1176E-B1FD-4C63-8DED-4AE0C7E6F564}"/>
              </a:ext>
            </a:extLst>
          </p:cNvPr>
          <p:cNvSpPr/>
          <p:nvPr/>
        </p:nvSpPr>
        <p:spPr>
          <a:xfrm>
            <a:off x="9192580" y="3106589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E897DB2-CBF9-4690-A8F8-DB7D083A24D5}"/>
              </a:ext>
            </a:extLst>
          </p:cNvPr>
          <p:cNvSpPr/>
          <p:nvPr/>
        </p:nvSpPr>
        <p:spPr>
          <a:xfrm>
            <a:off x="10510490" y="3106589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4DA0E95-5FE4-49C0-BB5C-940CA50D4073}"/>
              </a:ext>
            </a:extLst>
          </p:cNvPr>
          <p:cNvSpPr txBox="1"/>
          <p:nvPr/>
        </p:nvSpPr>
        <p:spPr>
          <a:xfrm>
            <a:off x="8630670" y="3220582"/>
            <a:ext cx="566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÷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9606044-EFB5-44E1-8A10-1C4A49F621C4}"/>
              </a:ext>
            </a:extLst>
          </p:cNvPr>
          <p:cNvSpPr txBox="1"/>
          <p:nvPr/>
        </p:nvSpPr>
        <p:spPr>
          <a:xfrm>
            <a:off x="9948579" y="3220582"/>
            <a:ext cx="557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4F71915E-FCE9-4C17-96FA-DD3B5127167F}"/>
              </a:ext>
            </a:extLst>
          </p:cNvPr>
          <p:cNvSpPr/>
          <p:nvPr/>
        </p:nvSpPr>
        <p:spPr>
          <a:xfrm>
            <a:off x="7878868" y="4466270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8A39E20-3494-4C8F-8E4E-7C95E2BB68E3}"/>
              </a:ext>
            </a:extLst>
          </p:cNvPr>
          <p:cNvSpPr/>
          <p:nvPr/>
        </p:nvSpPr>
        <p:spPr>
          <a:xfrm>
            <a:off x="9192580" y="4466270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D12E0722-6808-44C9-B8C6-A2FFDBFED9D2}"/>
              </a:ext>
            </a:extLst>
          </p:cNvPr>
          <p:cNvSpPr/>
          <p:nvPr/>
        </p:nvSpPr>
        <p:spPr>
          <a:xfrm>
            <a:off x="10510490" y="4466270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E53A847-75A8-4E99-9E3C-108A7D6A1909}"/>
              </a:ext>
            </a:extLst>
          </p:cNvPr>
          <p:cNvSpPr txBox="1"/>
          <p:nvPr/>
        </p:nvSpPr>
        <p:spPr>
          <a:xfrm>
            <a:off x="8639066" y="4613438"/>
            <a:ext cx="566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x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8683CD4-CDFC-41B6-AC18-7FB3CCA60072}"/>
              </a:ext>
            </a:extLst>
          </p:cNvPr>
          <p:cNvSpPr txBox="1"/>
          <p:nvPr/>
        </p:nvSpPr>
        <p:spPr>
          <a:xfrm>
            <a:off x="9948579" y="4582660"/>
            <a:ext cx="557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884257B-5B74-43F6-AABA-C9E46F8F75B3}"/>
              </a:ext>
            </a:extLst>
          </p:cNvPr>
          <p:cNvSpPr txBox="1"/>
          <p:nvPr/>
        </p:nvSpPr>
        <p:spPr>
          <a:xfrm>
            <a:off x="7878867" y="3187924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B4F27A4-7E1A-4F09-88B2-0D55CD5D7D97}"/>
              </a:ext>
            </a:extLst>
          </p:cNvPr>
          <p:cNvSpPr txBox="1"/>
          <p:nvPr/>
        </p:nvSpPr>
        <p:spPr>
          <a:xfrm>
            <a:off x="9185196" y="3187924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70B4BB0-CE5B-4EF5-A4F9-EA8E1F133DA6}"/>
              </a:ext>
            </a:extLst>
          </p:cNvPr>
          <p:cNvSpPr txBox="1"/>
          <p:nvPr/>
        </p:nvSpPr>
        <p:spPr>
          <a:xfrm>
            <a:off x="10511162" y="3187924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18E94FB-A6A2-4833-8FF3-3BB58E325C4C}"/>
              </a:ext>
            </a:extLst>
          </p:cNvPr>
          <p:cNvSpPr txBox="1"/>
          <p:nvPr/>
        </p:nvSpPr>
        <p:spPr>
          <a:xfrm>
            <a:off x="7878867" y="4560086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127B038-FB96-4EC9-B57E-D7ABC888792E}"/>
              </a:ext>
            </a:extLst>
          </p:cNvPr>
          <p:cNvSpPr txBox="1"/>
          <p:nvPr/>
        </p:nvSpPr>
        <p:spPr>
          <a:xfrm>
            <a:off x="9185196" y="4560086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C888D32-DB00-4E3A-82B2-D7CFB64B264C}"/>
              </a:ext>
            </a:extLst>
          </p:cNvPr>
          <p:cNvSpPr txBox="1"/>
          <p:nvPr/>
        </p:nvSpPr>
        <p:spPr>
          <a:xfrm>
            <a:off x="10511162" y="4560086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D2A87E1-E81F-4665-A690-87F63B3134B3}"/>
              </a:ext>
            </a:extLst>
          </p:cNvPr>
          <p:cNvGrpSpPr/>
          <p:nvPr/>
        </p:nvGrpSpPr>
        <p:grpSpPr>
          <a:xfrm>
            <a:off x="496222" y="4513900"/>
            <a:ext cx="820641" cy="746218"/>
            <a:chOff x="-3335241" y="2037633"/>
            <a:chExt cx="2581627" cy="2137912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434647C-7A9B-4EB3-B901-02CEC70A11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079492" y="2524619"/>
              <a:ext cx="450392" cy="341313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D3F7A396-351C-49B8-A866-5B715DFC1B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23025" y="3140879"/>
              <a:ext cx="450392" cy="341313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83D1F1AE-4E12-4714-B2F9-572EA0196B8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2599840" y="2972886"/>
              <a:ext cx="450392" cy="341313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DC95CAFC-2338-4767-AB21-E25DE22320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2945212" y="2524620"/>
              <a:ext cx="450392" cy="341313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EAA73E7E-8CAA-4D62-B518-1C83FB2EB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3335241" y="2037633"/>
              <a:ext cx="2581627" cy="2137912"/>
            </a:xfrm>
            <a:prstGeom prst="rect">
              <a:avLst/>
            </a:prstGeom>
          </p:spPr>
        </p:pic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0AC78211-079A-4644-A7A1-79B334ADFB2B}"/>
              </a:ext>
            </a:extLst>
          </p:cNvPr>
          <p:cNvGrpSpPr/>
          <p:nvPr/>
        </p:nvGrpSpPr>
        <p:grpSpPr>
          <a:xfrm>
            <a:off x="1887767" y="4513900"/>
            <a:ext cx="820641" cy="746218"/>
            <a:chOff x="-3335241" y="2037633"/>
            <a:chExt cx="2581627" cy="2137912"/>
          </a:xfrm>
        </p:grpSpPr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88D1578A-489F-4715-BC79-8E5D77265E1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079492" y="2524619"/>
              <a:ext cx="450392" cy="341313"/>
            </a:xfrm>
            <a:prstGeom prst="rect">
              <a:avLst/>
            </a:prstGeom>
          </p:spPr>
        </p:pic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502DF9FB-151B-4771-BC15-2EBD4E54D7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23025" y="3140879"/>
              <a:ext cx="450392" cy="341313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BA2FB244-CBC7-4E8E-B2E8-91A1F5DC21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2599840" y="2972886"/>
              <a:ext cx="450392" cy="341313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168FEE95-F4F1-42A8-9A7B-730E4673AD1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2945212" y="2524620"/>
              <a:ext cx="450392" cy="341313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29E59E0A-E2AD-4C85-84BC-5878E25A21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3335241" y="2037633"/>
              <a:ext cx="2581627" cy="2137912"/>
            </a:xfrm>
            <a:prstGeom prst="rect">
              <a:avLst/>
            </a:prstGeom>
          </p:spPr>
        </p:pic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CF300C18-030C-418C-92B6-B6F7663220E3}"/>
              </a:ext>
            </a:extLst>
          </p:cNvPr>
          <p:cNvGrpSpPr/>
          <p:nvPr/>
        </p:nvGrpSpPr>
        <p:grpSpPr>
          <a:xfrm>
            <a:off x="3294602" y="4509571"/>
            <a:ext cx="820641" cy="746218"/>
            <a:chOff x="-3335241" y="2037633"/>
            <a:chExt cx="2581627" cy="2137912"/>
          </a:xfrm>
        </p:grpSpPr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9397A891-98F0-4670-A67A-735F1A5A29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079492" y="2524619"/>
              <a:ext cx="450392" cy="341313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A9DE249E-C0F8-4C79-AFE0-B2E8E60949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23025" y="3140879"/>
              <a:ext cx="450392" cy="341313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1830CBEC-C3D9-4D73-BA8B-2DD9B4833B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2599840" y="2972886"/>
              <a:ext cx="450392" cy="341313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5F0C393F-5CF3-4CBD-B8A4-6A4857F7BB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2945212" y="2524620"/>
              <a:ext cx="450392" cy="341313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097440F-A30D-47DA-841E-1516CEC260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3335241" y="2037633"/>
              <a:ext cx="2581627" cy="2137912"/>
            </a:xfrm>
            <a:prstGeom prst="rect">
              <a:avLst/>
            </a:prstGeom>
          </p:spPr>
        </p:pic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C9C753EB-5726-42BD-B553-69947AD33806}"/>
              </a:ext>
            </a:extLst>
          </p:cNvPr>
          <p:cNvGrpSpPr/>
          <p:nvPr/>
        </p:nvGrpSpPr>
        <p:grpSpPr>
          <a:xfrm>
            <a:off x="4712126" y="4509571"/>
            <a:ext cx="820641" cy="746218"/>
            <a:chOff x="-3335241" y="2037633"/>
            <a:chExt cx="2581627" cy="2137912"/>
          </a:xfrm>
        </p:grpSpPr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7B815918-649D-425D-B17F-B017E2BBED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079492" y="2524619"/>
              <a:ext cx="450392" cy="341313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1B6CBAC3-BD67-4607-A99B-F7B47022F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23025" y="3140879"/>
              <a:ext cx="450392" cy="341313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1503D68C-6929-4FD7-B3E5-305CBDF507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2599840" y="2972886"/>
              <a:ext cx="450392" cy="341313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CB1036E9-A94E-4378-86C5-3CFF314AA0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2945212" y="2524620"/>
              <a:ext cx="450392" cy="341313"/>
            </a:xfrm>
            <a:prstGeom prst="rect">
              <a:avLst/>
            </a:prstGeom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58C52CDA-4A52-4AA0-9B58-AF54AC2EC4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3335241" y="2037633"/>
              <a:ext cx="2581627" cy="2137912"/>
            </a:xfrm>
            <a:prstGeom prst="rect">
              <a:avLst/>
            </a:prstGeom>
          </p:spPr>
        </p:pic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1B92A5F8-4917-40BB-8786-62158EDF0C02}"/>
              </a:ext>
            </a:extLst>
          </p:cNvPr>
          <p:cNvGrpSpPr/>
          <p:nvPr/>
        </p:nvGrpSpPr>
        <p:grpSpPr>
          <a:xfrm>
            <a:off x="6122102" y="4509571"/>
            <a:ext cx="820641" cy="746218"/>
            <a:chOff x="-3335241" y="2037633"/>
            <a:chExt cx="2581627" cy="2137912"/>
          </a:xfrm>
        </p:grpSpPr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E638D6AB-6B2A-43F8-B64C-557B9CC3C2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079492" y="2524619"/>
              <a:ext cx="450392" cy="341313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0F1FCD8D-4BFF-4CB6-BB18-B559FE272E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23025" y="3140879"/>
              <a:ext cx="450392" cy="341313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2EB4F8D9-FB59-480E-AB57-B7EE0DC49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2599840" y="2972886"/>
              <a:ext cx="450392" cy="341313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D5E4C57A-69C7-4140-840B-7BACA16FF7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2945212" y="2524620"/>
              <a:ext cx="450392" cy="341313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9F2B27CA-4404-4BBC-B72F-DAEECD2637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3335241" y="2037633"/>
              <a:ext cx="2581627" cy="2137912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1B1DD9A-FEB9-45D3-A007-03CA36F24F89}"/>
              </a:ext>
            </a:extLst>
          </p:cNvPr>
          <p:cNvGrpSpPr/>
          <p:nvPr/>
        </p:nvGrpSpPr>
        <p:grpSpPr>
          <a:xfrm>
            <a:off x="7854254" y="557365"/>
            <a:ext cx="2581627" cy="2137912"/>
            <a:chOff x="7854254" y="557365"/>
            <a:chExt cx="2581627" cy="2137912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A05B9B4B-231E-440A-86BE-58A50CD1BA4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05174" y="1012881"/>
              <a:ext cx="440080" cy="333498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FFB2D09C-665E-4D98-9B22-37C5BB952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96150" y="1604754"/>
              <a:ext cx="440080" cy="333498"/>
            </a:xfrm>
            <a:prstGeom prst="rect">
              <a:avLst/>
            </a:prstGeom>
          </p:spPr>
        </p:pic>
        <p:pic>
          <p:nvPicPr>
            <p:cNvPr id="97" name="Picture 96">
              <a:extLst>
                <a:ext uri="{FF2B5EF4-FFF2-40B4-BE49-F238E27FC236}">
                  <a16:creationId xmlns:a16="http://schemas.microsoft.com/office/drawing/2014/main" id="{5F27393D-6FA7-4ADE-A21E-80F448A3E25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419026" y="1038446"/>
              <a:ext cx="440080" cy="333498"/>
            </a:xfrm>
            <a:prstGeom prst="rect">
              <a:avLst/>
            </a:prstGeom>
          </p:spPr>
        </p:pic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49AEAA95-4BD8-4B39-9622-E0509C2504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821694" y="1481470"/>
              <a:ext cx="440080" cy="333498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9F308FEC-E6B6-46FD-A269-54474C796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54254" y="557365"/>
              <a:ext cx="2581627" cy="2137912"/>
            </a:xfrm>
            <a:prstGeom prst="rect">
              <a:avLst/>
            </a:prstGeom>
          </p:spPr>
        </p:pic>
      </p:grpSp>
      <p:sp>
        <p:nvSpPr>
          <p:cNvPr id="99" name="TextBox 98">
            <a:extLst>
              <a:ext uri="{FF2B5EF4-FFF2-40B4-BE49-F238E27FC236}">
                <a16:creationId xmlns:a16="http://schemas.microsoft.com/office/drawing/2014/main" id="{3FA91600-0516-4AA3-BA03-6ECA319D10FC}"/>
              </a:ext>
            </a:extLst>
          </p:cNvPr>
          <p:cNvSpPr txBox="1"/>
          <p:nvPr/>
        </p:nvSpPr>
        <p:spPr>
          <a:xfrm>
            <a:off x="7535004" y="5596652"/>
            <a:ext cx="4071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John can fill 5 tanks.</a:t>
            </a:r>
          </a:p>
        </p:txBody>
      </p:sp>
    </p:spTree>
    <p:extLst>
      <p:ext uri="{BB962C8B-B14F-4D97-AF65-F5344CB8AC3E}">
        <p14:creationId xmlns:p14="http://schemas.microsoft.com/office/powerpoint/2010/main" val="4293213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94115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number line to work out how many equal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groups of 2 can be made from 16.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63A6040-03B7-4FDF-A522-106A8AE997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0842128"/>
              </p:ext>
            </p:extLst>
          </p:nvPr>
        </p:nvGraphicFramePr>
        <p:xfrm>
          <a:off x="946675" y="3055643"/>
          <a:ext cx="10254736" cy="1511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9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40921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75562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562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Arc 9">
            <a:extLst>
              <a:ext uri="{FF2B5EF4-FFF2-40B4-BE49-F238E27FC236}">
                <a16:creationId xmlns:a16="http://schemas.microsoft.com/office/drawing/2014/main" id="{B61A325E-DC01-477B-A50F-DACB1AF7DBDD}"/>
              </a:ext>
            </a:extLst>
          </p:cNvPr>
          <p:cNvSpPr/>
          <p:nvPr/>
        </p:nvSpPr>
        <p:spPr>
          <a:xfrm>
            <a:off x="947303" y="2538855"/>
            <a:ext cx="1283124" cy="1033683"/>
          </a:xfrm>
          <a:prstGeom prst="arc">
            <a:avLst>
              <a:gd name="adj1" fmla="val 10826721"/>
              <a:gd name="adj2" fmla="val 469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AB38A1C-7478-4D31-8CA9-A7D6FCF8A17E}"/>
              </a:ext>
            </a:extLst>
          </p:cNvPr>
          <p:cNvSpPr/>
          <p:nvPr/>
        </p:nvSpPr>
        <p:spPr>
          <a:xfrm>
            <a:off x="1431444" y="4545964"/>
            <a:ext cx="3080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78D3065-7BC8-4EA4-881A-11555364BB6D}"/>
              </a:ext>
            </a:extLst>
          </p:cNvPr>
          <p:cNvSpPr/>
          <p:nvPr/>
        </p:nvSpPr>
        <p:spPr>
          <a:xfrm>
            <a:off x="2050198" y="4545964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4274C2-2E18-4DF9-BC9A-9F732F01369B}"/>
              </a:ext>
            </a:extLst>
          </p:cNvPr>
          <p:cNvSpPr/>
          <p:nvPr/>
        </p:nvSpPr>
        <p:spPr>
          <a:xfrm>
            <a:off x="2691439" y="4545964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708DA9F-E0EB-4E88-8F0F-5CD6EA012EAC}"/>
              </a:ext>
            </a:extLst>
          </p:cNvPr>
          <p:cNvSpPr/>
          <p:nvPr/>
        </p:nvSpPr>
        <p:spPr>
          <a:xfrm>
            <a:off x="3329943" y="4545964"/>
            <a:ext cx="3626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D69A19F-C58A-4259-A7F9-A899D7210E73}"/>
              </a:ext>
            </a:extLst>
          </p:cNvPr>
          <p:cNvSpPr/>
          <p:nvPr/>
        </p:nvSpPr>
        <p:spPr>
          <a:xfrm>
            <a:off x="3975229" y="4545964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1DBF0D7-89F9-4F6F-A537-6501629F6E1A}"/>
              </a:ext>
            </a:extLst>
          </p:cNvPr>
          <p:cNvSpPr/>
          <p:nvPr/>
        </p:nvSpPr>
        <p:spPr>
          <a:xfrm>
            <a:off x="4615889" y="4545964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D75F171-BD4F-446B-9DB6-4A61CB70BEE5}"/>
              </a:ext>
            </a:extLst>
          </p:cNvPr>
          <p:cNvSpPr/>
          <p:nvPr/>
        </p:nvSpPr>
        <p:spPr>
          <a:xfrm>
            <a:off x="5259147" y="4545964"/>
            <a:ext cx="3497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BF70343-40F9-472B-B265-DA4EC6097417}"/>
              </a:ext>
            </a:extLst>
          </p:cNvPr>
          <p:cNvSpPr/>
          <p:nvPr/>
        </p:nvSpPr>
        <p:spPr>
          <a:xfrm>
            <a:off x="5897574" y="4545964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0B6729C-EF95-47D0-A037-0C727637C015}"/>
              </a:ext>
            </a:extLst>
          </p:cNvPr>
          <p:cNvSpPr/>
          <p:nvPr/>
        </p:nvSpPr>
        <p:spPr>
          <a:xfrm>
            <a:off x="6538234" y="4545964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876572E-7822-42A0-BFC7-D485EDB71173}"/>
              </a:ext>
            </a:extLst>
          </p:cNvPr>
          <p:cNvSpPr/>
          <p:nvPr/>
        </p:nvSpPr>
        <p:spPr>
          <a:xfrm>
            <a:off x="7120130" y="4545964"/>
            <a:ext cx="47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471933A-7CB8-4A72-9EA1-A62617C33B04}"/>
              </a:ext>
            </a:extLst>
          </p:cNvPr>
          <p:cNvSpPr/>
          <p:nvPr/>
        </p:nvSpPr>
        <p:spPr>
          <a:xfrm>
            <a:off x="7784508" y="4545964"/>
            <a:ext cx="431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14DB1E2-4536-474B-8E39-4763B0079EFC}"/>
              </a:ext>
            </a:extLst>
          </p:cNvPr>
          <p:cNvSpPr/>
          <p:nvPr/>
        </p:nvSpPr>
        <p:spPr>
          <a:xfrm>
            <a:off x="8401076" y="4545964"/>
            <a:ext cx="47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D1609B1-31E8-4F99-925C-72EE1B4BC20F}"/>
              </a:ext>
            </a:extLst>
          </p:cNvPr>
          <p:cNvSpPr/>
          <p:nvPr/>
        </p:nvSpPr>
        <p:spPr>
          <a:xfrm>
            <a:off x="9040936" y="4545964"/>
            <a:ext cx="47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6A4F7AF-B14A-481E-969A-A3352A67C745}"/>
              </a:ext>
            </a:extLst>
          </p:cNvPr>
          <p:cNvSpPr/>
          <p:nvPr/>
        </p:nvSpPr>
        <p:spPr>
          <a:xfrm>
            <a:off x="9678133" y="4545964"/>
            <a:ext cx="4860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28C1D73-F047-4EE6-936A-0B487D40133C}"/>
              </a:ext>
            </a:extLst>
          </p:cNvPr>
          <p:cNvSpPr/>
          <p:nvPr/>
        </p:nvSpPr>
        <p:spPr>
          <a:xfrm>
            <a:off x="10321742" y="4545964"/>
            <a:ext cx="47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BC56E53-EE38-45F9-BA46-7FB34555B911}"/>
              </a:ext>
            </a:extLst>
          </p:cNvPr>
          <p:cNvSpPr/>
          <p:nvPr/>
        </p:nvSpPr>
        <p:spPr>
          <a:xfrm>
            <a:off x="10961602" y="4545964"/>
            <a:ext cx="47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B35BC53-25FB-4180-AAAF-A5862476EA84}"/>
              </a:ext>
            </a:extLst>
          </p:cNvPr>
          <p:cNvSpPr/>
          <p:nvPr/>
        </p:nvSpPr>
        <p:spPr>
          <a:xfrm>
            <a:off x="770998" y="4545964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0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3FB7983-26A8-47DD-B9BA-4002A559C37C}"/>
              </a:ext>
            </a:extLst>
          </p:cNvPr>
          <p:cNvSpPr/>
          <p:nvPr/>
        </p:nvSpPr>
        <p:spPr>
          <a:xfrm>
            <a:off x="10347925" y="2022604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43" name="Arc 42">
            <a:extLst>
              <a:ext uri="{FF2B5EF4-FFF2-40B4-BE49-F238E27FC236}">
                <a16:creationId xmlns:a16="http://schemas.microsoft.com/office/drawing/2014/main" id="{5F2728D6-5BFF-4349-9493-A659D8E85D38}"/>
              </a:ext>
            </a:extLst>
          </p:cNvPr>
          <p:cNvSpPr/>
          <p:nvPr/>
        </p:nvSpPr>
        <p:spPr>
          <a:xfrm>
            <a:off x="2228292" y="2538855"/>
            <a:ext cx="1283124" cy="1033683"/>
          </a:xfrm>
          <a:prstGeom prst="arc">
            <a:avLst>
              <a:gd name="adj1" fmla="val 10826721"/>
              <a:gd name="adj2" fmla="val 469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Arc 43">
            <a:extLst>
              <a:ext uri="{FF2B5EF4-FFF2-40B4-BE49-F238E27FC236}">
                <a16:creationId xmlns:a16="http://schemas.microsoft.com/office/drawing/2014/main" id="{511B2FF1-4E5A-4095-A21E-A4D7E0259C56}"/>
              </a:ext>
            </a:extLst>
          </p:cNvPr>
          <p:cNvSpPr/>
          <p:nvPr/>
        </p:nvSpPr>
        <p:spPr>
          <a:xfrm>
            <a:off x="3510244" y="2538855"/>
            <a:ext cx="1283124" cy="1033683"/>
          </a:xfrm>
          <a:prstGeom prst="arc">
            <a:avLst>
              <a:gd name="adj1" fmla="val 10826721"/>
              <a:gd name="adj2" fmla="val 469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Arc 44">
            <a:extLst>
              <a:ext uri="{FF2B5EF4-FFF2-40B4-BE49-F238E27FC236}">
                <a16:creationId xmlns:a16="http://schemas.microsoft.com/office/drawing/2014/main" id="{A32112B7-A7A0-4DDE-9584-473F41D7691F}"/>
              </a:ext>
            </a:extLst>
          </p:cNvPr>
          <p:cNvSpPr/>
          <p:nvPr/>
        </p:nvSpPr>
        <p:spPr>
          <a:xfrm>
            <a:off x="4791233" y="2538855"/>
            <a:ext cx="1283124" cy="1033683"/>
          </a:xfrm>
          <a:prstGeom prst="arc">
            <a:avLst>
              <a:gd name="adj1" fmla="val 10826721"/>
              <a:gd name="adj2" fmla="val 469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Arc 45">
            <a:extLst>
              <a:ext uri="{FF2B5EF4-FFF2-40B4-BE49-F238E27FC236}">
                <a16:creationId xmlns:a16="http://schemas.microsoft.com/office/drawing/2014/main" id="{E83052C3-1596-41A6-9CBD-706526327929}"/>
              </a:ext>
            </a:extLst>
          </p:cNvPr>
          <p:cNvSpPr/>
          <p:nvPr/>
        </p:nvSpPr>
        <p:spPr>
          <a:xfrm>
            <a:off x="6073185" y="2538855"/>
            <a:ext cx="1283124" cy="1033683"/>
          </a:xfrm>
          <a:prstGeom prst="arc">
            <a:avLst>
              <a:gd name="adj1" fmla="val 10826721"/>
              <a:gd name="adj2" fmla="val 469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Arc 46">
            <a:extLst>
              <a:ext uri="{FF2B5EF4-FFF2-40B4-BE49-F238E27FC236}">
                <a16:creationId xmlns:a16="http://schemas.microsoft.com/office/drawing/2014/main" id="{F56EFB9C-F67E-495D-BD57-2B29536BE106}"/>
              </a:ext>
            </a:extLst>
          </p:cNvPr>
          <p:cNvSpPr/>
          <p:nvPr/>
        </p:nvSpPr>
        <p:spPr>
          <a:xfrm>
            <a:off x="7354174" y="2538855"/>
            <a:ext cx="1283124" cy="1033683"/>
          </a:xfrm>
          <a:prstGeom prst="arc">
            <a:avLst>
              <a:gd name="adj1" fmla="val 10826721"/>
              <a:gd name="adj2" fmla="val 469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Arc 47">
            <a:extLst>
              <a:ext uri="{FF2B5EF4-FFF2-40B4-BE49-F238E27FC236}">
                <a16:creationId xmlns:a16="http://schemas.microsoft.com/office/drawing/2014/main" id="{282FD04E-45F9-44A4-A763-C2EE771EA57C}"/>
              </a:ext>
            </a:extLst>
          </p:cNvPr>
          <p:cNvSpPr/>
          <p:nvPr/>
        </p:nvSpPr>
        <p:spPr>
          <a:xfrm>
            <a:off x="8636126" y="2539193"/>
            <a:ext cx="1283124" cy="1033683"/>
          </a:xfrm>
          <a:prstGeom prst="arc">
            <a:avLst>
              <a:gd name="adj1" fmla="val 10826721"/>
              <a:gd name="adj2" fmla="val 469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Arc 48">
            <a:extLst>
              <a:ext uri="{FF2B5EF4-FFF2-40B4-BE49-F238E27FC236}">
                <a16:creationId xmlns:a16="http://schemas.microsoft.com/office/drawing/2014/main" id="{03478549-97D0-4357-BA50-61F2A9030347}"/>
              </a:ext>
            </a:extLst>
          </p:cNvPr>
          <p:cNvSpPr/>
          <p:nvPr/>
        </p:nvSpPr>
        <p:spPr>
          <a:xfrm>
            <a:off x="9917115" y="2539193"/>
            <a:ext cx="1283124" cy="1033683"/>
          </a:xfrm>
          <a:prstGeom prst="arc">
            <a:avLst>
              <a:gd name="adj1" fmla="val 10826721"/>
              <a:gd name="adj2" fmla="val 469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F533E4C-9749-4E6D-A7AB-1C4457B5797D}"/>
              </a:ext>
            </a:extLst>
          </p:cNvPr>
          <p:cNvSpPr/>
          <p:nvPr/>
        </p:nvSpPr>
        <p:spPr>
          <a:xfrm>
            <a:off x="9066936" y="2022604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0E2E00A-3460-43D1-97A5-9BCF9AFC158D}"/>
              </a:ext>
            </a:extLst>
          </p:cNvPr>
          <p:cNvSpPr/>
          <p:nvPr/>
        </p:nvSpPr>
        <p:spPr>
          <a:xfrm>
            <a:off x="7784880" y="2022604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5ADB574-E7B0-4C58-8E12-121C4A6462FD}"/>
              </a:ext>
            </a:extLst>
          </p:cNvPr>
          <p:cNvSpPr/>
          <p:nvPr/>
        </p:nvSpPr>
        <p:spPr>
          <a:xfrm>
            <a:off x="6502446" y="2022603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22A74FF-85E4-407E-98BA-566B9A67A21B}"/>
              </a:ext>
            </a:extLst>
          </p:cNvPr>
          <p:cNvSpPr/>
          <p:nvPr/>
        </p:nvSpPr>
        <p:spPr>
          <a:xfrm>
            <a:off x="5225300" y="2022603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72AB2B9-4368-41F4-B320-28AA77C9B1C8}"/>
              </a:ext>
            </a:extLst>
          </p:cNvPr>
          <p:cNvSpPr/>
          <p:nvPr/>
        </p:nvSpPr>
        <p:spPr>
          <a:xfrm>
            <a:off x="3944311" y="2022603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3110E13-765F-413A-BE57-7548528C8153}"/>
              </a:ext>
            </a:extLst>
          </p:cNvPr>
          <p:cNvSpPr/>
          <p:nvPr/>
        </p:nvSpPr>
        <p:spPr>
          <a:xfrm>
            <a:off x="2662359" y="2022603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1D3F4AB-4545-4859-8138-37298119768E}"/>
              </a:ext>
            </a:extLst>
          </p:cNvPr>
          <p:cNvSpPr/>
          <p:nvPr/>
        </p:nvSpPr>
        <p:spPr>
          <a:xfrm>
            <a:off x="1382124" y="2022602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8A6A48F-8CC8-4AB9-8951-B6B96B629486}"/>
              </a:ext>
            </a:extLst>
          </p:cNvPr>
          <p:cNvSpPr txBox="1"/>
          <p:nvPr/>
        </p:nvSpPr>
        <p:spPr>
          <a:xfrm>
            <a:off x="404623" y="5688667"/>
            <a:ext cx="6510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 equal groups of 2 can be made. </a:t>
            </a:r>
          </a:p>
        </p:txBody>
      </p:sp>
    </p:spTree>
    <p:extLst>
      <p:ext uri="{BB962C8B-B14F-4D97-AF65-F5344CB8AC3E}">
        <p14:creationId xmlns:p14="http://schemas.microsoft.com/office/powerpoint/2010/main" val="1413794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2" grpId="0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/>
      <p:bldP spid="51" grpId="0"/>
      <p:bldP spid="52" grpId="0"/>
      <p:bldP spid="53" grpId="0"/>
      <p:bldP spid="54" grpId="0"/>
      <p:bldP spid="55" grpId="0"/>
      <p:bldP spid="56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5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94115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number line to work out how many equal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groups of 5 can be made from 20.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63A6040-03B7-4FDF-A522-106A8AE997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589389"/>
              </p:ext>
            </p:extLst>
          </p:nvPr>
        </p:nvGraphicFramePr>
        <p:xfrm>
          <a:off x="890817" y="3055651"/>
          <a:ext cx="10426100" cy="1511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521305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75562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562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Arc 9">
            <a:extLst>
              <a:ext uri="{FF2B5EF4-FFF2-40B4-BE49-F238E27FC236}">
                <a16:creationId xmlns:a16="http://schemas.microsoft.com/office/drawing/2014/main" id="{B61A325E-DC01-477B-A50F-DACB1AF7DBDD}"/>
              </a:ext>
            </a:extLst>
          </p:cNvPr>
          <p:cNvSpPr/>
          <p:nvPr/>
        </p:nvSpPr>
        <p:spPr>
          <a:xfrm>
            <a:off x="889951" y="2547674"/>
            <a:ext cx="2606674" cy="1033683"/>
          </a:xfrm>
          <a:prstGeom prst="arc">
            <a:avLst>
              <a:gd name="adj1" fmla="val 10826721"/>
              <a:gd name="adj2" fmla="val 4502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E02A6D-34C2-4A97-A594-4BA8CB88A399}"/>
              </a:ext>
            </a:extLst>
          </p:cNvPr>
          <p:cNvSpPr/>
          <p:nvPr/>
        </p:nvSpPr>
        <p:spPr>
          <a:xfrm>
            <a:off x="2012885" y="2018240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AB38A1C-7478-4D31-8CA9-A7D6FCF8A17E}"/>
              </a:ext>
            </a:extLst>
          </p:cNvPr>
          <p:cNvSpPr/>
          <p:nvPr/>
        </p:nvSpPr>
        <p:spPr>
          <a:xfrm>
            <a:off x="1256843" y="4579909"/>
            <a:ext cx="3080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78D3065-7BC8-4EA4-881A-11555364BB6D}"/>
              </a:ext>
            </a:extLst>
          </p:cNvPr>
          <p:cNvSpPr/>
          <p:nvPr/>
        </p:nvSpPr>
        <p:spPr>
          <a:xfrm>
            <a:off x="1759668" y="4579909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4274C2-2E18-4DF9-BC9A-9F732F01369B}"/>
              </a:ext>
            </a:extLst>
          </p:cNvPr>
          <p:cNvSpPr/>
          <p:nvPr/>
        </p:nvSpPr>
        <p:spPr>
          <a:xfrm>
            <a:off x="2275596" y="4579909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708DA9F-E0EB-4E88-8F0F-5CD6EA012EAC}"/>
              </a:ext>
            </a:extLst>
          </p:cNvPr>
          <p:cNvSpPr/>
          <p:nvPr/>
        </p:nvSpPr>
        <p:spPr>
          <a:xfrm>
            <a:off x="2795943" y="4579909"/>
            <a:ext cx="3626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D69A19F-C58A-4259-A7F9-A899D7210E73}"/>
              </a:ext>
            </a:extLst>
          </p:cNvPr>
          <p:cNvSpPr/>
          <p:nvPr/>
        </p:nvSpPr>
        <p:spPr>
          <a:xfrm>
            <a:off x="3319630" y="4579909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1DBF0D7-89F9-4F6F-A537-6501629F6E1A}"/>
              </a:ext>
            </a:extLst>
          </p:cNvPr>
          <p:cNvSpPr/>
          <p:nvPr/>
        </p:nvSpPr>
        <p:spPr>
          <a:xfrm>
            <a:off x="3849552" y="4579909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D75F171-BD4F-446B-9DB6-4A61CB70BEE5}"/>
              </a:ext>
            </a:extLst>
          </p:cNvPr>
          <p:cNvSpPr/>
          <p:nvPr/>
        </p:nvSpPr>
        <p:spPr>
          <a:xfrm>
            <a:off x="4363655" y="4579909"/>
            <a:ext cx="3513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BF70343-40F9-472B-B265-DA4EC6097417}"/>
              </a:ext>
            </a:extLst>
          </p:cNvPr>
          <p:cNvSpPr/>
          <p:nvPr/>
        </p:nvSpPr>
        <p:spPr>
          <a:xfrm>
            <a:off x="4884057" y="4579909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0B6729C-EF95-47D0-A037-0C727637C015}"/>
              </a:ext>
            </a:extLst>
          </p:cNvPr>
          <p:cNvSpPr/>
          <p:nvPr/>
        </p:nvSpPr>
        <p:spPr>
          <a:xfrm>
            <a:off x="5406272" y="4579909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876572E-7822-42A0-BFC7-D485EDB71173}"/>
              </a:ext>
            </a:extLst>
          </p:cNvPr>
          <p:cNvSpPr/>
          <p:nvPr/>
        </p:nvSpPr>
        <p:spPr>
          <a:xfrm>
            <a:off x="5864593" y="4579909"/>
            <a:ext cx="47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471933A-7CB8-4A72-9EA1-A62617C33B04}"/>
              </a:ext>
            </a:extLst>
          </p:cNvPr>
          <p:cNvSpPr/>
          <p:nvPr/>
        </p:nvSpPr>
        <p:spPr>
          <a:xfrm>
            <a:off x="6413680" y="4579909"/>
            <a:ext cx="431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14DB1E2-4536-474B-8E39-4763B0079EFC}"/>
              </a:ext>
            </a:extLst>
          </p:cNvPr>
          <p:cNvSpPr/>
          <p:nvPr/>
        </p:nvSpPr>
        <p:spPr>
          <a:xfrm>
            <a:off x="6911569" y="4576734"/>
            <a:ext cx="47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D1609B1-31E8-4F99-925C-72EE1B4BC20F}"/>
              </a:ext>
            </a:extLst>
          </p:cNvPr>
          <p:cNvSpPr/>
          <p:nvPr/>
        </p:nvSpPr>
        <p:spPr>
          <a:xfrm>
            <a:off x="7428508" y="4579909"/>
            <a:ext cx="47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6A4F7AF-B14A-481E-969A-A3352A67C745}"/>
              </a:ext>
            </a:extLst>
          </p:cNvPr>
          <p:cNvSpPr/>
          <p:nvPr/>
        </p:nvSpPr>
        <p:spPr>
          <a:xfrm>
            <a:off x="7945114" y="4579909"/>
            <a:ext cx="4860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28C1D73-F047-4EE6-936A-0B487D40133C}"/>
              </a:ext>
            </a:extLst>
          </p:cNvPr>
          <p:cNvSpPr/>
          <p:nvPr/>
        </p:nvSpPr>
        <p:spPr>
          <a:xfrm>
            <a:off x="8471896" y="4579909"/>
            <a:ext cx="47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BC56E53-EE38-45F9-BA46-7FB34555B911}"/>
              </a:ext>
            </a:extLst>
          </p:cNvPr>
          <p:cNvSpPr/>
          <p:nvPr/>
        </p:nvSpPr>
        <p:spPr>
          <a:xfrm>
            <a:off x="8993856" y="4579909"/>
            <a:ext cx="47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153AEE7-EF52-4A20-A916-867BDC531CEA}"/>
              </a:ext>
            </a:extLst>
          </p:cNvPr>
          <p:cNvSpPr/>
          <p:nvPr/>
        </p:nvSpPr>
        <p:spPr>
          <a:xfrm>
            <a:off x="9521750" y="4579909"/>
            <a:ext cx="4732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CB7327F-0802-4B70-9F4E-9D9CFEC8D47C}"/>
              </a:ext>
            </a:extLst>
          </p:cNvPr>
          <p:cNvSpPr/>
          <p:nvPr/>
        </p:nvSpPr>
        <p:spPr>
          <a:xfrm>
            <a:off x="10036739" y="4579909"/>
            <a:ext cx="47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18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848AF43-5535-420E-A761-D3C4CABA9810}"/>
              </a:ext>
            </a:extLst>
          </p:cNvPr>
          <p:cNvSpPr/>
          <p:nvPr/>
        </p:nvSpPr>
        <p:spPr>
          <a:xfrm>
            <a:off x="10554886" y="4579909"/>
            <a:ext cx="47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19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A906EB-8535-4A3D-91CD-A2EF38F1878B}"/>
              </a:ext>
            </a:extLst>
          </p:cNvPr>
          <p:cNvSpPr/>
          <p:nvPr/>
        </p:nvSpPr>
        <p:spPr>
          <a:xfrm>
            <a:off x="11051807" y="4579909"/>
            <a:ext cx="5277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B35BC53-25FB-4180-AAAF-A5862476EA84}"/>
              </a:ext>
            </a:extLst>
          </p:cNvPr>
          <p:cNvSpPr/>
          <p:nvPr/>
        </p:nvSpPr>
        <p:spPr>
          <a:xfrm>
            <a:off x="711908" y="4579909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9913C62-4EFF-495D-854B-0611637A3A18}"/>
              </a:ext>
            </a:extLst>
          </p:cNvPr>
          <p:cNvSpPr/>
          <p:nvPr/>
        </p:nvSpPr>
        <p:spPr>
          <a:xfrm>
            <a:off x="4619559" y="2018240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B71E16B-80C9-4D48-BEB8-CB300A24E320}"/>
              </a:ext>
            </a:extLst>
          </p:cNvPr>
          <p:cNvSpPr/>
          <p:nvPr/>
        </p:nvSpPr>
        <p:spPr>
          <a:xfrm>
            <a:off x="7251690" y="2018240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3FB7983-26A8-47DD-B9BA-4002A559C37C}"/>
              </a:ext>
            </a:extLst>
          </p:cNvPr>
          <p:cNvSpPr/>
          <p:nvPr/>
        </p:nvSpPr>
        <p:spPr>
          <a:xfrm>
            <a:off x="9853746" y="2018240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3" name="Arc 42">
            <a:extLst>
              <a:ext uri="{FF2B5EF4-FFF2-40B4-BE49-F238E27FC236}">
                <a16:creationId xmlns:a16="http://schemas.microsoft.com/office/drawing/2014/main" id="{AE2C980F-0F69-4383-A9B3-B87C357D4F3E}"/>
              </a:ext>
            </a:extLst>
          </p:cNvPr>
          <p:cNvSpPr/>
          <p:nvPr/>
        </p:nvSpPr>
        <p:spPr>
          <a:xfrm>
            <a:off x="3499069" y="2547673"/>
            <a:ext cx="2606674" cy="1033683"/>
          </a:xfrm>
          <a:prstGeom prst="arc">
            <a:avLst>
              <a:gd name="adj1" fmla="val 10826721"/>
              <a:gd name="adj2" fmla="val 4502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Arc 43">
            <a:extLst>
              <a:ext uri="{FF2B5EF4-FFF2-40B4-BE49-F238E27FC236}">
                <a16:creationId xmlns:a16="http://schemas.microsoft.com/office/drawing/2014/main" id="{6F8DF46C-C122-4427-AE8B-4EEB9BCE0CE1}"/>
              </a:ext>
            </a:extLst>
          </p:cNvPr>
          <p:cNvSpPr/>
          <p:nvPr/>
        </p:nvSpPr>
        <p:spPr>
          <a:xfrm>
            <a:off x="6103434" y="2547672"/>
            <a:ext cx="2606674" cy="1033683"/>
          </a:xfrm>
          <a:prstGeom prst="arc">
            <a:avLst>
              <a:gd name="adj1" fmla="val 10826721"/>
              <a:gd name="adj2" fmla="val 4502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Arc 44">
            <a:extLst>
              <a:ext uri="{FF2B5EF4-FFF2-40B4-BE49-F238E27FC236}">
                <a16:creationId xmlns:a16="http://schemas.microsoft.com/office/drawing/2014/main" id="{5AA846FB-D23C-448A-BB4F-5691C7BC4227}"/>
              </a:ext>
            </a:extLst>
          </p:cNvPr>
          <p:cNvSpPr/>
          <p:nvPr/>
        </p:nvSpPr>
        <p:spPr>
          <a:xfrm>
            <a:off x="8707799" y="2547672"/>
            <a:ext cx="2606674" cy="1033683"/>
          </a:xfrm>
          <a:prstGeom prst="arc">
            <a:avLst>
              <a:gd name="adj1" fmla="val 10826721"/>
              <a:gd name="adj2" fmla="val 4502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5215486-BF18-4F2B-B1A8-FD8A703F8E0D}"/>
              </a:ext>
            </a:extLst>
          </p:cNvPr>
          <p:cNvSpPr txBox="1"/>
          <p:nvPr/>
        </p:nvSpPr>
        <p:spPr>
          <a:xfrm>
            <a:off x="404623" y="5688667"/>
            <a:ext cx="65101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equal groups of 5 can be made. </a:t>
            </a:r>
          </a:p>
        </p:txBody>
      </p:sp>
    </p:spTree>
    <p:extLst>
      <p:ext uri="{BB962C8B-B14F-4D97-AF65-F5344CB8AC3E}">
        <p14:creationId xmlns:p14="http://schemas.microsoft.com/office/powerpoint/2010/main" val="58829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38" grpId="0"/>
      <p:bldP spid="40" grpId="0"/>
      <p:bldP spid="42" grpId="0"/>
      <p:bldP spid="43" grpId="0" animBg="1"/>
      <p:bldP spid="44" grpId="0" animBg="1"/>
      <p:bldP spid="45" grpId="0" animBg="1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37022B-05B5-4488-8337-D4B8DDF5FB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30DE08D-9DF2-442D-A72D-6A290C31C941}"/>
              </a:ext>
            </a:extLst>
          </p:cNvPr>
          <p:cNvSpPr/>
          <p:nvPr/>
        </p:nvSpPr>
        <p:spPr>
          <a:xfrm>
            <a:off x="343155" y="5155123"/>
            <a:ext cx="796884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False.</a:t>
            </a:r>
            <a:b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 equal groups of 5 will be made from 30.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DCA6D0-43AD-4845-BA6B-3B05FBFE56CD}"/>
              </a:ext>
            </a:extLst>
          </p:cNvPr>
          <p:cNvSpPr txBox="1"/>
          <p:nvPr/>
        </p:nvSpPr>
        <p:spPr>
          <a:xfrm>
            <a:off x="343155" y="229306"/>
            <a:ext cx="11106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Che says,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F8C6A8-BDE5-4B14-8C75-960B2883FA7C}"/>
              </a:ext>
            </a:extLst>
          </p:cNvPr>
          <p:cNvSpPr/>
          <p:nvPr/>
        </p:nvSpPr>
        <p:spPr>
          <a:xfrm>
            <a:off x="343155" y="4306528"/>
            <a:ext cx="82568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B0F97A21-55D2-4214-8654-EBAA36140FC8}"/>
              </a:ext>
            </a:extLst>
          </p:cNvPr>
          <p:cNvSpPr/>
          <p:nvPr/>
        </p:nvSpPr>
        <p:spPr>
          <a:xfrm>
            <a:off x="4152616" y="2033115"/>
            <a:ext cx="6412018" cy="1302339"/>
          </a:xfrm>
          <a:prstGeom prst="wedgeRoundRectCallout">
            <a:avLst>
              <a:gd name="adj1" fmla="val -57394"/>
              <a:gd name="adj2" fmla="val 26114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equal groups of 5 will be made from 30.</a:t>
            </a:r>
          </a:p>
        </p:txBody>
      </p:sp>
    </p:spTree>
    <p:extLst>
      <p:ext uri="{BB962C8B-B14F-4D97-AF65-F5344CB8AC3E}">
        <p14:creationId xmlns:p14="http://schemas.microsoft.com/office/powerpoint/2010/main" val="1705174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59F23E-2494-4C0D-95CB-1F6800C1C5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73C42B2-FBE6-4D19-9BDF-686CE922D4B5}"/>
              </a:ext>
            </a:extLst>
          </p:cNvPr>
          <p:cNvSpPr txBox="1"/>
          <p:nvPr/>
        </p:nvSpPr>
        <p:spPr>
          <a:xfrm>
            <a:off x="263272" y="4703273"/>
            <a:ext cx="49007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 ÷ 4 = 5 in each group.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 ÷ 4 = 4 in each group.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 ÷ 4 = 3 in each group.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2C7A73-DD7F-4E9C-BF87-E4F5A16C6586}"/>
              </a:ext>
            </a:extLst>
          </p:cNvPr>
          <p:cNvSpPr txBox="1"/>
          <p:nvPr/>
        </p:nvSpPr>
        <p:spPr>
          <a:xfrm>
            <a:off x="263272" y="395813"/>
            <a:ext cx="1208869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1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1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1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1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1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amount he started with is: greater than 10 but less than 24.</a:t>
            </a:r>
          </a:p>
          <a:p>
            <a:endParaRPr lang="en-GB" sz="31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could be in each group?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7FC24A-A358-428B-9011-5364BD727AB2}"/>
              </a:ext>
            </a:extLst>
          </p:cNvPr>
          <p:cNvSpPr/>
          <p:nvPr/>
        </p:nvSpPr>
        <p:spPr>
          <a:xfrm>
            <a:off x="2488936" y="1277801"/>
            <a:ext cx="4499950" cy="569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1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Ben has 4 equal groups.</a:t>
            </a:r>
          </a:p>
        </p:txBody>
      </p:sp>
    </p:spTree>
    <p:extLst>
      <p:ext uri="{BB962C8B-B14F-4D97-AF65-F5344CB8AC3E}">
        <p14:creationId xmlns:p14="http://schemas.microsoft.com/office/powerpoint/2010/main" val="3642676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9329</TotalTime>
  <Words>427</Words>
  <Application>Microsoft Office PowerPoint</Application>
  <PresentationFormat>Widescreen</PresentationFormat>
  <Paragraphs>173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Yu Gothic UI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3</dc:title>
  <dc:creator>PRIMARY STARS EDUCATION</dc:creator>
  <cp:lastModifiedBy>J.Jones</cp:lastModifiedBy>
  <cp:revision>385</cp:revision>
  <dcterms:created xsi:type="dcterms:W3CDTF">2018-08-10T10:44:35Z</dcterms:created>
  <dcterms:modified xsi:type="dcterms:W3CDTF">2021-01-24T12:18:55Z</dcterms:modified>
</cp:coreProperties>
</file>