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3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3386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04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506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306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339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545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004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500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20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078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504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0C28A5-11C0-4E80-861E-BA5FEDD96216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746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87" y="274320"/>
            <a:ext cx="12011025" cy="6244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267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130" y="352697"/>
            <a:ext cx="11586755" cy="6087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037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069" y="339634"/>
            <a:ext cx="11743508" cy="6152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409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48195"/>
            <a:ext cx="11734800" cy="6270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30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Rachael Smith</dc:creator>
  <cp:lastModifiedBy>Rachael Smith</cp:lastModifiedBy>
  <cp:revision>11</cp:revision>
  <dcterms:created xsi:type="dcterms:W3CDTF">2020-11-16T19:36:17Z</dcterms:created>
  <dcterms:modified xsi:type="dcterms:W3CDTF">2021-01-24T12:05:50Z</dcterms:modified>
</cp:coreProperties>
</file>