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4" r:id="rId17"/>
    <p:sldId id="272" r:id="rId18"/>
    <p:sldId id="273" r:id="rId19"/>
    <p:sldId id="271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0D5C-17D2-4239-9189-4FAF02F2C96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31C0-B22B-4506-B4A4-EEE98C00D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1907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0D5C-17D2-4239-9189-4FAF02F2C96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31C0-B22B-4506-B4A4-EEE98C00D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8802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0D5C-17D2-4239-9189-4FAF02F2C96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31C0-B22B-4506-B4A4-EEE98C00D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391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0D5C-17D2-4239-9189-4FAF02F2C96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31C0-B22B-4506-B4A4-EEE98C00D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983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0D5C-17D2-4239-9189-4FAF02F2C96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31C0-B22B-4506-B4A4-EEE98C00D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2693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0D5C-17D2-4239-9189-4FAF02F2C96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31C0-B22B-4506-B4A4-EEE98C00D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344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0D5C-17D2-4239-9189-4FAF02F2C96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31C0-B22B-4506-B4A4-EEE98C00D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961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0D5C-17D2-4239-9189-4FAF02F2C96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31C0-B22B-4506-B4A4-EEE98C00D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8164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0D5C-17D2-4239-9189-4FAF02F2C96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31C0-B22B-4506-B4A4-EEE98C00D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476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0D5C-17D2-4239-9189-4FAF02F2C96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31C0-B22B-4506-B4A4-EEE98C00D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573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F0D5C-17D2-4239-9189-4FAF02F2C96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C31C0-B22B-4506-B4A4-EEE98C00D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147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FF0D5C-17D2-4239-9189-4FAF02F2C960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2C31C0-B22B-4506-B4A4-EEE98C00D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749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129" y="288636"/>
            <a:ext cx="11268724" cy="6256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9752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319" y="624224"/>
            <a:ext cx="11466202" cy="5350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1864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585" y="433031"/>
            <a:ext cx="11591514" cy="6173258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2385907" y="3627726"/>
            <a:ext cx="3965017" cy="2432253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rgbClr val="FF0000"/>
                </a:solidFill>
              </a:rPr>
              <a:t>Make a list of all the words you can come up with!</a:t>
            </a:r>
            <a:endParaRPr lang="en-GB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8402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733" y="389466"/>
            <a:ext cx="11164288" cy="6167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3939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134" y="495534"/>
            <a:ext cx="11096884" cy="5993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3332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0587" y="623300"/>
            <a:ext cx="10268220" cy="5648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3145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449" y="518159"/>
            <a:ext cx="10666226" cy="589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3400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961" y="477520"/>
            <a:ext cx="10599266" cy="5840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973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399" y="609022"/>
            <a:ext cx="10769600" cy="5874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3623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067" y="618066"/>
            <a:ext cx="10431831" cy="5771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799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6" y="665678"/>
            <a:ext cx="10947400" cy="6013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1198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0510" y="597284"/>
            <a:ext cx="10248702" cy="5635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4556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343" y="567267"/>
            <a:ext cx="11146657" cy="4610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9887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197" y="814493"/>
            <a:ext cx="11639492" cy="4840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9627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984" y="824653"/>
            <a:ext cx="10900749" cy="4545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289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574" y="1030016"/>
            <a:ext cx="11674852" cy="4797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5683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762" y="389620"/>
            <a:ext cx="11226736" cy="6045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1893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000" y="347134"/>
            <a:ext cx="11314910" cy="5649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2782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384033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13</Words>
  <Application>Microsoft Office PowerPoint</Application>
  <PresentationFormat>Widescreen</PresentationFormat>
  <Paragraphs>1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Pat Haisman</dc:creator>
  <cp:lastModifiedBy>Pat Haisman</cp:lastModifiedBy>
  <cp:revision>4</cp:revision>
  <dcterms:created xsi:type="dcterms:W3CDTF">2021-01-21T10:59:17Z</dcterms:created>
  <dcterms:modified xsi:type="dcterms:W3CDTF">2021-01-21T11:25:45Z</dcterms:modified>
</cp:coreProperties>
</file>