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sldIdLst>
    <p:sldId id="856" r:id="rId2"/>
    <p:sldId id="642" r:id="rId3"/>
    <p:sldId id="1340" r:id="rId4"/>
    <p:sldId id="1341" r:id="rId5"/>
    <p:sldId id="1220" r:id="rId6"/>
    <p:sldId id="1258" r:id="rId7"/>
    <p:sldId id="1257" r:id="rId8"/>
    <p:sldId id="1256" r:id="rId9"/>
    <p:sldId id="1233" r:id="rId10"/>
    <p:sldId id="1236" r:id="rId11"/>
    <p:sldId id="1235" r:id="rId12"/>
    <p:sldId id="1234" r:id="rId13"/>
    <p:sldId id="1245" r:id="rId14"/>
    <p:sldId id="1246" r:id="rId15"/>
    <p:sldId id="1247" r:id="rId16"/>
    <p:sldId id="1248" r:id="rId17"/>
    <p:sldId id="1249" r:id="rId18"/>
    <p:sldId id="1250" r:id="rId19"/>
    <p:sldId id="1251" r:id="rId20"/>
    <p:sldId id="1252" r:id="rId21"/>
    <p:sldId id="1253" r:id="rId22"/>
    <p:sldId id="1254" r:id="rId23"/>
    <p:sldId id="1255" r:id="rId24"/>
    <p:sldId id="1231" r:id="rId25"/>
    <p:sldId id="1232" r:id="rId26"/>
    <p:sldId id="1225" r:id="rId27"/>
    <p:sldId id="1230" r:id="rId28"/>
    <p:sldId id="1229" r:id="rId29"/>
    <p:sldId id="1228" r:id="rId30"/>
    <p:sldId id="1227" r:id="rId31"/>
    <p:sldId id="1224" r:id="rId32"/>
    <p:sldId id="1226" r:id="rId33"/>
    <p:sldId id="1237" r:id="rId34"/>
    <p:sldId id="1244" r:id="rId35"/>
    <p:sldId id="1243" r:id="rId36"/>
    <p:sldId id="1241" r:id="rId37"/>
    <p:sldId id="1240" r:id="rId38"/>
    <p:sldId id="1239" r:id="rId39"/>
    <p:sldId id="1238" r:id="rId40"/>
    <p:sldId id="1219" r:id="rId41"/>
    <p:sldId id="1264" r:id="rId42"/>
    <p:sldId id="1263" r:id="rId43"/>
    <p:sldId id="1265" r:id="rId44"/>
    <p:sldId id="1266" r:id="rId45"/>
    <p:sldId id="1270" r:id="rId46"/>
    <p:sldId id="1269" r:id="rId47"/>
    <p:sldId id="1268" r:id="rId48"/>
    <p:sldId id="1267" r:id="rId49"/>
    <p:sldId id="1275" r:id="rId50"/>
    <p:sldId id="1277" r:id="rId51"/>
    <p:sldId id="1276" r:id="rId52"/>
    <p:sldId id="1278" r:id="rId53"/>
    <p:sldId id="1279" r:id="rId54"/>
    <p:sldId id="1281" r:id="rId55"/>
    <p:sldId id="1282" r:id="rId56"/>
    <p:sldId id="1283" r:id="rId57"/>
    <p:sldId id="1262" r:id="rId58"/>
    <p:sldId id="1274" r:id="rId59"/>
    <p:sldId id="1273" r:id="rId60"/>
    <p:sldId id="1272" r:id="rId61"/>
    <p:sldId id="1271" r:id="rId62"/>
    <p:sldId id="968" r:id="rId63"/>
    <p:sldId id="967" r:id="rId64"/>
    <p:sldId id="965" r:id="rId65"/>
    <p:sldId id="964" r:id="rId66"/>
    <p:sldId id="963" r:id="rId67"/>
    <p:sldId id="1284" r:id="rId68"/>
    <p:sldId id="1285" r:id="rId69"/>
    <p:sldId id="1286" r:id="rId70"/>
    <p:sldId id="859" r:id="rId71"/>
    <p:sldId id="861" r:id="rId72"/>
    <p:sldId id="860" r:id="rId73"/>
    <p:sldId id="877" r:id="rId74"/>
    <p:sldId id="878" r:id="rId75"/>
    <p:sldId id="879" r:id="rId76"/>
    <p:sldId id="880" r:id="rId77"/>
    <p:sldId id="881" r:id="rId78"/>
    <p:sldId id="882" r:id="rId79"/>
    <p:sldId id="883" r:id="rId80"/>
    <p:sldId id="886" r:id="rId81"/>
    <p:sldId id="885" r:id="rId82"/>
    <p:sldId id="884" r:id="rId83"/>
    <p:sldId id="955" r:id="rId84"/>
    <p:sldId id="956" r:id="rId85"/>
    <p:sldId id="957" r:id="rId86"/>
    <p:sldId id="958" r:id="rId87"/>
    <p:sldId id="959" r:id="rId88"/>
    <p:sldId id="960" r:id="rId89"/>
    <p:sldId id="887" r:id="rId90"/>
    <p:sldId id="888" r:id="rId91"/>
    <p:sldId id="889" r:id="rId92"/>
    <p:sldId id="891" r:id="rId93"/>
    <p:sldId id="892" r:id="rId94"/>
    <p:sldId id="893" r:id="rId95"/>
    <p:sldId id="895" r:id="rId96"/>
    <p:sldId id="896" r:id="rId97"/>
    <p:sldId id="897" r:id="rId98"/>
    <p:sldId id="898" r:id="rId99"/>
    <p:sldId id="899" r:id="rId100"/>
    <p:sldId id="900" r:id="rId101"/>
    <p:sldId id="978" r:id="rId102"/>
    <p:sldId id="979" r:id="rId103"/>
    <p:sldId id="980" r:id="rId104"/>
    <p:sldId id="981" r:id="rId105"/>
    <p:sldId id="982" r:id="rId106"/>
    <p:sldId id="983" r:id="rId107"/>
    <p:sldId id="984" r:id="rId108"/>
    <p:sldId id="985" r:id="rId109"/>
    <p:sldId id="987" r:id="rId110"/>
    <p:sldId id="986" r:id="rId111"/>
    <p:sldId id="990" r:id="rId112"/>
    <p:sldId id="991" r:id="rId113"/>
    <p:sldId id="988" r:id="rId114"/>
    <p:sldId id="992" r:id="rId115"/>
    <p:sldId id="993" r:id="rId116"/>
    <p:sldId id="871" r:id="rId117"/>
    <p:sldId id="872" r:id="rId118"/>
    <p:sldId id="873" r:id="rId119"/>
    <p:sldId id="874" r:id="rId120"/>
    <p:sldId id="876" r:id="rId121"/>
    <p:sldId id="875" r:id="rId122"/>
    <p:sldId id="962" r:id="rId123"/>
    <p:sldId id="863" r:id="rId124"/>
    <p:sldId id="864" r:id="rId125"/>
    <p:sldId id="865" r:id="rId126"/>
    <p:sldId id="862" r:id="rId127"/>
    <p:sldId id="869" r:id="rId128"/>
    <p:sldId id="867" r:id="rId129"/>
    <p:sldId id="866" r:id="rId130"/>
    <p:sldId id="943" r:id="rId131"/>
    <p:sldId id="945" r:id="rId132"/>
    <p:sldId id="944" r:id="rId133"/>
    <p:sldId id="946" r:id="rId134"/>
    <p:sldId id="947" r:id="rId135"/>
    <p:sldId id="948" r:id="rId136"/>
    <p:sldId id="949" r:id="rId137"/>
    <p:sldId id="950" r:id="rId138"/>
    <p:sldId id="951" r:id="rId139"/>
    <p:sldId id="954" r:id="rId140"/>
    <p:sldId id="952" r:id="rId141"/>
    <p:sldId id="953" r:id="rId142"/>
    <p:sldId id="970" r:id="rId143"/>
    <p:sldId id="971" r:id="rId144"/>
    <p:sldId id="972" r:id="rId145"/>
    <p:sldId id="973" r:id="rId146"/>
    <p:sldId id="974" r:id="rId147"/>
    <p:sldId id="977" r:id="rId148"/>
    <p:sldId id="976" r:id="rId149"/>
    <p:sldId id="975" r:id="rId150"/>
    <p:sldId id="1032" r:id="rId151"/>
    <p:sldId id="1034" r:id="rId152"/>
    <p:sldId id="1033" r:id="rId153"/>
    <p:sldId id="1035" r:id="rId154"/>
    <p:sldId id="1037" r:id="rId155"/>
    <p:sldId id="1036" r:id="rId156"/>
    <p:sldId id="1038" r:id="rId157"/>
    <p:sldId id="1260" r:id="rId158"/>
    <p:sldId id="1259" r:id="rId159"/>
    <p:sldId id="1041" r:id="rId160"/>
    <p:sldId id="1261" r:id="rId161"/>
    <p:sldId id="1342" r:id="rId162"/>
    <p:sldId id="1343" r:id="rId163"/>
    <p:sldId id="1344" r:id="rId164"/>
    <p:sldId id="1346" r:id="rId165"/>
    <p:sldId id="1345" r:id="rId166"/>
    <p:sldId id="1347" r:id="rId167"/>
    <p:sldId id="1349" r:id="rId168"/>
    <p:sldId id="1348" r:id="rId169"/>
    <p:sldId id="1350" r:id="rId170"/>
    <p:sldId id="1351" r:id="rId171"/>
    <p:sldId id="1352" r:id="rId172"/>
    <p:sldId id="1353" r:id="rId173"/>
    <p:sldId id="1354" r:id="rId174"/>
    <p:sldId id="1356" r:id="rId175"/>
    <p:sldId id="1357" r:id="rId176"/>
    <p:sldId id="1355" r:id="rId177"/>
    <p:sldId id="1358" r:id="rId178"/>
    <p:sldId id="1359" r:id="rId179"/>
    <p:sldId id="1079" r:id="rId180"/>
    <p:sldId id="1080" r:id="rId181"/>
    <p:sldId id="1084" r:id="rId182"/>
    <p:sldId id="1083" r:id="rId183"/>
    <p:sldId id="1082" r:id="rId184"/>
    <p:sldId id="1081" r:id="rId185"/>
    <p:sldId id="997" r:id="rId186"/>
    <p:sldId id="1000" r:id="rId187"/>
    <p:sldId id="998" r:id="rId188"/>
    <p:sldId id="999" r:id="rId189"/>
    <p:sldId id="1001" r:id="rId190"/>
    <p:sldId id="1002" r:id="rId191"/>
    <p:sldId id="1003" r:id="rId192"/>
    <p:sldId id="1004" r:id="rId193"/>
    <p:sldId id="1005" r:id="rId194"/>
    <p:sldId id="1009" r:id="rId195"/>
    <p:sldId id="1010" r:id="rId196"/>
    <p:sldId id="1006" r:id="rId197"/>
    <p:sldId id="1007" r:id="rId198"/>
    <p:sldId id="1008" r:id="rId199"/>
    <p:sldId id="1011" r:id="rId200"/>
    <p:sldId id="1012" r:id="rId201"/>
    <p:sldId id="1013" r:id="rId202"/>
    <p:sldId id="1014" r:id="rId203"/>
    <p:sldId id="1015" r:id="rId204"/>
    <p:sldId id="1016" r:id="rId205"/>
    <p:sldId id="1017" r:id="rId206"/>
    <p:sldId id="1018" r:id="rId207"/>
    <p:sldId id="1019" r:id="rId208"/>
    <p:sldId id="1020" r:id="rId209"/>
    <p:sldId id="1021" r:id="rId210"/>
    <p:sldId id="1022" r:id="rId211"/>
    <p:sldId id="1023" r:id="rId212"/>
    <p:sldId id="1024" r:id="rId213"/>
    <p:sldId id="1025" r:id="rId214"/>
    <p:sldId id="1026" r:id="rId215"/>
    <p:sldId id="1027" r:id="rId216"/>
    <p:sldId id="1028" r:id="rId217"/>
    <p:sldId id="1029" r:id="rId218"/>
    <p:sldId id="1030" r:id="rId219"/>
    <p:sldId id="1031" r:id="rId220"/>
    <p:sldId id="1058" r:id="rId221"/>
    <p:sldId id="1061" r:id="rId222"/>
    <p:sldId id="1060" r:id="rId223"/>
    <p:sldId id="1062" r:id="rId224"/>
    <p:sldId id="1059" r:id="rId225"/>
    <p:sldId id="1063" r:id="rId226"/>
    <p:sldId id="1065" r:id="rId227"/>
    <p:sldId id="1362" r:id="rId228"/>
    <p:sldId id="1363" r:id="rId229"/>
    <p:sldId id="1364" r:id="rId230"/>
    <p:sldId id="1365" r:id="rId231"/>
    <p:sldId id="1366" r:id="rId232"/>
    <p:sldId id="1367" r:id="rId233"/>
    <p:sldId id="1368" r:id="rId234"/>
    <p:sldId id="1361" r:id="rId235"/>
    <p:sldId id="1360" r:id="rId236"/>
    <p:sldId id="1064" r:id="rId237"/>
    <p:sldId id="1067" r:id="rId238"/>
    <p:sldId id="1078" r:id="rId239"/>
    <p:sldId id="1068" r:id="rId240"/>
    <p:sldId id="1077" r:id="rId241"/>
    <p:sldId id="1076" r:id="rId242"/>
    <p:sldId id="1075" r:id="rId243"/>
    <p:sldId id="1074" r:id="rId244"/>
    <p:sldId id="1073" r:id="rId245"/>
    <p:sldId id="1069" r:id="rId246"/>
    <p:sldId id="1072" r:id="rId247"/>
    <p:sldId id="1070" r:id="rId248"/>
    <p:sldId id="1071" r:id="rId249"/>
    <p:sldId id="1330" r:id="rId250"/>
    <p:sldId id="1331" r:id="rId251"/>
    <p:sldId id="1332" r:id="rId252"/>
    <p:sldId id="1333" r:id="rId253"/>
    <p:sldId id="1334" r:id="rId254"/>
    <p:sldId id="1335" r:id="rId255"/>
    <p:sldId id="1338" r:id="rId256"/>
    <p:sldId id="1339" r:id="rId257"/>
    <p:sldId id="932" r:id="rId258"/>
    <p:sldId id="938" r:id="rId259"/>
    <p:sldId id="937" r:id="rId260"/>
    <p:sldId id="936" r:id="rId261"/>
    <p:sldId id="935" r:id="rId262"/>
    <p:sldId id="934" r:id="rId263"/>
    <p:sldId id="933" r:id="rId264"/>
    <p:sldId id="939" r:id="rId265"/>
    <p:sldId id="940" r:id="rId266"/>
    <p:sldId id="941" r:id="rId267"/>
    <p:sldId id="942" r:id="rId268"/>
    <p:sldId id="1194" r:id="rId269"/>
    <p:sldId id="1197" r:id="rId270"/>
    <p:sldId id="1198" r:id="rId271"/>
    <p:sldId id="1199" r:id="rId272"/>
    <p:sldId id="1045" r:id="rId273"/>
    <p:sldId id="1369" r:id="rId274"/>
    <p:sldId id="1047" r:id="rId275"/>
    <p:sldId id="1050" r:id="rId276"/>
    <p:sldId id="1051" r:id="rId277"/>
    <p:sldId id="1052" r:id="rId278"/>
    <p:sldId id="1056" r:id="rId279"/>
    <p:sldId id="1054" r:id="rId280"/>
    <p:sldId id="1057" r:id="rId281"/>
    <p:sldId id="1190" r:id="rId282"/>
    <p:sldId id="1192" r:id="rId283"/>
    <p:sldId id="1193" r:id="rId284"/>
    <p:sldId id="1191" r:id="rId285"/>
    <p:sldId id="908" r:id="rId286"/>
    <p:sldId id="1203" r:id="rId287"/>
    <p:sldId id="1202" r:id="rId288"/>
    <p:sldId id="1201" r:id="rId289"/>
    <p:sldId id="1200" r:id="rId290"/>
    <p:sldId id="909" r:id="rId291"/>
    <p:sldId id="910" r:id="rId292"/>
    <p:sldId id="911" r:id="rId293"/>
    <p:sldId id="912" r:id="rId294"/>
    <p:sldId id="914" r:id="rId295"/>
    <p:sldId id="913" r:id="rId296"/>
    <p:sldId id="1090" r:id="rId297"/>
    <p:sldId id="1091" r:id="rId298"/>
    <p:sldId id="1092" r:id="rId299"/>
    <p:sldId id="1093" r:id="rId300"/>
    <p:sldId id="1096" r:id="rId301"/>
    <p:sldId id="1094" r:id="rId302"/>
    <p:sldId id="1095" r:id="rId303"/>
    <p:sldId id="1097" r:id="rId304"/>
    <p:sldId id="1085" r:id="rId305"/>
    <p:sldId id="1089" r:id="rId306"/>
    <p:sldId id="1088" r:id="rId307"/>
    <p:sldId id="1087" r:id="rId308"/>
    <p:sldId id="1086" r:id="rId309"/>
    <p:sldId id="1204" r:id="rId310"/>
    <p:sldId id="1205" r:id="rId311"/>
    <p:sldId id="1206" r:id="rId312"/>
    <p:sldId id="1207" r:id="rId313"/>
    <p:sldId id="1208" r:id="rId314"/>
    <p:sldId id="1209" r:id="rId315"/>
    <p:sldId id="1210" r:id="rId316"/>
    <p:sldId id="901" r:id="rId317"/>
    <p:sldId id="905" r:id="rId318"/>
    <p:sldId id="904" r:id="rId319"/>
    <p:sldId id="903" r:id="rId320"/>
    <p:sldId id="902" r:id="rId321"/>
    <p:sldId id="906" r:id="rId322"/>
    <p:sldId id="907" r:id="rId323"/>
    <p:sldId id="1098" r:id="rId324"/>
    <p:sldId id="1290" r:id="rId325"/>
    <p:sldId id="1288" r:id="rId326"/>
    <p:sldId id="1293" r:id="rId327"/>
    <p:sldId id="1371" r:id="rId328"/>
    <p:sldId id="1370" r:id="rId329"/>
    <p:sldId id="1298" r:id="rId330"/>
    <p:sldId id="1372" r:id="rId331"/>
    <p:sldId id="1373" r:id="rId332"/>
    <p:sldId id="1375" r:id="rId333"/>
    <p:sldId id="1374" r:id="rId334"/>
    <p:sldId id="1376" r:id="rId335"/>
    <p:sldId id="1377" r:id="rId336"/>
    <p:sldId id="1287" r:id="rId337"/>
    <p:sldId id="1115" r:id="rId338"/>
    <p:sldId id="1113" r:id="rId339"/>
    <p:sldId id="1116" r:id="rId340"/>
    <p:sldId id="1117" r:id="rId341"/>
    <p:sldId id="1120" r:id="rId342"/>
    <p:sldId id="1119" r:id="rId343"/>
    <p:sldId id="1118" r:id="rId344"/>
    <p:sldId id="1121" r:id="rId345"/>
    <p:sldId id="1122" r:id="rId346"/>
    <p:sldId id="1123" r:id="rId347"/>
    <p:sldId id="1124" r:id="rId348"/>
    <p:sldId id="1125" r:id="rId349"/>
    <p:sldId id="1126" r:id="rId350"/>
    <p:sldId id="1127" r:id="rId351"/>
    <p:sldId id="1128" r:id="rId352"/>
    <p:sldId id="1129" r:id="rId353"/>
    <p:sldId id="1130" r:id="rId354"/>
    <p:sldId id="1112" r:id="rId355"/>
    <p:sldId id="1108" r:id="rId356"/>
    <p:sldId id="1107" r:id="rId357"/>
    <p:sldId id="1106" r:id="rId358"/>
    <p:sldId id="1105" r:id="rId359"/>
    <p:sldId id="1111" r:id="rId360"/>
    <p:sldId id="1110" r:id="rId361"/>
    <p:sldId id="1109" r:id="rId362"/>
    <p:sldId id="1104" r:id="rId363"/>
    <p:sldId id="1381" r:id="rId364"/>
    <p:sldId id="1308" r:id="rId365"/>
    <p:sldId id="1309" r:id="rId366"/>
    <p:sldId id="1310" r:id="rId367"/>
    <p:sldId id="1307" r:id="rId368"/>
    <p:sldId id="1099" r:id="rId369"/>
    <p:sldId id="1100" r:id="rId370"/>
    <p:sldId id="1101" r:id="rId371"/>
    <p:sldId id="1102" r:id="rId372"/>
    <p:sldId id="1103" r:id="rId373"/>
    <p:sldId id="1132" r:id="rId374"/>
    <p:sldId id="1140" r:id="rId375"/>
    <p:sldId id="1138" r:id="rId376"/>
    <p:sldId id="1141" r:id="rId377"/>
    <p:sldId id="1135" r:id="rId378"/>
    <p:sldId id="1142" r:id="rId379"/>
    <p:sldId id="1136" r:id="rId380"/>
    <p:sldId id="1143" r:id="rId381"/>
    <p:sldId id="1137" r:id="rId382"/>
    <p:sldId id="1144" r:id="rId383"/>
    <p:sldId id="1151" r:id="rId384"/>
    <p:sldId id="1152" r:id="rId385"/>
    <p:sldId id="1153" r:id="rId386"/>
    <p:sldId id="1154" r:id="rId387"/>
    <p:sldId id="1155" r:id="rId388"/>
    <p:sldId id="1156" r:id="rId389"/>
    <p:sldId id="1157" r:id="rId390"/>
    <p:sldId id="1145" r:id="rId391"/>
    <p:sldId id="1146" r:id="rId392"/>
    <p:sldId id="1147" r:id="rId393"/>
    <p:sldId id="1148" r:id="rId394"/>
    <p:sldId id="1149" r:id="rId395"/>
    <p:sldId id="1150" r:id="rId396"/>
    <p:sldId id="1159" r:id="rId397"/>
    <p:sldId id="1164" r:id="rId398"/>
    <p:sldId id="1163" r:id="rId399"/>
    <p:sldId id="1162" r:id="rId400"/>
    <p:sldId id="1161" r:id="rId401"/>
    <p:sldId id="1160" r:id="rId402"/>
    <p:sldId id="1165" r:id="rId403"/>
    <p:sldId id="1166" r:id="rId404"/>
    <p:sldId id="1167" r:id="rId405"/>
    <p:sldId id="1168" r:id="rId406"/>
    <p:sldId id="1169" r:id="rId407"/>
    <p:sldId id="1170" r:id="rId408"/>
    <p:sldId id="1171" r:id="rId409"/>
    <p:sldId id="1172" r:id="rId410"/>
    <p:sldId id="1173" r:id="rId411"/>
    <p:sldId id="1175" r:id="rId412"/>
    <p:sldId id="1176" r:id="rId413"/>
    <p:sldId id="1177" r:id="rId414"/>
    <p:sldId id="1178" r:id="rId415"/>
    <p:sldId id="1174" r:id="rId416"/>
    <p:sldId id="1179" r:id="rId417"/>
    <p:sldId id="1324" r:id="rId418"/>
    <p:sldId id="1325" r:id="rId419"/>
    <p:sldId id="1326" r:id="rId420"/>
    <p:sldId id="1327" r:id="rId421"/>
    <p:sldId id="1328" r:id="rId422"/>
    <p:sldId id="1329" r:id="rId423"/>
    <p:sldId id="1378" r:id="rId424"/>
    <p:sldId id="1379" r:id="rId425"/>
    <p:sldId id="1380" r:id="rId426"/>
    <p:sldId id="1312" r:id="rId427"/>
    <p:sldId id="1313" r:id="rId428"/>
    <p:sldId id="1314" r:id="rId429"/>
    <p:sldId id="1315" r:id="rId430"/>
    <p:sldId id="1316" r:id="rId431"/>
    <p:sldId id="1317" r:id="rId432"/>
    <p:sldId id="1319" r:id="rId433"/>
    <p:sldId id="1318" r:id="rId434"/>
    <p:sldId id="1321" r:id="rId435"/>
    <p:sldId id="1323" r:id="rId436"/>
    <p:sldId id="1322" r:id="rId437"/>
    <p:sldId id="1311" r:id="rId438"/>
    <p:sldId id="1181" r:id="rId439"/>
    <p:sldId id="1182" r:id="rId440"/>
    <p:sldId id="1183" r:id="rId441"/>
    <p:sldId id="1187" r:id="rId442"/>
    <p:sldId id="1188" r:id="rId443"/>
    <p:sldId id="1189" r:id="rId444"/>
    <p:sldId id="1184" r:id="rId445"/>
    <p:sldId id="1185" r:id="rId446"/>
    <p:sldId id="1186" r:id="rId447"/>
  </p:sldIdLst>
  <p:sldSz cx="12192000" cy="9144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Lisa Metcalfe" initials="LM" lastIdx="0" clrIdx="0">
    <p:extLst>
      <p:ext uri="{19B8F6BF-5375-455C-9EA6-DF929625EA0E}">
        <p15:presenceInfo xmlns:p15="http://schemas.microsoft.com/office/powerpoint/2012/main" userId="cd9d281dcfbf6154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00"/>
    <a:srgbClr val="FF99FF"/>
    <a:srgbClr val="BFBFBF"/>
    <a:srgbClr val="C00000"/>
    <a:srgbClr val="FFFF00"/>
    <a:srgbClr val="6E9AF4"/>
    <a:srgbClr val="54A4DC"/>
    <a:srgbClr val="3B9AF4"/>
    <a:srgbClr val="2F528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DF18680-E054-41AD-8BC1-D1AEF772440D}" styleName="Medium Style 2 - Accent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8309" autoAdjust="0"/>
    <p:restoredTop sz="94660"/>
  </p:normalViewPr>
  <p:slideViewPr>
    <p:cSldViewPr snapToGrid="0">
      <p:cViewPr varScale="1">
        <p:scale>
          <a:sx n="64" d="100"/>
          <a:sy n="64" d="100"/>
        </p:scale>
        <p:origin x="1733" y="62"/>
      </p:cViewPr>
      <p:guideLst>
        <p:guide orient="horz" pos="288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366" Type="http://schemas.openxmlformats.org/officeDocument/2006/relationships/slide" Target="slides/slide365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433" Type="http://schemas.openxmlformats.org/officeDocument/2006/relationships/slide" Target="slides/slide432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377" Type="http://schemas.openxmlformats.org/officeDocument/2006/relationships/slide" Target="slides/slide376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402" Type="http://schemas.openxmlformats.org/officeDocument/2006/relationships/slide" Target="slides/slide401.xml"/><Relationship Id="rId279" Type="http://schemas.openxmlformats.org/officeDocument/2006/relationships/slide" Target="slides/slide278.xml"/><Relationship Id="rId444" Type="http://schemas.openxmlformats.org/officeDocument/2006/relationships/slide" Target="slides/slide443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46" Type="http://schemas.openxmlformats.org/officeDocument/2006/relationships/slide" Target="slides/slide345.xml"/><Relationship Id="rId388" Type="http://schemas.openxmlformats.org/officeDocument/2006/relationships/slide" Target="slides/slide387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413" Type="http://schemas.openxmlformats.org/officeDocument/2006/relationships/slide" Target="slides/slide412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357" Type="http://schemas.openxmlformats.org/officeDocument/2006/relationships/slide" Target="slides/slide356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399" Type="http://schemas.openxmlformats.org/officeDocument/2006/relationships/slide" Target="slides/slide398.xml"/><Relationship Id="rId259" Type="http://schemas.openxmlformats.org/officeDocument/2006/relationships/slide" Target="slides/slide258.xml"/><Relationship Id="rId424" Type="http://schemas.openxmlformats.org/officeDocument/2006/relationships/slide" Target="slides/slide423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326" Type="http://schemas.openxmlformats.org/officeDocument/2006/relationships/slide" Target="slides/slide325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435" Type="http://schemas.openxmlformats.org/officeDocument/2006/relationships/slide" Target="slides/slide434.xml"/><Relationship Id="rId281" Type="http://schemas.openxmlformats.org/officeDocument/2006/relationships/slide" Target="slides/slide280.xml"/><Relationship Id="rId337" Type="http://schemas.openxmlformats.org/officeDocument/2006/relationships/slide" Target="slides/slide336.xml"/><Relationship Id="rId34" Type="http://schemas.openxmlformats.org/officeDocument/2006/relationships/slide" Target="slides/slide33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7" Type="http://schemas.openxmlformats.org/officeDocument/2006/relationships/slide" Target="slides/slide6.xml"/><Relationship Id="rId183" Type="http://schemas.openxmlformats.org/officeDocument/2006/relationships/slide" Target="slides/slide182.xml"/><Relationship Id="rId239" Type="http://schemas.openxmlformats.org/officeDocument/2006/relationships/slide" Target="slides/slide238.xml"/><Relationship Id="rId390" Type="http://schemas.openxmlformats.org/officeDocument/2006/relationships/slide" Target="slides/slide389.xml"/><Relationship Id="rId404" Type="http://schemas.openxmlformats.org/officeDocument/2006/relationships/slide" Target="slides/slide403.xml"/><Relationship Id="rId446" Type="http://schemas.openxmlformats.org/officeDocument/2006/relationships/slide" Target="slides/slide445.xml"/><Relationship Id="rId250" Type="http://schemas.openxmlformats.org/officeDocument/2006/relationships/slide" Target="slides/slide249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45" Type="http://schemas.openxmlformats.org/officeDocument/2006/relationships/slide" Target="slides/slide44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152" Type="http://schemas.openxmlformats.org/officeDocument/2006/relationships/slide" Target="slides/slide15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415" Type="http://schemas.openxmlformats.org/officeDocument/2006/relationships/slide" Target="slides/slide414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56" Type="http://schemas.openxmlformats.org/officeDocument/2006/relationships/slide" Target="slides/slide55.xml"/><Relationship Id="rId317" Type="http://schemas.openxmlformats.org/officeDocument/2006/relationships/slide" Target="slides/slide316.xml"/><Relationship Id="rId359" Type="http://schemas.openxmlformats.org/officeDocument/2006/relationships/slide" Target="slides/slide358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63" Type="http://schemas.openxmlformats.org/officeDocument/2006/relationships/slide" Target="slides/slide162.xml"/><Relationship Id="rId219" Type="http://schemas.openxmlformats.org/officeDocument/2006/relationships/slide" Target="slides/slide218.xml"/><Relationship Id="rId370" Type="http://schemas.openxmlformats.org/officeDocument/2006/relationships/slide" Target="slides/slide369.xml"/><Relationship Id="rId426" Type="http://schemas.openxmlformats.org/officeDocument/2006/relationships/slide" Target="slides/slide425.xml"/><Relationship Id="rId230" Type="http://schemas.openxmlformats.org/officeDocument/2006/relationships/slide" Target="slides/slide229.xml"/><Relationship Id="rId25" Type="http://schemas.openxmlformats.org/officeDocument/2006/relationships/slide" Target="slides/slide24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328" Type="http://schemas.openxmlformats.org/officeDocument/2006/relationships/slide" Target="slides/slide327.xml"/><Relationship Id="rId132" Type="http://schemas.openxmlformats.org/officeDocument/2006/relationships/slide" Target="slides/slide131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241" Type="http://schemas.openxmlformats.org/officeDocument/2006/relationships/slide" Target="slides/slide240.xml"/><Relationship Id="rId437" Type="http://schemas.openxmlformats.org/officeDocument/2006/relationships/slide" Target="slides/slide436.xml"/><Relationship Id="rId36" Type="http://schemas.openxmlformats.org/officeDocument/2006/relationships/slide" Target="slides/slide35.xml"/><Relationship Id="rId283" Type="http://schemas.openxmlformats.org/officeDocument/2006/relationships/slide" Target="slides/slide282.xml"/><Relationship Id="rId339" Type="http://schemas.openxmlformats.org/officeDocument/2006/relationships/slide" Target="slides/slide338.xml"/><Relationship Id="rId78" Type="http://schemas.openxmlformats.org/officeDocument/2006/relationships/slide" Target="slides/slide77.xml"/><Relationship Id="rId101" Type="http://schemas.openxmlformats.org/officeDocument/2006/relationships/slide" Target="slides/slide100.xml"/><Relationship Id="rId143" Type="http://schemas.openxmlformats.org/officeDocument/2006/relationships/slide" Target="slides/slide142.xml"/><Relationship Id="rId185" Type="http://schemas.openxmlformats.org/officeDocument/2006/relationships/slide" Target="slides/slide184.xml"/><Relationship Id="rId350" Type="http://schemas.openxmlformats.org/officeDocument/2006/relationships/slide" Target="slides/slide349.xml"/><Relationship Id="rId406" Type="http://schemas.openxmlformats.org/officeDocument/2006/relationships/slide" Target="slides/slide405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392" Type="http://schemas.openxmlformats.org/officeDocument/2006/relationships/slide" Target="slides/slide391.xml"/><Relationship Id="rId448" Type="http://schemas.openxmlformats.org/officeDocument/2006/relationships/commentAuthors" Target="commentAuthors.xml"/><Relationship Id="rId252" Type="http://schemas.openxmlformats.org/officeDocument/2006/relationships/slide" Target="slides/slide251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54" Type="http://schemas.openxmlformats.org/officeDocument/2006/relationships/slide" Target="slides/slide153.xml"/><Relationship Id="rId361" Type="http://schemas.openxmlformats.org/officeDocument/2006/relationships/slide" Target="slides/slide360.xml"/><Relationship Id="rId196" Type="http://schemas.openxmlformats.org/officeDocument/2006/relationships/slide" Target="slides/slide195.xml"/><Relationship Id="rId417" Type="http://schemas.openxmlformats.org/officeDocument/2006/relationships/slide" Target="slides/slide416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63" Type="http://schemas.openxmlformats.org/officeDocument/2006/relationships/slide" Target="slides/slide262.xml"/><Relationship Id="rId319" Type="http://schemas.openxmlformats.org/officeDocument/2006/relationships/slide" Target="slides/slide318.xml"/><Relationship Id="rId58" Type="http://schemas.openxmlformats.org/officeDocument/2006/relationships/slide" Target="slides/slide57.xml"/><Relationship Id="rId123" Type="http://schemas.openxmlformats.org/officeDocument/2006/relationships/slide" Target="slides/slide122.xml"/><Relationship Id="rId330" Type="http://schemas.openxmlformats.org/officeDocument/2006/relationships/slide" Target="slides/slide329.xml"/><Relationship Id="rId165" Type="http://schemas.openxmlformats.org/officeDocument/2006/relationships/slide" Target="slides/slide164.xml"/><Relationship Id="rId372" Type="http://schemas.openxmlformats.org/officeDocument/2006/relationships/slide" Target="slides/slide371.xml"/><Relationship Id="rId428" Type="http://schemas.openxmlformats.org/officeDocument/2006/relationships/slide" Target="slides/slide427.xml"/><Relationship Id="rId232" Type="http://schemas.openxmlformats.org/officeDocument/2006/relationships/slide" Target="slides/slide231.xml"/><Relationship Id="rId274" Type="http://schemas.openxmlformats.org/officeDocument/2006/relationships/slide" Target="slides/slide273.xml"/><Relationship Id="rId27" Type="http://schemas.openxmlformats.org/officeDocument/2006/relationships/slide" Target="slides/slide26.xml"/><Relationship Id="rId69" Type="http://schemas.openxmlformats.org/officeDocument/2006/relationships/slide" Target="slides/slide68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76" Type="http://schemas.openxmlformats.org/officeDocument/2006/relationships/slide" Target="slides/slide175.xml"/><Relationship Id="rId341" Type="http://schemas.openxmlformats.org/officeDocument/2006/relationships/slide" Target="slides/slide340.xml"/><Relationship Id="rId383" Type="http://schemas.openxmlformats.org/officeDocument/2006/relationships/slide" Target="slides/slide382.xml"/><Relationship Id="rId439" Type="http://schemas.openxmlformats.org/officeDocument/2006/relationships/slide" Target="slides/slide438.xml"/><Relationship Id="rId201" Type="http://schemas.openxmlformats.org/officeDocument/2006/relationships/slide" Target="slides/slide200.xml"/><Relationship Id="rId243" Type="http://schemas.openxmlformats.org/officeDocument/2006/relationships/slide" Target="slides/slide242.xml"/><Relationship Id="rId285" Type="http://schemas.openxmlformats.org/officeDocument/2006/relationships/slide" Target="slides/slide284.xml"/><Relationship Id="rId450" Type="http://schemas.openxmlformats.org/officeDocument/2006/relationships/viewProps" Target="viewProps.xml"/><Relationship Id="rId38" Type="http://schemas.openxmlformats.org/officeDocument/2006/relationships/slide" Target="slides/slide37.xml"/><Relationship Id="rId103" Type="http://schemas.openxmlformats.org/officeDocument/2006/relationships/slide" Target="slides/slide102.xml"/><Relationship Id="rId310" Type="http://schemas.openxmlformats.org/officeDocument/2006/relationships/slide" Target="slides/slide30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87" Type="http://schemas.openxmlformats.org/officeDocument/2006/relationships/slide" Target="slides/slide186.xml"/><Relationship Id="rId352" Type="http://schemas.openxmlformats.org/officeDocument/2006/relationships/slide" Target="slides/slide351.xml"/><Relationship Id="rId394" Type="http://schemas.openxmlformats.org/officeDocument/2006/relationships/slide" Target="slides/slide393.xml"/><Relationship Id="rId408" Type="http://schemas.openxmlformats.org/officeDocument/2006/relationships/slide" Target="slides/slide407.xml"/><Relationship Id="rId212" Type="http://schemas.openxmlformats.org/officeDocument/2006/relationships/slide" Target="slides/slide211.xml"/><Relationship Id="rId254" Type="http://schemas.openxmlformats.org/officeDocument/2006/relationships/slide" Target="slides/slide253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96" Type="http://schemas.openxmlformats.org/officeDocument/2006/relationships/slide" Target="slides/slide295.xml"/><Relationship Id="rId60" Type="http://schemas.openxmlformats.org/officeDocument/2006/relationships/slide" Target="slides/slide59.xml"/><Relationship Id="rId156" Type="http://schemas.openxmlformats.org/officeDocument/2006/relationships/slide" Target="slides/slide155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63" Type="http://schemas.openxmlformats.org/officeDocument/2006/relationships/slide" Target="slides/slide362.xml"/><Relationship Id="rId419" Type="http://schemas.openxmlformats.org/officeDocument/2006/relationships/slide" Target="slides/slide418.xml"/><Relationship Id="rId223" Type="http://schemas.openxmlformats.org/officeDocument/2006/relationships/slide" Target="slides/slide222.xml"/><Relationship Id="rId430" Type="http://schemas.openxmlformats.org/officeDocument/2006/relationships/slide" Target="slides/slide429.xml"/><Relationship Id="rId18" Type="http://schemas.openxmlformats.org/officeDocument/2006/relationships/slide" Target="slides/slide17.xml"/><Relationship Id="rId265" Type="http://schemas.openxmlformats.org/officeDocument/2006/relationships/slide" Target="slides/slide264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353" Type="http://schemas.openxmlformats.org/officeDocument/2006/relationships/slide" Target="slides/slide352.xml"/><Relationship Id="rId374" Type="http://schemas.openxmlformats.org/officeDocument/2006/relationships/slide" Target="slides/slide373.xml"/><Relationship Id="rId395" Type="http://schemas.openxmlformats.org/officeDocument/2006/relationships/slide" Target="slides/slide394.xml"/><Relationship Id="rId409" Type="http://schemas.openxmlformats.org/officeDocument/2006/relationships/slide" Target="slides/slide408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420" Type="http://schemas.openxmlformats.org/officeDocument/2006/relationships/slide" Target="slides/slide419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41" Type="http://schemas.openxmlformats.org/officeDocument/2006/relationships/slide" Target="slides/slide440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slide" Target="slides/slide342.xml"/><Relationship Id="rId364" Type="http://schemas.openxmlformats.org/officeDocument/2006/relationships/slide" Target="slides/slide363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385" Type="http://schemas.openxmlformats.org/officeDocument/2006/relationships/slide" Target="slides/slide384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410" Type="http://schemas.openxmlformats.org/officeDocument/2006/relationships/slide" Target="slides/slide409.xml"/><Relationship Id="rId431" Type="http://schemas.openxmlformats.org/officeDocument/2006/relationships/slide" Target="slides/slide430.xml"/><Relationship Id="rId452" Type="http://schemas.openxmlformats.org/officeDocument/2006/relationships/tableStyles" Target="tableStyles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354" Type="http://schemas.openxmlformats.org/officeDocument/2006/relationships/slide" Target="slides/slide353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75" Type="http://schemas.openxmlformats.org/officeDocument/2006/relationships/slide" Target="slides/slide374.xml"/><Relationship Id="rId396" Type="http://schemas.openxmlformats.org/officeDocument/2006/relationships/slide" Target="slides/slide395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400" Type="http://schemas.openxmlformats.org/officeDocument/2006/relationships/slide" Target="slides/slide399.xml"/><Relationship Id="rId421" Type="http://schemas.openxmlformats.org/officeDocument/2006/relationships/slide" Target="slides/slide420.xml"/><Relationship Id="rId442" Type="http://schemas.openxmlformats.org/officeDocument/2006/relationships/slide" Target="slides/slide441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344" Type="http://schemas.openxmlformats.org/officeDocument/2006/relationships/slide" Target="slides/slide343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65" Type="http://schemas.openxmlformats.org/officeDocument/2006/relationships/slide" Target="slides/slide364.xml"/><Relationship Id="rId386" Type="http://schemas.openxmlformats.org/officeDocument/2006/relationships/slide" Target="slides/slide385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411" Type="http://schemas.openxmlformats.org/officeDocument/2006/relationships/slide" Target="slides/slide410.xml"/><Relationship Id="rId432" Type="http://schemas.openxmlformats.org/officeDocument/2006/relationships/slide" Target="slides/slide431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355" Type="http://schemas.openxmlformats.org/officeDocument/2006/relationships/slide" Target="slides/slide354.xml"/><Relationship Id="rId376" Type="http://schemas.openxmlformats.org/officeDocument/2006/relationships/slide" Target="slides/slide375.xml"/><Relationship Id="rId397" Type="http://schemas.openxmlformats.org/officeDocument/2006/relationships/slide" Target="slides/slide396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401" Type="http://schemas.openxmlformats.org/officeDocument/2006/relationships/slide" Target="slides/slide400.xml"/><Relationship Id="rId422" Type="http://schemas.openxmlformats.org/officeDocument/2006/relationships/slide" Target="slides/slide421.xml"/><Relationship Id="rId443" Type="http://schemas.openxmlformats.org/officeDocument/2006/relationships/slide" Target="slides/slide442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387" Type="http://schemas.openxmlformats.org/officeDocument/2006/relationships/slide" Target="slides/slide386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412" Type="http://schemas.openxmlformats.org/officeDocument/2006/relationships/slide" Target="slides/slide411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56" Type="http://schemas.openxmlformats.org/officeDocument/2006/relationships/slide" Target="slides/slide355.xml"/><Relationship Id="rId398" Type="http://schemas.openxmlformats.org/officeDocument/2006/relationships/slide" Target="slides/slide397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423" Type="http://schemas.openxmlformats.org/officeDocument/2006/relationships/slide" Target="slides/slide422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367" Type="http://schemas.openxmlformats.org/officeDocument/2006/relationships/slide" Target="slides/slide366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434" Type="http://schemas.openxmlformats.org/officeDocument/2006/relationships/slide" Target="slides/slide433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36" Type="http://schemas.openxmlformats.org/officeDocument/2006/relationships/slide" Target="slides/slide335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378" Type="http://schemas.openxmlformats.org/officeDocument/2006/relationships/slide" Target="slides/slide377.xml"/><Relationship Id="rId403" Type="http://schemas.openxmlformats.org/officeDocument/2006/relationships/slide" Target="slides/slide402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445" Type="http://schemas.openxmlformats.org/officeDocument/2006/relationships/slide" Target="slides/slide444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47" Type="http://schemas.openxmlformats.org/officeDocument/2006/relationships/slide" Target="slides/slide346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389" Type="http://schemas.openxmlformats.org/officeDocument/2006/relationships/slide" Target="slides/slide388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414" Type="http://schemas.openxmlformats.org/officeDocument/2006/relationships/slide" Target="slides/slide413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Relationship Id="rId425" Type="http://schemas.openxmlformats.org/officeDocument/2006/relationships/slide" Target="slides/slide424.xml"/><Relationship Id="rId271" Type="http://schemas.openxmlformats.org/officeDocument/2006/relationships/slide" Target="slides/slide270.xml"/><Relationship Id="rId24" Type="http://schemas.openxmlformats.org/officeDocument/2006/relationships/slide" Target="slides/slide23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369" Type="http://schemas.openxmlformats.org/officeDocument/2006/relationships/slide" Target="slides/slide368.xml"/><Relationship Id="rId173" Type="http://schemas.openxmlformats.org/officeDocument/2006/relationships/slide" Target="slides/slide172.xml"/><Relationship Id="rId229" Type="http://schemas.openxmlformats.org/officeDocument/2006/relationships/slide" Target="slides/slide228.xml"/><Relationship Id="rId380" Type="http://schemas.openxmlformats.org/officeDocument/2006/relationships/slide" Target="slides/slide379.xml"/><Relationship Id="rId436" Type="http://schemas.openxmlformats.org/officeDocument/2006/relationships/slide" Target="slides/slide435.xml"/><Relationship Id="rId240" Type="http://schemas.openxmlformats.org/officeDocument/2006/relationships/slide" Target="slides/slide239.xml"/><Relationship Id="rId35" Type="http://schemas.openxmlformats.org/officeDocument/2006/relationships/slide" Target="slides/slide34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38" Type="http://schemas.openxmlformats.org/officeDocument/2006/relationships/slide" Target="slides/slide337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184" Type="http://schemas.openxmlformats.org/officeDocument/2006/relationships/slide" Target="slides/slide183.xml"/><Relationship Id="rId391" Type="http://schemas.openxmlformats.org/officeDocument/2006/relationships/slide" Target="slides/slide390.xml"/><Relationship Id="rId405" Type="http://schemas.openxmlformats.org/officeDocument/2006/relationships/slide" Target="slides/slide404.xml"/><Relationship Id="rId447" Type="http://schemas.openxmlformats.org/officeDocument/2006/relationships/slide" Target="slides/slide446.xml"/><Relationship Id="rId251" Type="http://schemas.openxmlformats.org/officeDocument/2006/relationships/slide" Target="slides/slide250.xml"/><Relationship Id="rId46" Type="http://schemas.openxmlformats.org/officeDocument/2006/relationships/slide" Target="slides/slide45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49" Type="http://schemas.openxmlformats.org/officeDocument/2006/relationships/slide" Target="slides/slide348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3" Type="http://schemas.openxmlformats.org/officeDocument/2006/relationships/slide" Target="slides/slide152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slide" Target="slides/slide359.xml"/><Relationship Id="rId416" Type="http://schemas.openxmlformats.org/officeDocument/2006/relationships/slide" Target="slides/slide415.xml"/><Relationship Id="rId220" Type="http://schemas.openxmlformats.org/officeDocument/2006/relationships/slide" Target="slides/slide219.xml"/><Relationship Id="rId15" Type="http://schemas.openxmlformats.org/officeDocument/2006/relationships/slide" Target="slides/slide14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318" Type="http://schemas.openxmlformats.org/officeDocument/2006/relationships/slide" Target="slides/slide317.xml"/><Relationship Id="rId99" Type="http://schemas.openxmlformats.org/officeDocument/2006/relationships/slide" Target="slides/slide98.xml"/><Relationship Id="rId122" Type="http://schemas.openxmlformats.org/officeDocument/2006/relationships/slide" Target="slides/slide121.xml"/><Relationship Id="rId164" Type="http://schemas.openxmlformats.org/officeDocument/2006/relationships/slide" Target="slides/slide163.xml"/><Relationship Id="rId371" Type="http://schemas.openxmlformats.org/officeDocument/2006/relationships/slide" Target="slides/slide370.xml"/><Relationship Id="rId427" Type="http://schemas.openxmlformats.org/officeDocument/2006/relationships/slide" Target="slides/slide426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73" Type="http://schemas.openxmlformats.org/officeDocument/2006/relationships/slide" Target="slides/slide272.xml"/><Relationship Id="rId329" Type="http://schemas.openxmlformats.org/officeDocument/2006/relationships/slide" Target="slides/slide328.xml"/><Relationship Id="rId68" Type="http://schemas.openxmlformats.org/officeDocument/2006/relationships/slide" Target="slides/slide67.xml"/><Relationship Id="rId133" Type="http://schemas.openxmlformats.org/officeDocument/2006/relationships/slide" Target="slides/slide132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200" Type="http://schemas.openxmlformats.org/officeDocument/2006/relationships/slide" Target="slides/slide199.xml"/><Relationship Id="rId382" Type="http://schemas.openxmlformats.org/officeDocument/2006/relationships/slide" Target="slides/slide381.xml"/><Relationship Id="rId438" Type="http://schemas.openxmlformats.org/officeDocument/2006/relationships/slide" Target="slides/slide437.xml"/><Relationship Id="rId242" Type="http://schemas.openxmlformats.org/officeDocument/2006/relationships/slide" Target="slides/slide241.xml"/><Relationship Id="rId284" Type="http://schemas.openxmlformats.org/officeDocument/2006/relationships/slide" Target="slides/slide283.xml"/><Relationship Id="rId37" Type="http://schemas.openxmlformats.org/officeDocument/2006/relationships/slide" Target="slides/slide36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393" Type="http://schemas.openxmlformats.org/officeDocument/2006/relationships/slide" Target="slides/slide392.xml"/><Relationship Id="rId407" Type="http://schemas.openxmlformats.org/officeDocument/2006/relationships/slide" Target="slides/slide406.xml"/><Relationship Id="rId449" Type="http://schemas.openxmlformats.org/officeDocument/2006/relationships/presProps" Target="presProps.xml"/><Relationship Id="rId211" Type="http://schemas.openxmlformats.org/officeDocument/2006/relationships/slide" Target="slides/slide210.xml"/><Relationship Id="rId253" Type="http://schemas.openxmlformats.org/officeDocument/2006/relationships/slide" Target="slides/slide252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48" Type="http://schemas.openxmlformats.org/officeDocument/2006/relationships/slide" Target="slides/slide47.xml"/><Relationship Id="rId113" Type="http://schemas.openxmlformats.org/officeDocument/2006/relationships/slide" Target="slides/slide112.xml"/><Relationship Id="rId320" Type="http://schemas.openxmlformats.org/officeDocument/2006/relationships/slide" Target="slides/slide319.xml"/><Relationship Id="rId155" Type="http://schemas.openxmlformats.org/officeDocument/2006/relationships/slide" Target="slides/slide154.xml"/><Relationship Id="rId197" Type="http://schemas.openxmlformats.org/officeDocument/2006/relationships/slide" Target="slides/slide196.xml"/><Relationship Id="rId362" Type="http://schemas.openxmlformats.org/officeDocument/2006/relationships/slide" Target="slides/slide361.xml"/><Relationship Id="rId418" Type="http://schemas.openxmlformats.org/officeDocument/2006/relationships/slide" Target="slides/slide417.xml"/><Relationship Id="rId222" Type="http://schemas.openxmlformats.org/officeDocument/2006/relationships/slide" Target="slides/slide221.xml"/><Relationship Id="rId264" Type="http://schemas.openxmlformats.org/officeDocument/2006/relationships/slide" Target="slides/slide263.xml"/><Relationship Id="rId17" Type="http://schemas.openxmlformats.org/officeDocument/2006/relationships/slide" Target="slides/slide16.xml"/><Relationship Id="rId59" Type="http://schemas.openxmlformats.org/officeDocument/2006/relationships/slide" Target="slides/slide58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166" Type="http://schemas.openxmlformats.org/officeDocument/2006/relationships/slide" Target="slides/slide165.xml"/><Relationship Id="rId331" Type="http://schemas.openxmlformats.org/officeDocument/2006/relationships/slide" Target="slides/slide330.xml"/><Relationship Id="rId373" Type="http://schemas.openxmlformats.org/officeDocument/2006/relationships/slide" Target="slides/slide372.xml"/><Relationship Id="rId429" Type="http://schemas.openxmlformats.org/officeDocument/2006/relationships/slide" Target="slides/slide428.xml"/><Relationship Id="rId1" Type="http://schemas.openxmlformats.org/officeDocument/2006/relationships/slideMaster" Target="slideMasters/slideMaster1.xml"/><Relationship Id="rId233" Type="http://schemas.openxmlformats.org/officeDocument/2006/relationships/slide" Target="slides/slide232.xml"/><Relationship Id="rId440" Type="http://schemas.openxmlformats.org/officeDocument/2006/relationships/slide" Target="slides/slide439.xml"/><Relationship Id="rId28" Type="http://schemas.openxmlformats.org/officeDocument/2006/relationships/slide" Target="slides/slide27.xml"/><Relationship Id="rId275" Type="http://schemas.openxmlformats.org/officeDocument/2006/relationships/slide" Target="slides/slide274.xml"/><Relationship Id="rId300" Type="http://schemas.openxmlformats.org/officeDocument/2006/relationships/slide" Target="slides/slide29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77" Type="http://schemas.openxmlformats.org/officeDocument/2006/relationships/slide" Target="slides/slide176.xml"/><Relationship Id="rId342" Type="http://schemas.openxmlformats.org/officeDocument/2006/relationships/slide" Target="slides/slide341.xml"/><Relationship Id="rId384" Type="http://schemas.openxmlformats.org/officeDocument/2006/relationships/slide" Target="slides/slide383.xml"/><Relationship Id="rId202" Type="http://schemas.openxmlformats.org/officeDocument/2006/relationships/slide" Target="slides/slide201.xml"/><Relationship Id="rId244" Type="http://schemas.openxmlformats.org/officeDocument/2006/relationships/slide" Target="slides/slide243.xml"/><Relationship Id="rId39" Type="http://schemas.openxmlformats.org/officeDocument/2006/relationships/slide" Target="slides/slide38.xml"/><Relationship Id="rId286" Type="http://schemas.openxmlformats.org/officeDocument/2006/relationships/slide" Target="slides/slide285.xml"/><Relationship Id="rId451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Book1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Book1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Book1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Book1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Book1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Book1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oleObject" Target="file:///E:\I%20See%20PS%20LKS2\Graphs.xlsx" TargetMode="External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oleObject" Target="file:///E:\I%20See%20PS%20LKS2\Graphs.xlsx" TargetMode="External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oleObject" Target="file:///E:\I%20See%20PS%20LKS2\Graphs.xlsx" TargetMode="External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GB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0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GB" sz="2000" dirty="0"/>
              <a:t>Children Reading 4+ Times Per Week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Sheet1!$B$4</c:f>
              <c:strCache>
                <c:ptCount val="1"/>
                <c:pt idx="0">
                  <c:v>girls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Sheet1!$C$3:$F$3</c:f>
              <c:strCache>
                <c:ptCount val="4"/>
                <c:pt idx="0">
                  <c:v>Y3</c:v>
                </c:pt>
                <c:pt idx="1">
                  <c:v>Y4</c:v>
                </c:pt>
                <c:pt idx="2">
                  <c:v>Y5</c:v>
                </c:pt>
                <c:pt idx="3">
                  <c:v>Y6</c:v>
                </c:pt>
              </c:strCache>
            </c:strRef>
          </c:cat>
          <c:val>
            <c:numRef>
              <c:f>Sheet1!$C$4:$F$4</c:f>
              <c:numCache>
                <c:formatCode>General</c:formatCode>
                <c:ptCount val="4"/>
                <c:pt idx="0">
                  <c:v>24</c:v>
                </c:pt>
                <c:pt idx="1">
                  <c:v>23</c:v>
                </c:pt>
                <c:pt idx="2">
                  <c:v>21</c:v>
                </c:pt>
                <c:pt idx="3">
                  <c:v>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55C-4689-AAD9-D3D5E37746F1}"/>
            </c:ext>
          </c:extLst>
        </c:ser>
        <c:ser>
          <c:idx val="1"/>
          <c:order val="1"/>
          <c:tx>
            <c:strRef>
              <c:f>Sheet1!$B$5</c:f>
              <c:strCache>
                <c:ptCount val="1"/>
                <c:pt idx="0">
                  <c:v>boys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Sheet1!$C$3:$F$3</c:f>
              <c:strCache>
                <c:ptCount val="4"/>
                <c:pt idx="0">
                  <c:v>Y3</c:v>
                </c:pt>
                <c:pt idx="1">
                  <c:v>Y4</c:v>
                </c:pt>
                <c:pt idx="2">
                  <c:v>Y5</c:v>
                </c:pt>
                <c:pt idx="3">
                  <c:v>Y6</c:v>
                </c:pt>
              </c:strCache>
            </c:strRef>
          </c:cat>
          <c:val>
            <c:numRef>
              <c:f>Sheet1!$C$5:$F$5</c:f>
              <c:numCache>
                <c:formatCode>General</c:formatCode>
                <c:ptCount val="4"/>
                <c:pt idx="0">
                  <c:v>23</c:v>
                </c:pt>
                <c:pt idx="1">
                  <c:v>26</c:v>
                </c:pt>
                <c:pt idx="2">
                  <c:v>18</c:v>
                </c:pt>
                <c:pt idx="3">
                  <c:v>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55C-4689-AAD9-D3D5E37746F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921399743"/>
        <c:axId val="918579183"/>
      </c:barChart>
      <c:catAx>
        <c:axId val="92139974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18579183"/>
        <c:crosses val="autoZero"/>
        <c:auto val="1"/>
        <c:lblAlgn val="ctr"/>
        <c:lblOffset val="100"/>
        <c:noMultiLvlLbl val="0"/>
      </c:catAx>
      <c:valAx>
        <c:axId val="91857918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2139974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legendEntry>
        <c:idx val="1"/>
        <c:txPr>
          <a:bodyPr rot="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layout>
        <c:manualLayout>
          <c:xMode val="edge"/>
          <c:yMode val="edge"/>
          <c:x val="0.38332868395198316"/>
          <c:y val="0.88658351895358867"/>
          <c:w val="0.28141995825730559"/>
          <c:h val="0.1132779981057555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GB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0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GB" sz="2000" dirty="0"/>
              <a:t>Children Reading 4+ Times Per Week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Sheet1!$B$4</c:f>
              <c:strCache>
                <c:ptCount val="1"/>
                <c:pt idx="0">
                  <c:v>girls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Sheet1!$C$3:$F$3</c:f>
              <c:strCache>
                <c:ptCount val="4"/>
                <c:pt idx="0">
                  <c:v>Y3</c:v>
                </c:pt>
                <c:pt idx="1">
                  <c:v>Y4</c:v>
                </c:pt>
                <c:pt idx="2">
                  <c:v>Y5</c:v>
                </c:pt>
                <c:pt idx="3">
                  <c:v>Y6</c:v>
                </c:pt>
              </c:strCache>
            </c:strRef>
          </c:cat>
          <c:val>
            <c:numRef>
              <c:f>Sheet1!$C$4:$F$4</c:f>
              <c:numCache>
                <c:formatCode>General</c:formatCode>
                <c:ptCount val="4"/>
                <c:pt idx="0">
                  <c:v>24</c:v>
                </c:pt>
                <c:pt idx="1">
                  <c:v>23</c:v>
                </c:pt>
                <c:pt idx="2">
                  <c:v>21</c:v>
                </c:pt>
                <c:pt idx="3">
                  <c:v>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55C-4689-AAD9-D3D5E37746F1}"/>
            </c:ext>
          </c:extLst>
        </c:ser>
        <c:ser>
          <c:idx val="1"/>
          <c:order val="1"/>
          <c:tx>
            <c:strRef>
              <c:f>Sheet1!$B$5</c:f>
              <c:strCache>
                <c:ptCount val="1"/>
                <c:pt idx="0">
                  <c:v>boys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Sheet1!$C$3:$F$3</c:f>
              <c:strCache>
                <c:ptCount val="4"/>
                <c:pt idx="0">
                  <c:v>Y3</c:v>
                </c:pt>
                <c:pt idx="1">
                  <c:v>Y4</c:v>
                </c:pt>
                <c:pt idx="2">
                  <c:v>Y5</c:v>
                </c:pt>
                <c:pt idx="3">
                  <c:v>Y6</c:v>
                </c:pt>
              </c:strCache>
            </c:strRef>
          </c:cat>
          <c:val>
            <c:numRef>
              <c:f>Sheet1!$C$5:$F$5</c:f>
              <c:numCache>
                <c:formatCode>General</c:formatCode>
                <c:ptCount val="4"/>
                <c:pt idx="0">
                  <c:v>23</c:v>
                </c:pt>
                <c:pt idx="1">
                  <c:v>26</c:v>
                </c:pt>
                <c:pt idx="2">
                  <c:v>18</c:v>
                </c:pt>
                <c:pt idx="3">
                  <c:v>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55C-4689-AAD9-D3D5E37746F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921399743"/>
        <c:axId val="918579183"/>
      </c:barChart>
      <c:catAx>
        <c:axId val="92139974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18579183"/>
        <c:crosses val="autoZero"/>
        <c:auto val="1"/>
        <c:lblAlgn val="ctr"/>
        <c:lblOffset val="100"/>
        <c:noMultiLvlLbl val="0"/>
      </c:catAx>
      <c:valAx>
        <c:axId val="91857918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2139974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legendEntry>
        <c:idx val="1"/>
        <c:txPr>
          <a:bodyPr rot="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layout>
        <c:manualLayout>
          <c:xMode val="edge"/>
          <c:yMode val="edge"/>
          <c:x val="0.38332868395198316"/>
          <c:y val="0.88658351895358867"/>
          <c:w val="0.28141995825730559"/>
          <c:h val="0.1132779981057555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GB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0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GB" sz="2000" dirty="0"/>
              <a:t>Children Reading 4+ Times Per Week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Sheet1!$B$4</c:f>
              <c:strCache>
                <c:ptCount val="1"/>
                <c:pt idx="0">
                  <c:v>girls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Sheet1!$C$3:$F$3</c:f>
              <c:strCache>
                <c:ptCount val="4"/>
                <c:pt idx="0">
                  <c:v>Y3</c:v>
                </c:pt>
                <c:pt idx="1">
                  <c:v>Y4</c:v>
                </c:pt>
                <c:pt idx="2">
                  <c:v>Y5</c:v>
                </c:pt>
                <c:pt idx="3">
                  <c:v>Y6</c:v>
                </c:pt>
              </c:strCache>
            </c:strRef>
          </c:cat>
          <c:val>
            <c:numRef>
              <c:f>Sheet1!$C$4:$F$4</c:f>
              <c:numCache>
                <c:formatCode>General</c:formatCode>
                <c:ptCount val="4"/>
                <c:pt idx="0">
                  <c:v>24</c:v>
                </c:pt>
                <c:pt idx="1">
                  <c:v>23</c:v>
                </c:pt>
                <c:pt idx="2">
                  <c:v>21</c:v>
                </c:pt>
                <c:pt idx="3">
                  <c:v>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55C-4689-AAD9-D3D5E37746F1}"/>
            </c:ext>
          </c:extLst>
        </c:ser>
        <c:ser>
          <c:idx val="1"/>
          <c:order val="1"/>
          <c:tx>
            <c:strRef>
              <c:f>Sheet1!$B$5</c:f>
              <c:strCache>
                <c:ptCount val="1"/>
                <c:pt idx="0">
                  <c:v>boys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Sheet1!$C$3:$F$3</c:f>
              <c:strCache>
                <c:ptCount val="4"/>
                <c:pt idx="0">
                  <c:v>Y3</c:v>
                </c:pt>
                <c:pt idx="1">
                  <c:v>Y4</c:v>
                </c:pt>
                <c:pt idx="2">
                  <c:v>Y5</c:v>
                </c:pt>
                <c:pt idx="3">
                  <c:v>Y6</c:v>
                </c:pt>
              </c:strCache>
            </c:strRef>
          </c:cat>
          <c:val>
            <c:numRef>
              <c:f>Sheet1!$C$5:$F$5</c:f>
              <c:numCache>
                <c:formatCode>General</c:formatCode>
                <c:ptCount val="4"/>
                <c:pt idx="0">
                  <c:v>23</c:v>
                </c:pt>
                <c:pt idx="1">
                  <c:v>26</c:v>
                </c:pt>
                <c:pt idx="2">
                  <c:v>18</c:v>
                </c:pt>
                <c:pt idx="3">
                  <c:v>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55C-4689-AAD9-D3D5E37746F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921399743"/>
        <c:axId val="918579183"/>
      </c:barChart>
      <c:catAx>
        <c:axId val="92139974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18579183"/>
        <c:crosses val="autoZero"/>
        <c:auto val="1"/>
        <c:lblAlgn val="ctr"/>
        <c:lblOffset val="100"/>
        <c:noMultiLvlLbl val="0"/>
      </c:catAx>
      <c:valAx>
        <c:axId val="91857918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2139974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legendEntry>
        <c:idx val="1"/>
        <c:txPr>
          <a:bodyPr rot="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layout>
        <c:manualLayout>
          <c:xMode val="edge"/>
          <c:yMode val="edge"/>
          <c:x val="0.38332868395198316"/>
          <c:y val="0.88658351895358867"/>
          <c:w val="0.28141995825730559"/>
          <c:h val="0.1132779981057555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GB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0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GB" sz="2000" dirty="0"/>
              <a:t>Children Reading 4+ Times Per Week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Sheet1!$B$4</c:f>
              <c:strCache>
                <c:ptCount val="1"/>
                <c:pt idx="0">
                  <c:v>girls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Sheet1!$C$3:$F$3</c:f>
              <c:strCache>
                <c:ptCount val="4"/>
                <c:pt idx="0">
                  <c:v>Y3</c:v>
                </c:pt>
                <c:pt idx="1">
                  <c:v>Y4</c:v>
                </c:pt>
                <c:pt idx="2">
                  <c:v>Y5</c:v>
                </c:pt>
                <c:pt idx="3">
                  <c:v>Y6</c:v>
                </c:pt>
              </c:strCache>
            </c:strRef>
          </c:cat>
          <c:val>
            <c:numRef>
              <c:f>Sheet1!$C$4:$F$4</c:f>
              <c:numCache>
                <c:formatCode>General</c:formatCode>
                <c:ptCount val="4"/>
                <c:pt idx="0">
                  <c:v>24</c:v>
                </c:pt>
                <c:pt idx="1">
                  <c:v>23</c:v>
                </c:pt>
                <c:pt idx="2">
                  <c:v>21</c:v>
                </c:pt>
                <c:pt idx="3">
                  <c:v>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55C-4689-AAD9-D3D5E37746F1}"/>
            </c:ext>
          </c:extLst>
        </c:ser>
        <c:ser>
          <c:idx val="1"/>
          <c:order val="1"/>
          <c:tx>
            <c:strRef>
              <c:f>Sheet1!$B$5</c:f>
              <c:strCache>
                <c:ptCount val="1"/>
                <c:pt idx="0">
                  <c:v>boys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Sheet1!$C$3:$F$3</c:f>
              <c:strCache>
                <c:ptCount val="4"/>
                <c:pt idx="0">
                  <c:v>Y3</c:v>
                </c:pt>
                <c:pt idx="1">
                  <c:v>Y4</c:v>
                </c:pt>
                <c:pt idx="2">
                  <c:v>Y5</c:v>
                </c:pt>
                <c:pt idx="3">
                  <c:v>Y6</c:v>
                </c:pt>
              </c:strCache>
            </c:strRef>
          </c:cat>
          <c:val>
            <c:numRef>
              <c:f>Sheet1!$C$5:$F$5</c:f>
              <c:numCache>
                <c:formatCode>General</c:formatCode>
                <c:ptCount val="4"/>
                <c:pt idx="0">
                  <c:v>23</c:v>
                </c:pt>
                <c:pt idx="1">
                  <c:v>26</c:v>
                </c:pt>
                <c:pt idx="2">
                  <c:v>18</c:v>
                </c:pt>
                <c:pt idx="3">
                  <c:v>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55C-4689-AAD9-D3D5E37746F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921399743"/>
        <c:axId val="918579183"/>
      </c:barChart>
      <c:catAx>
        <c:axId val="92139974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18579183"/>
        <c:crosses val="autoZero"/>
        <c:auto val="1"/>
        <c:lblAlgn val="ctr"/>
        <c:lblOffset val="100"/>
        <c:noMultiLvlLbl val="0"/>
      </c:catAx>
      <c:valAx>
        <c:axId val="91857918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2139974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legendEntry>
        <c:idx val="1"/>
        <c:txPr>
          <a:bodyPr rot="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layout>
        <c:manualLayout>
          <c:xMode val="edge"/>
          <c:yMode val="edge"/>
          <c:x val="0.38332868395198316"/>
          <c:y val="0.88658351895358867"/>
          <c:w val="0.28141995825730559"/>
          <c:h val="0.1132779981057555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GB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0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GB" sz="2000" dirty="0"/>
              <a:t>Children Reading 4+ Times Per Week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Sheet1!$B$4</c:f>
              <c:strCache>
                <c:ptCount val="1"/>
                <c:pt idx="0">
                  <c:v>girls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Sheet1!$C$3:$F$3</c:f>
              <c:strCache>
                <c:ptCount val="4"/>
                <c:pt idx="0">
                  <c:v>Y3</c:v>
                </c:pt>
                <c:pt idx="1">
                  <c:v>Y4</c:v>
                </c:pt>
                <c:pt idx="2">
                  <c:v>Y5</c:v>
                </c:pt>
                <c:pt idx="3">
                  <c:v>Y6</c:v>
                </c:pt>
              </c:strCache>
            </c:strRef>
          </c:cat>
          <c:val>
            <c:numRef>
              <c:f>Sheet1!$C$4:$F$4</c:f>
              <c:numCache>
                <c:formatCode>General</c:formatCode>
                <c:ptCount val="4"/>
                <c:pt idx="0">
                  <c:v>24</c:v>
                </c:pt>
                <c:pt idx="1">
                  <c:v>23</c:v>
                </c:pt>
                <c:pt idx="2">
                  <c:v>21</c:v>
                </c:pt>
                <c:pt idx="3">
                  <c:v>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55C-4689-AAD9-D3D5E37746F1}"/>
            </c:ext>
          </c:extLst>
        </c:ser>
        <c:ser>
          <c:idx val="1"/>
          <c:order val="1"/>
          <c:tx>
            <c:strRef>
              <c:f>Sheet1!$B$5</c:f>
              <c:strCache>
                <c:ptCount val="1"/>
                <c:pt idx="0">
                  <c:v>boys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Sheet1!$C$3:$F$3</c:f>
              <c:strCache>
                <c:ptCount val="4"/>
                <c:pt idx="0">
                  <c:v>Y3</c:v>
                </c:pt>
                <c:pt idx="1">
                  <c:v>Y4</c:v>
                </c:pt>
                <c:pt idx="2">
                  <c:v>Y5</c:v>
                </c:pt>
                <c:pt idx="3">
                  <c:v>Y6</c:v>
                </c:pt>
              </c:strCache>
            </c:strRef>
          </c:cat>
          <c:val>
            <c:numRef>
              <c:f>Sheet1!$C$5:$F$5</c:f>
              <c:numCache>
                <c:formatCode>General</c:formatCode>
                <c:ptCount val="4"/>
                <c:pt idx="0">
                  <c:v>23</c:v>
                </c:pt>
                <c:pt idx="1">
                  <c:v>26</c:v>
                </c:pt>
                <c:pt idx="2">
                  <c:v>18</c:v>
                </c:pt>
                <c:pt idx="3">
                  <c:v>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55C-4689-AAD9-D3D5E37746F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921399743"/>
        <c:axId val="918579183"/>
      </c:barChart>
      <c:catAx>
        <c:axId val="92139974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18579183"/>
        <c:crosses val="autoZero"/>
        <c:auto val="1"/>
        <c:lblAlgn val="ctr"/>
        <c:lblOffset val="100"/>
        <c:noMultiLvlLbl val="0"/>
      </c:catAx>
      <c:valAx>
        <c:axId val="91857918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2139974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legendEntry>
        <c:idx val="1"/>
        <c:txPr>
          <a:bodyPr rot="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layout>
        <c:manualLayout>
          <c:xMode val="edge"/>
          <c:yMode val="edge"/>
          <c:x val="0.38332868395198316"/>
          <c:y val="0.88658351895358867"/>
          <c:w val="0.28141995825730559"/>
          <c:h val="0.1132779981057555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GB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0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GB" sz="2000" dirty="0"/>
              <a:t>Children Reading 4+ Times Per Week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Sheet1!$B$4</c:f>
              <c:strCache>
                <c:ptCount val="1"/>
                <c:pt idx="0">
                  <c:v>girls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Sheet1!$C$3:$F$3</c:f>
              <c:strCache>
                <c:ptCount val="4"/>
                <c:pt idx="0">
                  <c:v>Y3</c:v>
                </c:pt>
                <c:pt idx="1">
                  <c:v>Y4</c:v>
                </c:pt>
                <c:pt idx="2">
                  <c:v>Y5</c:v>
                </c:pt>
                <c:pt idx="3">
                  <c:v>Y6</c:v>
                </c:pt>
              </c:strCache>
            </c:strRef>
          </c:cat>
          <c:val>
            <c:numRef>
              <c:f>Sheet1!$C$4:$F$4</c:f>
              <c:numCache>
                <c:formatCode>General</c:formatCode>
                <c:ptCount val="4"/>
                <c:pt idx="0">
                  <c:v>24</c:v>
                </c:pt>
                <c:pt idx="1">
                  <c:v>23</c:v>
                </c:pt>
                <c:pt idx="2">
                  <c:v>21</c:v>
                </c:pt>
                <c:pt idx="3">
                  <c:v>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55C-4689-AAD9-D3D5E37746F1}"/>
            </c:ext>
          </c:extLst>
        </c:ser>
        <c:ser>
          <c:idx val="1"/>
          <c:order val="1"/>
          <c:tx>
            <c:strRef>
              <c:f>Sheet1!$B$5</c:f>
              <c:strCache>
                <c:ptCount val="1"/>
                <c:pt idx="0">
                  <c:v>boys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Sheet1!$C$3:$F$3</c:f>
              <c:strCache>
                <c:ptCount val="4"/>
                <c:pt idx="0">
                  <c:v>Y3</c:v>
                </c:pt>
                <c:pt idx="1">
                  <c:v>Y4</c:v>
                </c:pt>
                <c:pt idx="2">
                  <c:v>Y5</c:v>
                </c:pt>
                <c:pt idx="3">
                  <c:v>Y6</c:v>
                </c:pt>
              </c:strCache>
            </c:strRef>
          </c:cat>
          <c:val>
            <c:numRef>
              <c:f>Sheet1!$C$5:$F$5</c:f>
              <c:numCache>
                <c:formatCode>General</c:formatCode>
                <c:ptCount val="4"/>
                <c:pt idx="0">
                  <c:v>23</c:v>
                </c:pt>
                <c:pt idx="1">
                  <c:v>26</c:v>
                </c:pt>
                <c:pt idx="2">
                  <c:v>18</c:v>
                </c:pt>
                <c:pt idx="3">
                  <c:v>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55C-4689-AAD9-D3D5E37746F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921399743"/>
        <c:axId val="918579183"/>
      </c:barChart>
      <c:catAx>
        <c:axId val="92139974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18579183"/>
        <c:crosses val="autoZero"/>
        <c:auto val="1"/>
        <c:lblAlgn val="ctr"/>
        <c:lblOffset val="100"/>
        <c:noMultiLvlLbl val="0"/>
      </c:catAx>
      <c:valAx>
        <c:axId val="91857918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2139974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legendEntry>
        <c:idx val="1"/>
        <c:txPr>
          <a:bodyPr rot="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layout>
        <c:manualLayout>
          <c:xMode val="edge"/>
          <c:yMode val="edge"/>
          <c:x val="0.38332868395198316"/>
          <c:y val="0.88658351895358867"/>
          <c:w val="0.28141995825730559"/>
          <c:h val="0.1132779981057555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GB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GB" sz="2400"/>
              <a:t>% of Trains Arriving Late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Sheet1!$C$20</c:f>
              <c:strCache>
                <c:ptCount val="1"/>
                <c:pt idx="0">
                  <c:v>January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Sheet1!$D$19:$G$19</c:f>
              <c:strCache>
                <c:ptCount val="4"/>
                <c:pt idx="0">
                  <c:v>Cardiff</c:v>
                </c:pt>
                <c:pt idx="1">
                  <c:v>Bristol</c:v>
                </c:pt>
                <c:pt idx="2">
                  <c:v>Swansea</c:v>
                </c:pt>
                <c:pt idx="3">
                  <c:v>Newport</c:v>
                </c:pt>
              </c:strCache>
            </c:strRef>
          </c:cat>
          <c:val>
            <c:numRef>
              <c:f>Sheet1!$D$20:$G$20</c:f>
              <c:numCache>
                <c:formatCode>0%</c:formatCode>
                <c:ptCount val="4"/>
                <c:pt idx="0">
                  <c:v>7.0000000000000007E-2</c:v>
                </c:pt>
                <c:pt idx="1">
                  <c:v>0.08</c:v>
                </c:pt>
                <c:pt idx="2">
                  <c:v>0.05</c:v>
                </c:pt>
                <c:pt idx="3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9B1-4ADE-9C02-FD81050C916F}"/>
            </c:ext>
          </c:extLst>
        </c:ser>
        <c:ser>
          <c:idx val="1"/>
          <c:order val="1"/>
          <c:tx>
            <c:strRef>
              <c:f>Sheet1!$C$21</c:f>
              <c:strCache>
                <c:ptCount val="1"/>
                <c:pt idx="0">
                  <c:v>February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Sheet1!$D$19:$G$19</c:f>
              <c:strCache>
                <c:ptCount val="4"/>
                <c:pt idx="0">
                  <c:v>Cardiff</c:v>
                </c:pt>
                <c:pt idx="1">
                  <c:v>Bristol</c:v>
                </c:pt>
                <c:pt idx="2">
                  <c:v>Swansea</c:v>
                </c:pt>
                <c:pt idx="3">
                  <c:v>Newport</c:v>
                </c:pt>
              </c:strCache>
            </c:strRef>
          </c:cat>
          <c:val>
            <c:numRef>
              <c:f>Sheet1!$D$21:$G$21</c:f>
              <c:numCache>
                <c:formatCode>0%</c:formatCode>
                <c:ptCount val="4"/>
                <c:pt idx="0">
                  <c:v>0.05</c:v>
                </c:pt>
                <c:pt idx="1">
                  <c:v>0.06</c:v>
                </c:pt>
                <c:pt idx="2">
                  <c:v>0.04</c:v>
                </c:pt>
                <c:pt idx="3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9B1-4ADE-9C02-FD81050C916F}"/>
            </c:ext>
          </c:extLst>
        </c:ser>
        <c:ser>
          <c:idx val="2"/>
          <c:order val="2"/>
          <c:tx>
            <c:strRef>
              <c:f>Sheet1!$C$22</c:f>
              <c:strCache>
                <c:ptCount val="1"/>
                <c:pt idx="0">
                  <c:v>March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Sheet1!$D$19:$G$19</c:f>
              <c:strCache>
                <c:ptCount val="4"/>
                <c:pt idx="0">
                  <c:v>Cardiff</c:v>
                </c:pt>
                <c:pt idx="1">
                  <c:v>Bristol</c:v>
                </c:pt>
                <c:pt idx="2">
                  <c:v>Swansea</c:v>
                </c:pt>
                <c:pt idx="3">
                  <c:v>Newport</c:v>
                </c:pt>
              </c:strCache>
            </c:strRef>
          </c:cat>
          <c:val>
            <c:numRef>
              <c:f>Sheet1!$D$22:$G$22</c:f>
              <c:numCache>
                <c:formatCode>0.00%</c:formatCode>
                <c:ptCount val="4"/>
                <c:pt idx="0" formatCode="0%">
                  <c:v>0.06</c:v>
                </c:pt>
                <c:pt idx="1">
                  <c:v>6.5000000000000002E-2</c:v>
                </c:pt>
                <c:pt idx="2">
                  <c:v>3.5000000000000003E-2</c:v>
                </c:pt>
                <c:pt idx="3" formatCode="0%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9B1-4ADE-9C02-FD81050C91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434743760"/>
        <c:axId val="1371575648"/>
      </c:barChart>
      <c:catAx>
        <c:axId val="14347437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71575648"/>
        <c:crosses val="autoZero"/>
        <c:auto val="1"/>
        <c:lblAlgn val="ctr"/>
        <c:lblOffset val="100"/>
        <c:noMultiLvlLbl val="0"/>
      </c:catAx>
      <c:valAx>
        <c:axId val="13715756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3474376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1575211372249262"/>
          <c:y val="0.90165736457925461"/>
          <c:w val="0.55509494824266115"/>
          <c:h val="9.834264517181141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GB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GB" sz="2400"/>
              <a:t>% of Trains Arriving Late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Sheet1!$C$20</c:f>
              <c:strCache>
                <c:ptCount val="1"/>
                <c:pt idx="0">
                  <c:v>January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Sheet1!$D$19:$G$19</c:f>
              <c:strCache>
                <c:ptCount val="4"/>
                <c:pt idx="0">
                  <c:v>Cardiff</c:v>
                </c:pt>
                <c:pt idx="1">
                  <c:v>Bristol</c:v>
                </c:pt>
                <c:pt idx="2">
                  <c:v>Swansea</c:v>
                </c:pt>
                <c:pt idx="3">
                  <c:v>Newport</c:v>
                </c:pt>
              </c:strCache>
            </c:strRef>
          </c:cat>
          <c:val>
            <c:numRef>
              <c:f>Sheet1!$D$20:$G$20</c:f>
              <c:numCache>
                <c:formatCode>0%</c:formatCode>
                <c:ptCount val="4"/>
                <c:pt idx="0">
                  <c:v>7.0000000000000007E-2</c:v>
                </c:pt>
                <c:pt idx="1">
                  <c:v>0.08</c:v>
                </c:pt>
                <c:pt idx="2">
                  <c:v>0.05</c:v>
                </c:pt>
                <c:pt idx="3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9B1-4ADE-9C02-FD81050C916F}"/>
            </c:ext>
          </c:extLst>
        </c:ser>
        <c:ser>
          <c:idx val="1"/>
          <c:order val="1"/>
          <c:tx>
            <c:strRef>
              <c:f>Sheet1!$C$21</c:f>
              <c:strCache>
                <c:ptCount val="1"/>
                <c:pt idx="0">
                  <c:v>February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Sheet1!$D$19:$G$19</c:f>
              <c:strCache>
                <c:ptCount val="4"/>
                <c:pt idx="0">
                  <c:v>Cardiff</c:v>
                </c:pt>
                <c:pt idx="1">
                  <c:v>Bristol</c:v>
                </c:pt>
                <c:pt idx="2">
                  <c:v>Swansea</c:v>
                </c:pt>
                <c:pt idx="3">
                  <c:v>Newport</c:v>
                </c:pt>
              </c:strCache>
            </c:strRef>
          </c:cat>
          <c:val>
            <c:numRef>
              <c:f>Sheet1!$D$21:$G$21</c:f>
              <c:numCache>
                <c:formatCode>0%</c:formatCode>
                <c:ptCount val="4"/>
                <c:pt idx="0">
                  <c:v>0.05</c:v>
                </c:pt>
                <c:pt idx="1">
                  <c:v>0.06</c:v>
                </c:pt>
                <c:pt idx="2">
                  <c:v>0.04</c:v>
                </c:pt>
                <c:pt idx="3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9B1-4ADE-9C02-FD81050C916F}"/>
            </c:ext>
          </c:extLst>
        </c:ser>
        <c:ser>
          <c:idx val="2"/>
          <c:order val="2"/>
          <c:tx>
            <c:strRef>
              <c:f>Sheet1!$C$22</c:f>
              <c:strCache>
                <c:ptCount val="1"/>
                <c:pt idx="0">
                  <c:v>March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Sheet1!$D$19:$G$19</c:f>
              <c:strCache>
                <c:ptCount val="4"/>
                <c:pt idx="0">
                  <c:v>Cardiff</c:v>
                </c:pt>
                <c:pt idx="1">
                  <c:v>Bristol</c:v>
                </c:pt>
                <c:pt idx="2">
                  <c:v>Swansea</c:v>
                </c:pt>
                <c:pt idx="3">
                  <c:v>Newport</c:v>
                </c:pt>
              </c:strCache>
            </c:strRef>
          </c:cat>
          <c:val>
            <c:numRef>
              <c:f>Sheet1!$D$22:$G$22</c:f>
              <c:numCache>
                <c:formatCode>0.00%</c:formatCode>
                <c:ptCount val="4"/>
                <c:pt idx="0" formatCode="0%">
                  <c:v>0.06</c:v>
                </c:pt>
                <c:pt idx="1">
                  <c:v>6.5000000000000002E-2</c:v>
                </c:pt>
                <c:pt idx="2">
                  <c:v>3.5000000000000003E-2</c:v>
                </c:pt>
                <c:pt idx="3" formatCode="0%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9B1-4ADE-9C02-FD81050C91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434743760"/>
        <c:axId val="1371575648"/>
      </c:barChart>
      <c:catAx>
        <c:axId val="14347437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71575648"/>
        <c:crosses val="autoZero"/>
        <c:auto val="1"/>
        <c:lblAlgn val="ctr"/>
        <c:lblOffset val="100"/>
        <c:noMultiLvlLbl val="0"/>
      </c:catAx>
      <c:valAx>
        <c:axId val="13715756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3474376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1575211372249262"/>
          <c:y val="0.90165736457925461"/>
          <c:w val="0.55509494824266115"/>
          <c:h val="9.834264517181141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GB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GB" sz="2400"/>
              <a:t>% of Trains Arriving Late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Sheet1!$C$20</c:f>
              <c:strCache>
                <c:ptCount val="1"/>
                <c:pt idx="0">
                  <c:v>January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Sheet1!$D$19:$G$19</c:f>
              <c:strCache>
                <c:ptCount val="4"/>
                <c:pt idx="0">
                  <c:v>Cardiff</c:v>
                </c:pt>
                <c:pt idx="1">
                  <c:v>Bristol</c:v>
                </c:pt>
                <c:pt idx="2">
                  <c:v>Swansea</c:v>
                </c:pt>
                <c:pt idx="3">
                  <c:v>Newport</c:v>
                </c:pt>
              </c:strCache>
            </c:strRef>
          </c:cat>
          <c:val>
            <c:numRef>
              <c:f>Sheet1!$D$20:$G$20</c:f>
              <c:numCache>
                <c:formatCode>0%</c:formatCode>
                <c:ptCount val="4"/>
                <c:pt idx="0">
                  <c:v>7.0000000000000007E-2</c:v>
                </c:pt>
                <c:pt idx="1">
                  <c:v>0.08</c:v>
                </c:pt>
                <c:pt idx="2">
                  <c:v>0.05</c:v>
                </c:pt>
                <c:pt idx="3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9B1-4ADE-9C02-FD81050C916F}"/>
            </c:ext>
          </c:extLst>
        </c:ser>
        <c:ser>
          <c:idx val="1"/>
          <c:order val="1"/>
          <c:tx>
            <c:strRef>
              <c:f>Sheet1!$C$21</c:f>
              <c:strCache>
                <c:ptCount val="1"/>
                <c:pt idx="0">
                  <c:v>February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Sheet1!$D$19:$G$19</c:f>
              <c:strCache>
                <c:ptCount val="4"/>
                <c:pt idx="0">
                  <c:v>Cardiff</c:v>
                </c:pt>
                <c:pt idx="1">
                  <c:v>Bristol</c:v>
                </c:pt>
                <c:pt idx="2">
                  <c:v>Swansea</c:v>
                </c:pt>
                <c:pt idx="3">
                  <c:v>Newport</c:v>
                </c:pt>
              </c:strCache>
            </c:strRef>
          </c:cat>
          <c:val>
            <c:numRef>
              <c:f>Sheet1!$D$21:$G$21</c:f>
              <c:numCache>
                <c:formatCode>0%</c:formatCode>
                <c:ptCount val="4"/>
                <c:pt idx="0">
                  <c:v>0.05</c:v>
                </c:pt>
                <c:pt idx="1">
                  <c:v>0.06</c:v>
                </c:pt>
                <c:pt idx="2">
                  <c:v>0.04</c:v>
                </c:pt>
                <c:pt idx="3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9B1-4ADE-9C02-FD81050C916F}"/>
            </c:ext>
          </c:extLst>
        </c:ser>
        <c:ser>
          <c:idx val="2"/>
          <c:order val="2"/>
          <c:tx>
            <c:strRef>
              <c:f>Sheet1!$C$22</c:f>
              <c:strCache>
                <c:ptCount val="1"/>
                <c:pt idx="0">
                  <c:v>March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Sheet1!$D$19:$G$19</c:f>
              <c:strCache>
                <c:ptCount val="4"/>
                <c:pt idx="0">
                  <c:v>Cardiff</c:v>
                </c:pt>
                <c:pt idx="1">
                  <c:v>Bristol</c:v>
                </c:pt>
                <c:pt idx="2">
                  <c:v>Swansea</c:v>
                </c:pt>
                <c:pt idx="3">
                  <c:v>Newport</c:v>
                </c:pt>
              </c:strCache>
            </c:strRef>
          </c:cat>
          <c:val>
            <c:numRef>
              <c:f>Sheet1!$D$22:$G$22</c:f>
              <c:numCache>
                <c:formatCode>0.00%</c:formatCode>
                <c:ptCount val="4"/>
                <c:pt idx="0" formatCode="0%">
                  <c:v>0.06</c:v>
                </c:pt>
                <c:pt idx="1">
                  <c:v>6.5000000000000002E-2</c:v>
                </c:pt>
                <c:pt idx="2">
                  <c:v>3.5000000000000003E-2</c:v>
                </c:pt>
                <c:pt idx="3" formatCode="0%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9B1-4ADE-9C02-FD81050C91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434743760"/>
        <c:axId val="1371575648"/>
      </c:barChart>
      <c:catAx>
        <c:axId val="14347437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71575648"/>
        <c:crosses val="autoZero"/>
        <c:auto val="1"/>
        <c:lblAlgn val="ctr"/>
        <c:lblOffset val="100"/>
        <c:noMultiLvlLbl val="0"/>
      </c:catAx>
      <c:valAx>
        <c:axId val="13715756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3474376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1575211372249262"/>
          <c:y val="0.90165736457925461"/>
          <c:w val="0.55509494824266115"/>
          <c:h val="9.834264517181141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1496484"/>
            <a:ext cx="10363200" cy="3183467"/>
          </a:xfrm>
        </p:spPr>
        <p:txBody>
          <a:bodyPr anchor="b"/>
          <a:lstStyle>
            <a:lvl1pPr algn="ctr">
              <a:defRPr sz="8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4802717"/>
            <a:ext cx="9144000" cy="2207683"/>
          </a:xfrm>
        </p:spPr>
        <p:txBody>
          <a:bodyPr/>
          <a:lstStyle>
            <a:lvl1pPr marL="0" indent="0" algn="ctr">
              <a:buNone/>
              <a:defRPr sz="3200"/>
            </a:lvl1pPr>
            <a:lvl2pPr marL="609585" indent="0" algn="ctr">
              <a:buNone/>
              <a:defRPr sz="2667"/>
            </a:lvl2pPr>
            <a:lvl3pPr marL="1219170" indent="0" algn="ctr">
              <a:buNone/>
              <a:defRPr sz="2400"/>
            </a:lvl3pPr>
            <a:lvl4pPr marL="1828754" indent="0" algn="ctr">
              <a:buNone/>
              <a:defRPr sz="2133"/>
            </a:lvl4pPr>
            <a:lvl5pPr marL="2438339" indent="0" algn="ctr">
              <a:buNone/>
              <a:defRPr sz="2133"/>
            </a:lvl5pPr>
            <a:lvl6pPr marL="3047924" indent="0" algn="ctr">
              <a:buNone/>
              <a:defRPr sz="2133"/>
            </a:lvl6pPr>
            <a:lvl7pPr marL="3657509" indent="0" algn="ctr">
              <a:buNone/>
              <a:defRPr sz="2133"/>
            </a:lvl7pPr>
            <a:lvl8pPr marL="4267093" indent="0" algn="ctr">
              <a:buNone/>
              <a:defRPr sz="2133"/>
            </a:lvl8pPr>
            <a:lvl9pPr marL="4876678" indent="0" algn="ctr">
              <a:buNone/>
              <a:defRPr sz="2133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382748-632D-4E34-8DCA-7F07AF9C0704}" type="datetimeFigureOut">
              <a:rPr lang="en-GB" smtClean="0"/>
              <a:t>16/02/2024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659665-926E-4E13-94EC-30AE0DCBB4C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3123837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382748-632D-4E34-8DCA-7F07AF9C0704}" type="datetimeFigureOut">
              <a:rPr lang="en-GB" smtClean="0"/>
              <a:t>16/02/2024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659665-926E-4E13-94EC-30AE0DCBB4C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056976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1" y="2279653"/>
            <a:ext cx="10515600" cy="3803649"/>
          </a:xfrm>
        </p:spPr>
        <p:txBody>
          <a:bodyPr anchor="b"/>
          <a:lstStyle>
            <a:lvl1pPr>
              <a:defRPr sz="8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1" y="6119286"/>
            <a:ext cx="10515600" cy="2000249"/>
          </a:xfrm>
        </p:spPr>
        <p:txBody>
          <a:bodyPr/>
          <a:lstStyle>
            <a:lvl1pPr marL="0" indent="0">
              <a:buNone/>
              <a:defRPr sz="3200">
                <a:solidFill>
                  <a:schemeClr val="tx1"/>
                </a:solidFill>
              </a:defRPr>
            </a:lvl1pPr>
            <a:lvl2pPr marL="609585" indent="0">
              <a:buNone/>
              <a:defRPr sz="2667">
                <a:solidFill>
                  <a:schemeClr val="tx1">
                    <a:tint val="75000"/>
                  </a:schemeClr>
                </a:solidFill>
              </a:defRPr>
            </a:lvl2pPr>
            <a:lvl3pPr marL="121917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3pPr>
            <a:lvl4pPr marL="1828754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4pPr>
            <a:lvl5pPr marL="2438339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5pPr>
            <a:lvl6pPr marL="3047924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6pPr>
            <a:lvl7pPr marL="3657509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7pPr>
            <a:lvl8pPr marL="4267093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8pPr>
            <a:lvl9pPr marL="4876678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382748-632D-4E34-8DCA-7F07AF9C0704}" type="datetimeFigureOut">
              <a:rPr lang="en-GB" smtClean="0"/>
              <a:t>16/02/2024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659665-926E-4E13-94EC-30AE0DCBB4C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357586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2434167"/>
            <a:ext cx="5181600" cy="5801784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2434167"/>
            <a:ext cx="5181600" cy="5801784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382748-632D-4E34-8DCA-7F07AF9C0704}" type="datetimeFigureOut">
              <a:rPr lang="en-GB" smtClean="0"/>
              <a:t>16/02/2024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659665-926E-4E13-94EC-30AE0DCBB4C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5229380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86836"/>
            <a:ext cx="10515600" cy="1767417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9" y="2241551"/>
            <a:ext cx="5157787" cy="1098549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9" y="3340100"/>
            <a:ext cx="5157787" cy="4912784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1" y="2241551"/>
            <a:ext cx="5183188" cy="1098549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1" y="3340100"/>
            <a:ext cx="5183188" cy="4912784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382748-632D-4E34-8DCA-7F07AF9C0704}" type="datetimeFigureOut">
              <a:rPr lang="en-GB" smtClean="0"/>
              <a:t>16/02/2024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659665-926E-4E13-94EC-30AE0DCBB4C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8895192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382748-632D-4E34-8DCA-7F07AF9C0704}" type="datetimeFigureOut">
              <a:rPr lang="en-GB" smtClean="0"/>
              <a:t>16/02/2024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659665-926E-4E13-94EC-30AE0DCBB4C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960893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382748-632D-4E34-8DCA-7F07AF9C0704}" type="datetimeFigureOut">
              <a:rPr lang="en-GB" smtClean="0"/>
              <a:t>16/02/2024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659665-926E-4E13-94EC-30AE0DCBB4C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162714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609600"/>
            <a:ext cx="3932237" cy="2133600"/>
          </a:xfrm>
        </p:spPr>
        <p:txBody>
          <a:bodyPr anchor="b"/>
          <a:lstStyle>
            <a:lvl1pPr>
              <a:defRPr sz="4267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1316569"/>
            <a:ext cx="6172200" cy="6498167"/>
          </a:xfrm>
        </p:spPr>
        <p:txBody>
          <a:bodyPr/>
          <a:lstStyle>
            <a:lvl1pPr>
              <a:defRPr sz="4267"/>
            </a:lvl1pPr>
            <a:lvl2pPr>
              <a:defRPr sz="3733"/>
            </a:lvl2pPr>
            <a:lvl3pPr>
              <a:defRPr sz="3200"/>
            </a:lvl3pPr>
            <a:lvl4pPr>
              <a:defRPr sz="2667"/>
            </a:lvl4pPr>
            <a:lvl5pPr>
              <a:defRPr sz="2667"/>
            </a:lvl5pPr>
            <a:lvl6pPr>
              <a:defRPr sz="2667"/>
            </a:lvl6pPr>
            <a:lvl7pPr>
              <a:defRPr sz="2667"/>
            </a:lvl7pPr>
            <a:lvl8pPr>
              <a:defRPr sz="2667"/>
            </a:lvl8pPr>
            <a:lvl9pPr>
              <a:defRPr sz="2667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743200"/>
            <a:ext cx="3932237" cy="5082117"/>
          </a:xfrm>
        </p:spPr>
        <p:txBody>
          <a:bodyPr/>
          <a:lstStyle>
            <a:lvl1pPr marL="0" indent="0">
              <a:buNone/>
              <a:defRPr sz="2133"/>
            </a:lvl1pPr>
            <a:lvl2pPr marL="609585" indent="0">
              <a:buNone/>
              <a:defRPr sz="1867"/>
            </a:lvl2pPr>
            <a:lvl3pPr marL="1219170" indent="0">
              <a:buNone/>
              <a:defRPr sz="1600"/>
            </a:lvl3pPr>
            <a:lvl4pPr marL="1828754" indent="0">
              <a:buNone/>
              <a:defRPr sz="1333"/>
            </a:lvl4pPr>
            <a:lvl5pPr marL="2438339" indent="0">
              <a:buNone/>
              <a:defRPr sz="1333"/>
            </a:lvl5pPr>
            <a:lvl6pPr marL="3047924" indent="0">
              <a:buNone/>
              <a:defRPr sz="1333"/>
            </a:lvl6pPr>
            <a:lvl7pPr marL="3657509" indent="0">
              <a:buNone/>
              <a:defRPr sz="1333"/>
            </a:lvl7pPr>
            <a:lvl8pPr marL="4267093" indent="0">
              <a:buNone/>
              <a:defRPr sz="1333"/>
            </a:lvl8pPr>
            <a:lvl9pPr marL="4876678" indent="0">
              <a:buNone/>
              <a:defRPr sz="1333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382748-632D-4E34-8DCA-7F07AF9C0704}" type="datetimeFigureOut">
              <a:rPr lang="en-GB" smtClean="0"/>
              <a:t>16/02/2024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659665-926E-4E13-94EC-30AE0DCBB4C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6897424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609600"/>
            <a:ext cx="3932237" cy="2133600"/>
          </a:xfrm>
        </p:spPr>
        <p:txBody>
          <a:bodyPr anchor="b"/>
          <a:lstStyle>
            <a:lvl1pPr>
              <a:defRPr sz="4267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1316569"/>
            <a:ext cx="6172200" cy="6498167"/>
          </a:xfrm>
        </p:spPr>
        <p:txBody>
          <a:bodyPr anchor="t"/>
          <a:lstStyle>
            <a:lvl1pPr marL="0" indent="0">
              <a:buNone/>
              <a:defRPr sz="4267"/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743200"/>
            <a:ext cx="3932237" cy="5082117"/>
          </a:xfrm>
        </p:spPr>
        <p:txBody>
          <a:bodyPr/>
          <a:lstStyle>
            <a:lvl1pPr marL="0" indent="0">
              <a:buNone/>
              <a:defRPr sz="2133"/>
            </a:lvl1pPr>
            <a:lvl2pPr marL="609585" indent="0">
              <a:buNone/>
              <a:defRPr sz="1867"/>
            </a:lvl2pPr>
            <a:lvl3pPr marL="1219170" indent="0">
              <a:buNone/>
              <a:defRPr sz="1600"/>
            </a:lvl3pPr>
            <a:lvl4pPr marL="1828754" indent="0">
              <a:buNone/>
              <a:defRPr sz="1333"/>
            </a:lvl4pPr>
            <a:lvl5pPr marL="2438339" indent="0">
              <a:buNone/>
              <a:defRPr sz="1333"/>
            </a:lvl5pPr>
            <a:lvl6pPr marL="3047924" indent="0">
              <a:buNone/>
              <a:defRPr sz="1333"/>
            </a:lvl6pPr>
            <a:lvl7pPr marL="3657509" indent="0">
              <a:buNone/>
              <a:defRPr sz="1333"/>
            </a:lvl7pPr>
            <a:lvl8pPr marL="4267093" indent="0">
              <a:buNone/>
              <a:defRPr sz="1333"/>
            </a:lvl8pPr>
            <a:lvl9pPr marL="4876678" indent="0">
              <a:buNone/>
              <a:defRPr sz="1333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382748-632D-4E34-8DCA-7F07AF9C0704}" type="datetimeFigureOut">
              <a:rPr lang="en-GB" smtClean="0"/>
              <a:t>16/02/2024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659665-926E-4E13-94EC-30AE0DCBB4C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5415308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382748-632D-4E34-8DCA-7F07AF9C0704}" type="datetimeFigureOut">
              <a:rPr lang="en-GB" smtClean="0"/>
              <a:t>16/02/2024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659665-926E-4E13-94EC-30AE0DCBB4C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7630935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1" y="486834"/>
            <a:ext cx="2628900" cy="7749117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1" y="486834"/>
            <a:ext cx="7734300" cy="7749117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382748-632D-4E34-8DCA-7F07AF9C0704}" type="datetimeFigureOut">
              <a:rPr lang="en-GB" smtClean="0"/>
              <a:t>16/02/2024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659665-926E-4E13-94EC-30AE0DCBB4C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4130372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486836"/>
            <a:ext cx="10515600" cy="176741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2434167"/>
            <a:ext cx="10515600" cy="580178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8475136"/>
            <a:ext cx="2743200" cy="48683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5382748-632D-4E34-8DCA-7F07AF9C0704}" type="datetimeFigureOut">
              <a:rPr lang="en-GB" smtClean="0"/>
              <a:t>16/02/2024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8475136"/>
            <a:ext cx="4114800" cy="48683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8475136"/>
            <a:ext cx="2743200" cy="48683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B659665-926E-4E13-94EC-30AE0DCBB4C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335248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1219170" rtl="0" eaLnBrk="1" latinLnBrk="0" hangingPunct="1">
        <a:lnSpc>
          <a:spcPct val="90000"/>
        </a:lnSpc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04792" indent="-304792" algn="l" defTabSz="1219170" rtl="0" eaLnBrk="1" latinLnBrk="0" hangingPunct="1">
        <a:lnSpc>
          <a:spcPct val="90000"/>
        </a:lnSpc>
        <a:spcBef>
          <a:spcPts val="1333"/>
        </a:spcBef>
        <a:buFont typeface="Arial" panose="020B0604020202020204" pitchFamily="34" charset="0"/>
        <a:buChar char="•"/>
        <a:defRPr sz="3733" kern="1200">
          <a:solidFill>
            <a:schemeClr val="tx1"/>
          </a:solidFill>
          <a:latin typeface="+mn-lt"/>
          <a:ea typeface="+mn-ea"/>
          <a:cs typeface="+mn-cs"/>
        </a:defRPr>
      </a:lvl1pPr>
      <a:lvl2pPr marL="914377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.png"/><Relationship Id="rId4" Type="http://schemas.microsoft.com/office/2007/relationships/hdphoto" Target="../media/hdphoto1.wdp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40.xml"/><Relationship Id="rId13" Type="http://schemas.openxmlformats.org/officeDocument/2006/relationships/slide" Target="slide70.xml"/><Relationship Id="rId18" Type="http://schemas.openxmlformats.org/officeDocument/2006/relationships/slide" Target="slide101.xml"/><Relationship Id="rId3" Type="http://schemas.openxmlformats.org/officeDocument/2006/relationships/slide" Target="slide5.xml"/><Relationship Id="rId21" Type="http://schemas.openxmlformats.org/officeDocument/2006/relationships/slide" Target="slide122.xml"/><Relationship Id="rId7" Type="http://schemas.openxmlformats.org/officeDocument/2006/relationships/slide" Target="slide33.xml"/><Relationship Id="rId12" Type="http://schemas.openxmlformats.org/officeDocument/2006/relationships/slide" Target="slide67.xml"/><Relationship Id="rId17" Type="http://schemas.openxmlformats.org/officeDocument/2006/relationships/slide" Target="slide89.xml"/><Relationship Id="rId2" Type="http://schemas.openxmlformats.org/officeDocument/2006/relationships/image" Target="../media/image4.jpeg"/><Relationship Id="rId16" Type="http://schemas.openxmlformats.org/officeDocument/2006/relationships/slide" Target="slide83.xml"/><Relationship Id="rId20" Type="http://schemas.openxmlformats.org/officeDocument/2006/relationships/slide" Target="slide116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4.xml"/><Relationship Id="rId11" Type="http://schemas.openxmlformats.org/officeDocument/2006/relationships/slide" Target="slide61.xml"/><Relationship Id="rId5" Type="http://schemas.openxmlformats.org/officeDocument/2006/relationships/slide" Target="slide13.xml"/><Relationship Id="rId15" Type="http://schemas.openxmlformats.org/officeDocument/2006/relationships/slide" Target="slide78.xml"/><Relationship Id="rId10" Type="http://schemas.openxmlformats.org/officeDocument/2006/relationships/slide" Target="slide57.xml"/><Relationship Id="rId19" Type="http://schemas.openxmlformats.org/officeDocument/2006/relationships/slide" Target="slide109.xml"/><Relationship Id="rId4" Type="http://schemas.openxmlformats.org/officeDocument/2006/relationships/slide" Target="slide9.xml"/><Relationship Id="rId9" Type="http://schemas.openxmlformats.org/officeDocument/2006/relationships/slide" Target="slide49.xml"/><Relationship Id="rId14" Type="http://schemas.openxmlformats.org/officeDocument/2006/relationships/slide" Target="slide73.xml"/><Relationship Id="rId22" Type="http://schemas.openxmlformats.org/officeDocument/2006/relationships/slide" Target="slide130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215.xml"/><Relationship Id="rId13" Type="http://schemas.openxmlformats.org/officeDocument/2006/relationships/slide" Target="slide268.xml"/><Relationship Id="rId18" Type="http://schemas.openxmlformats.org/officeDocument/2006/relationships/slide" Target="slide296.xml"/><Relationship Id="rId3" Type="http://schemas.openxmlformats.org/officeDocument/2006/relationships/slide" Target="slide142.xml"/><Relationship Id="rId21" Type="http://schemas.openxmlformats.org/officeDocument/2006/relationships/slide" Target="slide316.xml"/><Relationship Id="rId7" Type="http://schemas.openxmlformats.org/officeDocument/2006/relationships/slide" Target="slide185.xml"/><Relationship Id="rId12" Type="http://schemas.openxmlformats.org/officeDocument/2006/relationships/slide" Target="slide257.xml"/><Relationship Id="rId17" Type="http://schemas.openxmlformats.org/officeDocument/2006/relationships/slide" Target="slide289.xml"/><Relationship Id="rId2" Type="http://schemas.openxmlformats.org/officeDocument/2006/relationships/image" Target="../media/image4.jpeg"/><Relationship Id="rId16" Type="http://schemas.openxmlformats.org/officeDocument/2006/relationships/slide" Target="slide285.xml"/><Relationship Id="rId20" Type="http://schemas.openxmlformats.org/officeDocument/2006/relationships/slide" Target="slide309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79.xml"/><Relationship Id="rId11" Type="http://schemas.openxmlformats.org/officeDocument/2006/relationships/slide" Target="slide249.xml"/><Relationship Id="rId5" Type="http://schemas.openxmlformats.org/officeDocument/2006/relationships/slide" Target="slide161.xml"/><Relationship Id="rId15" Type="http://schemas.openxmlformats.org/officeDocument/2006/relationships/slide" Target="slide281.xml"/><Relationship Id="rId10" Type="http://schemas.openxmlformats.org/officeDocument/2006/relationships/slide" Target="slide226.xml"/><Relationship Id="rId19" Type="http://schemas.openxmlformats.org/officeDocument/2006/relationships/slide" Target="slide304.xml"/><Relationship Id="rId4" Type="http://schemas.openxmlformats.org/officeDocument/2006/relationships/slide" Target="slide150.xml"/><Relationship Id="rId9" Type="http://schemas.openxmlformats.org/officeDocument/2006/relationships/slide" Target="slide220.xml"/><Relationship Id="rId14" Type="http://schemas.openxmlformats.org/officeDocument/2006/relationships/slide" Target="slide272.xml"/><Relationship Id="rId22" Type="http://schemas.openxmlformats.org/officeDocument/2006/relationships/slide" Target="slide32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373.xml"/><Relationship Id="rId13" Type="http://schemas.openxmlformats.org/officeDocument/2006/relationships/slide" Target="slide407.xml"/><Relationship Id="rId3" Type="http://schemas.openxmlformats.org/officeDocument/2006/relationships/slide" Target="slide336.xml"/><Relationship Id="rId7" Type="http://schemas.openxmlformats.org/officeDocument/2006/relationships/slide" Target="slide367.xml"/><Relationship Id="rId12" Type="http://schemas.openxmlformats.org/officeDocument/2006/relationships/slide" Target="slide402.xml"/><Relationship Id="rId2" Type="http://schemas.openxmlformats.org/officeDocument/2006/relationships/image" Target="../media/image4.jpeg"/><Relationship Id="rId16" Type="http://schemas.openxmlformats.org/officeDocument/2006/relationships/slide" Target="slide437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62.xml"/><Relationship Id="rId11" Type="http://schemas.openxmlformats.org/officeDocument/2006/relationships/slide" Target="slide396.xml"/><Relationship Id="rId5" Type="http://schemas.openxmlformats.org/officeDocument/2006/relationships/slide" Target="slide354.xml"/><Relationship Id="rId15" Type="http://schemas.openxmlformats.org/officeDocument/2006/relationships/slide" Target="slide426.xml"/><Relationship Id="rId10" Type="http://schemas.openxmlformats.org/officeDocument/2006/relationships/slide" Target="slide390.xml"/><Relationship Id="rId4" Type="http://schemas.openxmlformats.org/officeDocument/2006/relationships/slide" Target="slide344.xml"/><Relationship Id="rId9" Type="http://schemas.openxmlformats.org/officeDocument/2006/relationships/slide" Target="slide383.xml"/><Relationship Id="rId14" Type="http://schemas.openxmlformats.org/officeDocument/2006/relationships/slide" Target="slide41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.svg"/><Relationship Id="rId5" Type="http://schemas.openxmlformats.org/officeDocument/2006/relationships/image" Target="../media/image7.png"/><Relationship Id="rId4" Type="http://schemas.openxmlformats.org/officeDocument/2006/relationships/image" Target="../media/image6.svg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.svg"/><Relationship Id="rId5" Type="http://schemas.openxmlformats.org/officeDocument/2006/relationships/image" Target="../media/image7.png"/><Relationship Id="rId4" Type="http://schemas.openxmlformats.org/officeDocument/2006/relationships/image" Target="../media/image6.sv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.svg"/><Relationship Id="rId5" Type="http://schemas.openxmlformats.org/officeDocument/2006/relationships/image" Target="../media/image7.png"/><Relationship Id="rId4" Type="http://schemas.openxmlformats.org/officeDocument/2006/relationships/image" Target="../media/image6.svg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8.svg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.svg"/><Relationship Id="rId5" Type="http://schemas.openxmlformats.org/officeDocument/2006/relationships/image" Target="../media/image7.png"/><Relationship Id="rId4" Type="http://schemas.openxmlformats.org/officeDocument/2006/relationships/image" Target="../media/image6.svg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.svg"/><Relationship Id="rId5" Type="http://schemas.openxmlformats.org/officeDocument/2006/relationships/image" Target="../media/image7.png"/><Relationship Id="rId4" Type="http://schemas.openxmlformats.org/officeDocument/2006/relationships/image" Target="../media/image6.svg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0.JPG"/></Relationships>
</file>

<file path=ppt/slides/_rels/slide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0.JPG"/><Relationship Id="rId4" Type="http://schemas.openxmlformats.org/officeDocument/2006/relationships/image" Target="../media/image9.JPG"/></Relationships>
</file>

<file path=ppt/slides/_rels/slide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.JPG"/><Relationship Id="rId5" Type="http://schemas.openxmlformats.org/officeDocument/2006/relationships/image" Target="../media/image9.JPG"/><Relationship Id="rId4" Type="http://schemas.openxmlformats.org/officeDocument/2006/relationships/image" Target="../media/image11.JPG"/></Relationships>
</file>

<file path=ppt/slides/_rels/slide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3.png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3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12.png"/><Relationship Id="rId7" Type="http://schemas.openxmlformats.org/officeDocument/2006/relationships/image" Target="../media/image16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3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12.png"/><Relationship Id="rId7" Type="http://schemas.openxmlformats.org/officeDocument/2006/relationships/image" Target="../media/image16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10" Type="http://schemas.openxmlformats.org/officeDocument/2006/relationships/image" Target="../media/image19.png"/><Relationship Id="rId4" Type="http://schemas.openxmlformats.org/officeDocument/2006/relationships/image" Target="../media/image13.png"/><Relationship Id="rId9" Type="http://schemas.openxmlformats.org/officeDocument/2006/relationships/image" Target="../media/image18.png"/></Relationships>
</file>

<file path=ppt/slides/_rels/slide3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12.png"/><Relationship Id="rId7" Type="http://schemas.openxmlformats.org/officeDocument/2006/relationships/image" Target="../media/image16.png"/><Relationship Id="rId12" Type="http://schemas.openxmlformats.org/officeDocument/2006/relationships/image" Target="../media/image21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5.png"/><Relationship Id="rId11" Type="http://schemas.openxmlformats.org/officeDocument/2006/relationships/image" Target="../media/image20.png"/><Relationship Id="rId5" Type="http://schemas.openxmlformats.org/officeDocument/2006/relationships/image" Target="../media/image14.png"/><Relationship Id="rId10" Type="http://schemas.openxmlformats.org/officeDocument/2006/relationships/image" Target="../media/image19.png"/><Relationship Id="rId4" Type="http://schemas.openxmlformats.org/officeDocument/2006/relationships/image" Target="../media/image13.png"/><Relationship Id="rId9" Type="http://schemas.openxmlformats.org/officeDocument/2006/relationships/image" Target="../media/image18.png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.svg"/><Relationship Id="rId5" Type="http://schemas.openxmlformats.org/officeDocument/2006/relationships/image" Target="../media/image24.png"/><Relationship Id="rId4" Type="http://schemas.openxmlformats.org/officeDocument/2006/relationships/image" Target="../media/image23.svg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.svg"/><Relationship Id="rId5" Type="http://schemas.openxmlformats.org/officeDocument/2006/relationships/image" Target="../media/image24.png"/><Relationship Id="rId4" Type="http://schemas.openxmlformats.org/officeDocument/2006/relationships/image" Target="../media/image23.svg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.svg"/><Relationship Id="rId5" Type="http://schemas.openxmlformats.org/officeDocument/2006/relationships/image" Target="../media/image24.png"/><Relationship Id="rId4" Type="http://schemas.openxmlformats.org/officeDocument/2006/relationships/image" Target="../media/image23.svg"/></Relationships>
</file>

<file path=ppt/slides/_rels/slide3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26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.svg"/><Relationship Id="rId5" Type="http://schemas.openxmlformats.org/officeDocument/2006/relationships/image" Target="../media/image24.png"/><Relationship Id="rId4" Type="http://schemas.openxmlformats.org/officeDocument/2006/relationships/image" Target="../media/image23.svg"/></Relationships>
</file>

<file path=ppt/slides/_rels/slide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26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.svg"/><Relationship Id="rId5" Type="http://schemas.openxmlformats.org/officeDocument/2006/relationships/image" Target="../media/image24.png"/><Relationship Id="rId4" Type="http://schemas.openxmlformats.org/officeDocument/2006/relationships/image" Target="../media/image23.svg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26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.svg"/><Relationship Id="rId5" Type="http://schemas.openxmlformats.org/officeDocument/2006/relationships/image" Target="../media/image24.png"/><Relationship Id="rId4" Type="http://schemas.openxmlformats.org/officeDocument/2006/relationships/image" Target="../media/image23.svg"/></Relationships>
</file>

<file path=ppt/slides/_rels/slide3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png"/><Relationship Id="rId3" Type="http://schemas.openxmlformats.org/officeDocument/2006/relationships/image" Target="../media/image22.png"/><Relationship Id="rId7" Type="http://schemas.openxmlformats.org/officeDocument/2006/relationships/image" Target="../media/image26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.svg"/><Relationship Id="rId5" Type="http://schemas.openxmlformats.org/officeDocument/2006/relationships/image" Target="../media/image24.png"/><Relationship Id="rId4" Type="http://schemas.openxmlformats.org/officeDocument/2006/relationships/image" Target="../media/image23.svg"/></Relationships>
</file>

<file path=ppt/slides/_rels/slide3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3.svg"/></Relationships>
</file>

<file path=ppt/slides/_rels/slide4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3.svg"/></Relationships>
</file>

<file path=ppt/slides/_rels/slide4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2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0.png"/></Relationships>
</file>

<file path=ppt/slides/_rels/slide4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0.png"/></Relationships>
</file>

<file path=ppt/slides/_rels/slide4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0.png"/></Relationships>
</file>

<file path=ppt/slides/_rels/slide4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4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94E7DFE9-1415-4AC7-B7C2-E010D464AE5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6" b="1878"/>
          <a:stretch/>
        </p:blipFill>
        <p:spPr>
          <a:xfrm rot="16200000">
            <a:off x="1516404" y="-1518302"/>
            <a:ext cx="9144001" cy="12180602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D15596C5-3541-41A0-AB4C-53E25DAB04F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contrast="-1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20000">
            <a:off x="55857" y="999777"/>
            <a:ext cx="12065097" cy="3520253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7D845634-ED7B-45D3-B42B-E7DE4C79ABB5}"/>
              </a:ext>
            </a:extLst>
          </p:cNvPr>
          <p:cNvSpPr txBox="1"/>
          <p:nvPr/>
        </p:nvSpPr>
        <p:spPr>
          <a:xfrm>
            <a:off x="629585" y="1681679"/>
            <a:ext cx="11677335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  <a:spcAft>
                <a:spcPts val="1800"/>
              </a:spcAft>
            </a:pPr>
            <a:r>
              <a:rPr lang="en-GB" sz="4800" b="1" dirty="0">
                <a:solidFill>
                  <a:srgbClr val="F20000"/>
                </a:solidFill>
                <a:latin typeface="Segoe Script" panose="030B0504020000000003" pitchFamily="66" charset="0"/>
              </a:rPr>
              <a:t>I</a:t>
            </a:r>
            <a:r>
              <a:rPr lang="en-GB" sz="4400" b="1" dirty="0">
                <a:solidFill>
                  <a:srgbClr val="F20000"/>
                </a:solidFill>
                <a:latin typeface="Segoe Script" panose="030B0504020000000003" pitchFamily="66" charset="0"/>
              </a:rPr>
              <a:t> </a:t>
            </a:r>
            <a:r>
              <a:rPr lang="en-GB" sz="4800" b="1" dirty="0">
                <a:solidFill>
                  <a:srgbClr val="F20000"/>
                </a:solidFill>
                <a:latin typeface="Segoe Script" panose="030B0504020000000003" pitchFamily="66" charset="0"/>
              </a:rPr>
              <a:t>SEE</a:t>
            </a:r>
            <a:r>
              <a:rPr lang="en-GB" sz="4400" b="1" dirty="0">
                <a:solidFill>
                  <a:srgbClr val="F20000"/>
                </a:solidFill>
                <a:latin typeface="Segoe Script" panose="030B0504020000000003" pitchFamily="66" charset="0"/>
              </a:rPr>
              <a:t> </a:t>
            </a:r>
            <a:r>
              <a:rPr lang="en-GB" sz="4800" b="1" dirty="0">
                <a:solidFill>
                  <a:srgbClr val="F20000"/>
                </a:solidFill>
                <a:latin typeface="Segoe Script" panose="030B0504020000000003" pitchFamily="66" charset="0"/>
              </a:rPr>
              <a:t>PROBLEM-SOLVING</a:t>
            </a:r>
            <a:r>
              <a:rPr lang="en-GB" sz="2400" b="1" dirty="0">
                <a:solidFill>
                  <a:srgbClr val="F20000"/>
                </a:solidFill>
                <a:latin typeface="Segoe Script" panose="030B0504020000000003" pitchFamily="66" charset="0"/>
              </a:rPr>
              <a:t> </a:t>
            </a:r>
            <a:r>
              <a:rPr lang="en-GB" sz="4800" b="1" dirty="0">
                <a:solidFill>
                  <a:srgbClr val="F20000"/>
                </a:solidFill>
                <a:latin typeface="Segoe Script" panose="030B0504020000000003" pitchFamily="66" charset="0"/>
              </a:rPr>
              <a:t>–</a:t>
            </a:r>
            <a:r>
              <a:rPr lang="en-GB" sz="2400" b="1" dirty="0">
                <a:solidFill>
                  <a:srgbClr val="F20000"/>
                </a:solidFill>
                <a:latin typeface="Segoe Script" panose="030B0504020000000003" pitchFamily="66" charset="0"/>
              </a:rPr>
              <a:t> </a:t>
            </a:r>
            <a:r>
              <a:rPr lang="en-GB" sz="4800" b="1" dirty="0">
                <a:solidFill>
                  <a:srgbClr val="F20000"/>
                </a:solidFill>
                <a:latin typeface="Segoe Script" panose="030B0504020000000003" pitchFamily="66" charset="0"/>
              </a:rPr>
              <a:t>LKS2</a:t>
            </a:r>
          </a:p>
          <a:p>
            <a:pPr algn="ctr">
              <a:lnSpc>
                <a:spcPct val="85000"/>
              </a:lnSpc>
            </a:pPr>
            <a:r>
              <a:rPr lang="en-GB" sz="5200" b="1" dirty="0">
                <a:latin typeface="Century Gothic" panose="020B0502020202020204" pitchFamily="34" charset="0"/>
              </a:rPr>
              <a:t>WORKED EXAMPLES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822797B6-CC8F-4C94-8C5A-8B21A44EB76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contrast="-1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480000" flipV="1">
            <a:off x="520613" y="6837309"/>
            <a:ext cx="10953902" cy="2017262"/>
          </a:xfrm>
          <a:prstGeom prst="rect">
            <a:avLst/>
          </a:prstGeom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67CFAE79-7D05-422F-B9C6-9F1731EA2117}"/>
              </a:ext>
            </a:extLst>
          </p:cNvPr>
          <p:cNvSpPr/>
          <p:nvPr/>
        </p:nvSpPr>
        <p:spPr>
          <a:xfrm>
            <a:off x="2865337" y="8155298"/>
            <a:ext cx="8467779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sz="21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entury Gothic" panose="020B0502020202020204" pitchFamily="34" charset="0"/>
              </a:rPr>
              <a:t>Available as PowerPoint and PDF from www.iseemaths.com</a:t>
            </a:r>
            <a:endParaRPr lang="en-GB" sz="21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8B1084B1-8769-4DDF-9108-E81C6075B36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72286" y="7545660"/>
            <a:ext cx="1008000" cy="1008000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C67F91DF-3EEA-4C13-8AFF-7EA61467BD40}"/>
              </a:ext>
            </a:extLst>
          </p:cNvPr>
          <p:cNvSpPr txBox="1"/>
          <p:nvPr/>
        </p:nvSpPr>
        <p:spPr>
          <a:xfrm>
            <a:off x="3964507" y="7515680"/>
            <a:ext cx="608955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000" b="1" dirty="0">
                <a:solidFill>
                  <a:srgbClr val="CC0000"/>
                </a:solidFill>
                <a:latin typeface="Segoe Script" panose="030B0504020000000003" pitchFamily="66" charset="0"/>
              </a:rPr>
              <a:t>GARETH METCALFE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A1941FE-9A2F-474F-815E-9F0E0D567834}"/>
              </a:ext>
            </a:extLst>
          </p:cNvPr>
          <p:cNvGrpSpPr/>
          <p:nvPr/>
        </p:nvGrpSpPr>
        <p:grpSpPr>
          <a:xfrm>
            <a:off x="4673678" y="203615"/>
            <a:ext cx="885106" cy="875769"/>
            <a:chOff x="2979582" y="2807299"/>
            <a:chExt cx="1073015" cy="1087709"/>
          </a:xfrm>
          <a:noFill/>
        </p:grpSpPr>
        <p:sp>
          <p:nvSpPr>
            <p:cNvPr id="10" name="Rectangle: Single Corner Snipped 9">
              <a:extLst>
                <a:ext uri="{FF2B5EF4-FFF2-40B4-BE49-F238E27FC236}">
                  <a16:creationId xmlns:a16="http://schemas.microsoft.com/office/drawing/2014/main" id="{923CC5D6-AC08-4BAE-936C-501723AEB464}"/>
                </a:ext>
              </a:extLst>
            </p:cNvPr>
            <p:cNvSpPr/>
            <p:nvPr/>
          </p:nvSpPr>
          <p:spPr>
            <a:xfrm>
              <a:off x="3084090" y="2924788"/>
              <a:ext cx="864000" cy="865040"/>
            </a:xfrm>
            <a:prstGeom prst="snip1Rect">
              <a:avLst>
                <a:gd name="adj" fmla="val 39043"/>
              </a:avLst>
            </a:prstGeom>
            <a:grpFill/>
            <a:ln w="44450" cap="rnd">
              <a:solidFill>
                <a:schemeClr val="bg1">
                  <a:lumMod val="95000"/>
                </a:schemeClr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6F43F347-4465-478B-B781-9364FB6859D3}"/>
                </a:ext>
              </a:extLst>
            </p:cNvPr>
            <p:cNvCxnSpPr>
              <a:cxnSpLocks/>
            </p:cNvCxnSpPr>
            <p:nvPr/>
          </p:nvCxnSpPr>
          <p:spPr>
            <a:xfrm>
              <a:off x="2979582" y="2807299"/>
              <a:ext cx="1073015" cy="1087709"/>
            </a:xfrm>
            <a:prstGeom prst="line">
              <a:avLst/>
            </a:prstGeom>
            <a:grpFill/>
            <a:ln w="44450">
              <a:solidFill>
                <a:schemeClr val="bg1">
                  <a:lumMod val="9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3E932F6D-8872-45FA-BDC8-500A44043BF3}"/>
              </a:ext>
            </a:extLst>
          </p:cNvPr>
          <p:cNvGrpSpPr/>
          <p:nvPr/>
        </p:nvGrpSpPr>
        <p:grpSpPr>
          <a:xfrm>
            <a:off x="1320000" y="143685"/>
            <a:ext cx="1765789" cy="953958"/>
            <a:chOff x="756721" y="160798"/>
            <a:chExt cx="1765789" cy="1123950"/>
          </a:xfrm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396A654-5717-4645-B33B-8E34E1E07D0A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756721" y="160798"/>
              <a:ext cx="0" cy="1116000"/>
            </a:xfrm>
            <a:prstGeom prst="line">
              <a:avLst/>
            </a:prstGeom>
            <a:ln w="28575" cap="rnd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BB9E5027-FCBA-4AFE-93A4-F4E506FEF9DF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1640510" y="402748"/>
              <a:ext cx="0" cy="1764000"/>
            </a:xfrm>
            <a:prstGeom prst="line">
              <a:avLst/>
            </a:prstGeom>
            <a:ln w="28575" cap="rnd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F933AC69-ACD9-46FF-8366-8CDE0438B849}"/>
                </a:ext>
              </a:extLst>
            </p:cNvPr>
            <p:cNvSpPr/>
            <p:nvPr/>
          </p:nvSpPr>
          <p:spPr>
            <a:xfrm rot="10800000">
              <a:off x="828802" y="600275"/>
              <a:ext cx="144000" cy="684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22B7FC88-EEC1-49EC-BB39-288C52C3B700}"/>
                </a:ext>
              </a:extLst>
            </p:cNvPr>
            <p:cNvSpPr/>
            <p:nvPr/>
          </p:nvSpPr>
          <p:spPr>
            <a:xfrm rot="10800000">
              <a:off x="1041352" y="276275"/>
              <a:ext cx="144000" cy="100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B4A6A5E4-5D19-400B-9720-DE1E54122752}"/>
                </a:ext>
              </a:extLst>
            </p:cNvPr>
            <p:cNvSpPr/>
            <p:nvPr/>
          </p:nvSpPr>
          <p:spPr>
            <a:xfrm rot="10800000">
              <a:off x="1248848" y="526367"/>
              <a:ext cx="144000" cy="756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31EBE104-FB5E-46FD-B43C-FC40609E3DA4}"/>
                </a:ext>
              </a:extLst>
            </p:cNvPr>
            <p:cNvSpPr/>
            <p:nvPr/>
          </p:nvSpPr>
          <p:spPr>
            <a:xfrm rot="10800000">
              <a:off x="1458004" y="996275"/>
              <a:ext cx="144000" cy="28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6631194A-0B9D-454A-B953-AABD8B71711C}"/>
                </a:ext>
              </a:extLst>
            </p:cNvPr>
            <p:cNvSpPr/>
            <p:nvPr/>
          </p:nvSpPr>
          <p:spPr>
            <a:xfrm rot="10800000">
              <a:off x="1670070" y="887558"/>
              <a:ext cx="144000" cy="396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F3FB01D1-38E7-419A-B65E-C69F1F42EE15}"/>
                </a:ext>
              </a:extLst>
            </p:cNvPr>
            <p:cNvSpPr/>
            <p:nvPr/>
          </p:nvSpPr>
          <p:spPr>
            <a:xfrm rot="10800000">
              <a:off x="1883275" y="631034"/>
              <a:ext cx="144000" cy="648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7BC44FAE-4412-4C48-9CAF-39923CDAF708}"/>
                </a:ext>
              </a:extLst>
            </p:cNvPr>
            <p:cNvSpPr/>
            <p:nvPr/>
          </p:nvSpPr>
          <p:spPr>
            <a:xfrm rot="10800000">
              <a:off x="2092431" y="1100942"/>
              <a:ext cx="144000" cy="180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2A7D291E-C017-4798-819E-52E24F3CE01C}"/>
                </a:ext>
              </a:extLst>
            </p:cNvPr>
            <p:cNvSpPr/>
            <p:nvPr/>
          </p:nvSpPr>
          <p:spPr>
            <a:xfrm rot="10800000">
              <a:off x="2304497" y="380225"/>
              <a:ext cx="144000" cy="900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8DFFF056-86ED-4F0F-95FE-8335D24DE3AD}"/>
              </a:ext>
            </a:extLst>
          </p:cNvPr>
          <p:cNvGrpSpPr/>
          <p:nvPr/>
        </p:nvGrpSpPr>
        <p:grpSpPr>
          <a:xfrm>
            <a:off x="9883613" y="110908"/>
            <a:ext cx="1008000" cy="1008000"/>
            <a:chOff x="3273108" y="1919966"/>
            <a:chExt cx="1042941" cy="1042943"/>
          </a:xfrm>
          <a:noFill/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33D166DC-0C14-4EF5-A2A5-4C631D0E9536}"/>
                </a:ext>
              </a:extLst>
            </p:cNvPr>
            <p:cNvSpPr/>
            <p:nvPr/>
          </p:nvSpPr>
          <p:spPr>
            <a:xfrm rot="2700000">
              <a:off x="3884049" y="2225437"/>
              <a:ext cx="432000" cy="432000"/>
            </a:xfrm>
            <a:prstGeom prst="rect">
              <a:avLst/>
            </a:prstGeom>
            <a:grpFill/>
            <a:ln w="41275">
              <a:solidFill>
                <a:schemeClr val="bg1">
                  <a:lumMod val="95000"/>
                </a:schemeClr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" name="Right Triangle 26">
              <a:extLst>
                <a:ext uri="{FF2B5EF4-FFF2-40B4-BE49-F238E27FC236}">
                  <a16:creationId xmlns:a16="http://schemas.microsoft.com/office/drawing/2014/main" id="{FF829D60-0D65-485B-85C0-E884123683CA}"/>
                </a:ext>
              </a:extLst>
            </p:cNvPr>
            <p:cNvSpPr/>
            <p:nvPr/>
          </p:nvSpPr>
          <p:spPr>
            <a:xfrm rot="18900000">
              <a:off x="3579898" y="1919966"/>
              <a:ext cx="432000" cy="432000"/>
            </a:xfrm>
            <a:prstGeom prst="rtTriangle">
              <a:avLst/>
            </a:prstGeom>
            <a:grpFill/>
            <a:ln w="41275">
              <a:solidFill>
                <a:schemeClr val="bg1">
                  <a:lumMod val="95000"/>
                </a:schemeClr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8" name="Right Triangle 27">
              <a:extLst>
                <a:ext uri="{FF2B5EF4-FFF2-40B4-BE49-F238E27FC236}">
                  <a16:creationId xmlns:a16="http://schemas.microsoft.com/office/drawing/2014/main" id="{C909E155-E786-4AF0-8D85-0840F559F2F1}"/>
                </a:ext>
              </a:extLst>
            </p:cNvPr>
            <p:cNvSpPr/>
            <p:nvPr/>
          </p:nvSpPr>
          <p:spPr>
            <a:xfrm rot="2700000" flipV="1">
              <a:off x="3579897" y="2530909"/>
              <a:ext cx="432000" cy="432000"/>
            </a:xfrm>
            <a:prstGeom prst="rtTriangle">
              <a:avLst/>
            </a:prstGeom>
            <a:grpFill/>
            <a:ln w="41275">
              <a:solidFill>
                <a:schemeClr val="bg1">
                  <a:lumMod val="95000"/>
                </a:schemeClr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9" name="Right Triangle 28">
              <a:extLst>
                <a:ext uri="{FF2B5EF4-FFF2-40B4-BE49-F238E27FC236}">
                  <a16:creationId xmlns:a16="http://schemas.microsoft.com/office/drawing/2014/main" id="{5D803B77-6B8C-44C4-82D8-B98E4BC88230}"/>
                </a:ext>
              </a:extLst>
            </p:cNvPr>
            <p:cNvSpPr/>
            <p:nvPr/>
          </p:nvSpPr>
          <p:spPr>
            <a:xfrm rot="8100000" flipV="1">
              <a:off x="3273108" y="2225436"/>
              <a:ext cx="432000" cy="432000"/>
            </a:xfrm>
            <a:prstGeom prst="rtTriangle">
              <a:avLst/>
            </a:prstGeom>
            <a:grpFill/>
            <a:ln w="41275">
              <a:solidFill>
                <a:schemeClr val="bg1">
                  <a:lumMod val="95000"/>
                </a:schemeClr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617572C0-8851-458C-A083-B37CDD528C18}"/>
              </a:ext>
            </a:extLst>
          </p:cNvPr>
          <p:cNvGrpSpPr/>
          <p:nvPr/>
        </p:nvGrpSpPr>
        <p:grpSpPr>
          <a:xfrm>
            <a:off x="7563058" y="337051"/>
            <a:ext cx="797029" cy="797030"/>
            <a:chOff x="1563206" y="2708907"/>
            <a:chExt cx="797029" cy="797030"/>
          </a:xfrm>
          <a:noFill/>
        </p:grpSpPr>
        <p:sp>
          <p:nvSpPr>
            <p:cNvPr id="31" name="Right Triangle 30">
              <a:extLst>
                <a:ext uri="{FF2B5EF4-FFF2-40B4-BE49-F238E27FC236}">
                  <a16:creationId xmlns:a16="http://schemas.microsoft.com/office/drawing/2014/main" id="{12C8D30C-2AC4-4907-9594-5D5E91FAF724}"/>
                </a:ext>
              </a:extLst>
            </p:cNvPr>
            <p:cNvSpPr/>
            <p:nvPr/>
          </p:nvSpPr>
          <p:spPr>
            <a:xfrm rot="18900000" flipH="1">
              <a:off x="1563206" y="2985368"/>
              <a:ext cx="302400" cy="302400"/>
            </a:xfrm>
            <a:prstGeom prst="rtTriangle">
              <a:avLst/>
            </a:prstGeom>
            <a:grpFill/>
            <a:ln w="38100">
              <a:solidFill>
                <a:schemeClr val="bg1">
                  <a:lumMod val="95000"/>
                </a:schemeClr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1E488C7A-E974-471E-89EB-8D514A846CD5}"/>
                </a:ext>
              </a:extLst>
            </p:cNvPr>
            <p:cNvGrpSpPr/>
            <p:nvPr/>
          </p:nvGrpSpPr>
          <p:grpSpPr>
            <a:xfrm>
              <a:off x="1775169" y="2708907"/>
              <a:ext cx="585066" cy="797030"/>
              <a:chOff x="1775169" y="2708907"/>
              <a:chExt cx="585066" cy="797030"/>
            </a:xfrm>
            <a:grpFill/>
          </p:grpSpPr>
          <p:sp>
            <p:nvSpPr>
              <p:cNvPr id="33" name="Right Triangle 32">
                <a:extLst>
                  <a:ext uri="{FF2B5EF4-FFF2-40B4-BE49-F238E27FC236}">
                    <a16:creationId xmlns:a16="http://schemas.microsoft.com/office/drawing/2014/main" id="{2EF3DF88-76A7-4A69-BE11-A1ED92D19AFF}"/>
                  </a:ext>
                </a:extLst>
              </p:cNvPr>
              <p:cNvSpPr/>
              <p:nvPr/>
            </p:nvSpPr>
            <p:spPr>
              <a:xfrm rot="8100000" flipH="1">
                <a:off x="1781372" y="2769369"/>
                <a:ext cx="302400" cy="302400"/>
              </a:xfrm>
              <a:prstGeom prst="rtTriangle">
                <a:avLst/>
              </a:prstGeom>
              <a:grpFill/>
              <a:ln w="38100">
                <a:solidFill>
                  <a:schemeClr val="bg1">
                    <a:lumMod val="95000"/>
                  </a:schemeClr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336C0976-7895-4B6F-BE9D-D61FF2937F04}"/>
                  </a:ext>
                </a:extLst>
              </p:cNvPr>
              <p:cNvSpPr/>
              <p:nvPr/>
            </p:nvSpPr>
            <p:spPr>
              <a:xfrm>
                <a:off x="1928235" y="2708907"/>
                <a:ext cx="432000" cy="432000"/>
              </a:xfrm>
              <a:prstGeom prst="rect">
                <a:avLst/>
              </a:prstGeom>
              <a:grpFill/>
              <a:ln w="38100">
                <a:solidFill>
                  <a:schemeClr val="bg1">
                    <a:lumMod val="95000"/>
                  </a:schemeClr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5" name="Right Triangle 34">
                <a:extLst>
                  <a:ext uri="{FF2B5EF4-FFF2-40B4-BE49-F238E27FC236}">
                    <a16:creationId xmlns:a16="http://schemas.microsoft.com/office/drawing/2014/main" id="{971827AB-ADA1-4457-983C-96B29D6F6D54}"/>
                  </a:ext>
                </a:extLst>
              </p:cNvPr>
              <p:cNvSpPr/>
              <p:nvPr/>
            </p:nvSpPr>
            <p:spPr>
              <a:xfrm rot="2700000" flipH="1">
                <a:off x="1995205" y="2991148"/>
                <a:ext cx="302400" cy="302400"/>
              </a:xfrm>
              <a:prstGeom prst="rtTriangle">
                <a:avLst/>
              </a:prstGeom>
              <a:grpFill/>
              <a:ln w="38100">
                <a:solidFill>
                  <a:schemeClr val="bg1">
                    <a:lumMod val="95000"/>
                  </a:schemeClr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36" name="Right Triangle 35">
                <a:extLst>
                  <a:ext uri="{FF2B5EF4-FFF2-40B4-BE49-F238E27FC236}">
                    <a16:creationId xmlns:a16="http://schemas.microsoft.com/office/drawing/2014/main" id="{6B4EED3A-CE65-471A-A690-7BAD4C7ADF67}"/>
                  </a:ext>
                </a:extLst>
              </p:cNvPr>
              <p:cNvSpPr/>
              <p:nvPr/>
            </p:nvSpPr>
            <p:spPr>
              <a:xfrm rot="13500000" flipH="1">
                <a:off x="1775169" y="3203537"/>
                <a:ext cx="302400" cy="302400"/>
              </a:xfrm>
              <a:prstGeom prst="rtTriangle">
                <a:avLst/>
              </a:prstGeom>
              <a:grpFill/>
              <a:ln w="38100">
                <a:solidFill>
                  <a:schemeClr val="bg1">
                    <a:lumMod val="95000"/>
                  </a:schemeClr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38E347A1-859F-46B0-9886-DEDC9AEB9312}"/>
              </a:ext>
            </a:extLst>
          </p:cNvPr>
          <p:cNvGrpSpPr/>
          <p:nvPr/>
        </p:nvGrpSpPr>
        <p:grpSpPr>
          <a:xfrm>
            <a:off x="5610316" y="6473317"/>
            <a:ext cx="5797569" cy="508464"/>
            <a:chOff x="646085" y="4478335"/>
            <a:chExt cx="5797569" cy="508464"/>
          </a:xfrm>
        </p:grpSpPr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8B270D2E-3909-49A5-A06C-42E2C92D54D6}"/>
                </a:ext>
              </a:extLst>
            </p:cNvPr>
            <p:cNvCxnSpPr/>
            <p:nvPr/>
          </p:nvCxnSpPr>
          <p:spPr>
            <a:xfrm>
              <a:off x="646085" y="4632353"/>
              <a:ext cx="5688000" cy="0"/>
            </a:xfrm>
            <a:prstGeom prst="line">
              <a:avLst/>
            </a:prstGeom>
            <a:ln w="38100" cap="rnd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7924C8B-BFFE-4986-9A50-195A1C87B3CA}"/>
                </a:ext>
              </a:extLst>
            </p:cNvPr>
            <p:cNvCxnSpPr>
              <a:cxnSpLocks/>
            </p:cNvCxnSpPr>
            <p:nvPr/>
          </p:nvCxnSpPr>
          <p:spPr>
            <a:xfrm>
              <a:off x="788052" y="4565707"/>
              <a:ext cx="0" cy="133292"/>
            </a:xfrm>
            <a:prstGeom prst="line">
              <a:avLst/>
            </a:prstGeom>
            <a:ln w="38100" cap="rnd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9A8C456D-7AA8-4C35-B533-6BC256319B8C}"/>
                </a:ext>
              </a:extLst>
            </p:cNvPr>
            <p:cNvCxnSpPr>
              <a:cxnSpLocks/>
            </p:cNvCxnSpPr>
            <p:nvPr/>
          </p:nvCxnSpPr>
          <p:spPr>
            <a:xfrm>
              <a:off x="6200192" y="4565707"/>
              <a:ext cx="0" cy="133292"/>
            </a:xfrm>
            <a:prstGeom prst="line">
              <a:avLst/>
            </a:prstGeom>
            <a:ln w="38100" cap="rnd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35694AF0-C913-446E-AB59-3D27897D12C6}"/>
                </a:ext>
              </a:extLst>
            </p:cNvPr>
            <p:cNvSpPr/>
            <p:nvPr/>
          </p:nvSpPr>
          <p:spPr>
            <a:xfrm>
              <a:off x="646085" y="4679022"/>
              <a:ext cx="28405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1400" b="1" dirty="0">
                  <a:solidFill>
                    <a:schemeClr val="bg1">
                      <a:lumMod val="85000"/>
                    </a:schemeClr>
                  </a:solidFill>
                  <a:latin typeface="Century Gothic" panose="020B0502020202020204" pitchFamily="34" charset="0"/>
                </a:rPr>
                <a:t>0</a:t>
              </a:r>
              <a:endParaRPr lang="en-GB" sz="1400" b="1" dirty="0">
                <a:solidFill>
                  <a:schemeClr val="bg1">
                    <a:lumMod val="85000"/>
                  </a:schemeClr>
                </a:solidFill>
              </a:endParaRPr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30A8F789-E247-41FE-B163-65E603DC12C9}"/>
                </a:ext>
              </a:extLst>
            </p:cNvPr>
            <p:cNvSpPr/>
            <p:nvPr/>
          </p:nvSpPr>
          <p:spPr>
            <a:xfrm>
              <a:off x="5956020" y="4679022"/>
              <a:ext cx="487634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1400" b="1" dirty="0">
                  <a:solidFill>
                    <a:schemeClr val="bg1">
                      <a:lumMod val="85000"/>
                    </a:schemeClr>
                  </a:solidFill>
                  <a:latin typeface="Century Gothic" panose="020B0502020202020204" pitchFamily="34" charset="0"/>
                </a:rPr>
                <a:t>100</a:t>
              </a:r>
              <a:endParaRPr lang="en-GB" sz="1400" b="1" dirty="0">
                <a:solidFill>
                  <a:schemeClr val="bg1">
                    <a:lumMod val="85000"/>
                  </a:schemeClr>
                </a:solidFill>
              </a:endParaRPr>
            </a:p>
          </p:txBody>
        </p: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62D6EB50-1273-4CD3-9482-B4B8FB3EFF89}"/>
                </a:ext>
              </a:extLst>
            </p:cNvPr>
            <p:cNvCxnSpPr>
              <a:cxnSpLocks/>
            </p:cNvCxnSpPr>
            <p:nvPr/>
          </p:nvCxnSpPr>
          <p:spPr>
            <a:xfrm>
              <a:off x="2139031" y="4565707"/>
              <a:ext cx="0" cy="133292"/>
            </a:xfrm>
            <a:prstGeom prst="line">
              <a:avLst/>
            </a:prstGeom>
            <a:ln w="38100" cap="rnd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DD3B4312-4B58-45E4-B985-A6D65EC7C280}"/>
                </a:ext>
              </a:extLst>
            </p:cNvPr>
            <p:cNvSpPr/>
            <p:nvPr/>
          </p:nvSpPr>
          <p:spPr>
            <a:xfrm>
              <a:off x="1945990" y="4676045"/>
              <a:ext cx="38343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1400" b="1" dirty="0">
                  <a:solidFill>
                    <a:schemeClr val="bg1">
                      <a:lumMod val="85000"/>
                    </a:schemeClr>
                  </a:solidFill>
                  <a:latin typeface="Century Gothic" panose="020B0502020202020204" pitchFamily="34" charset="0"/>
                </a:rPr>
                <a:t>25</a:t>
              </a:r>
              <a:endParaRPr lang="en-GB" sz="1400" b="1" dirty="0">
                <a:solidFill>
                  <a:schemeClr val="bg1">
                    <a:lumMod val="85000"/>
                  </a:schemeClr>
                </a:solidFill>
              </a:endParaRPr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1F3024DB-C1FC-40FF-8F70-73C4AC50078F}"/>
                </a:ext>
              </a:extLst>
            </p:cNvPr>
            <p:cNvSpPr/>
            <p:nvPr/>
          </p:nvSpPr>
          <p:spPr>
            <a:xfrm>
              <a:off x="5131580" y="4676053"/>
              <a:ext cx="38343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1400" b="1" dirty="0">
                  <a:solidFill>
                    <a:schemeClr val="bg1">
                      <a:lumMod val="85000"/>
                    </a:schemeClr>
                  </a:solidFill>
                  <a:latin typeface="Century Gothic" panose="020B0502020202020204" pitchFamily="34" charset="0"/>
                </a:rPr>
                <a:t>84</a:t>
              </a:r>
              <a:endParaRPr lang="en-GB" sz="1400" b="1" dirty="0">
                <a:solidFill>
                  <a:schemeClr val="bg1">
                    <a:lumMod val="85000"/>
                  </a:schemeClr>
                </a:solidFill>
              </a:endParaRPr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49DD1291-EA9B-4953-8FC9-A30CB912C420}"/>
                </a:ext>
              </a:extLst>
            </p:cNvPr>
            <p:cNvCxnSpPr>
              <a:cxnSpLocks/>
            </p:cNvCxnSpPr>
            <p:nvPr/>
          </p:nvCxnSpPr>
          <p:spPr>
            <a:xfrm>
              <a:off x="5333475" y="4565707"/>
              <a:ext cx="0" cy="133292"/>
            </a:xfrm>
            <a:prstGeom prst="line">
              <a:avLst/>
            </a:prstGeom>
            <a:ln w="38100" cap="rnd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EDB9BC0F-EF62-40CB-BF65-7E6B75A2F316}"/>
                </a:ext>
              </a:extLst>
            </p:cNvPr>
            <p:cNvCxnSpPr>
              <a:cxnSpLocks/>
            </p:cNvCxnSpPr>
            <p:nvPr/>
          </p:nvCxnSpPr>
          <p:spPr>
            <a:xfrm>
              <a:off x="2576895" y="4565707"/>
              <a:ext cx="0" cy="133292"/>
            </a:xfrm>
            <a:prstGeom prst="line">
              <a:avLst/>
            </a:prstGeom>
            <a:ln w="38100" cap="rnd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D573E213-2453-47A7-BF6C-EDDBEA02D8A3}"/>
                </a:ext>
              </a:extLst>
            </p:cNvPr>
            <p:cNvSpPr/>
            <p:nvPr/>
          </p:nvSpPr>
          <p:spPr>
            <a:xfrm>
              <a:off x="2387623" y="4670752"/>
              <a:ext cx="38343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1400" b="1" dirty="0">
                  <a:solidFill>
                    <a:schemeClr val="bg1">
                      <a:lumMod val="85000"/>
                    </a:schemeClr>
                  </a:solidFill>
                  <a:latin typeface="Century Gothic" panose="020B0502020202020204" pitchFamily="34" charset="0"/>
                </a:rPr>
                <a:t>33</a:t>
              </a:r>
              <a:endParaRPr lang="en-GB" sz="1400" b="1" dirty="0">
                <a:solidFill>
                  <a:schemeClr val="bg1">
                    <a:lumMod val="85000"/>
                  </a:schemeClr>
                </a:solidFill>
              </a:endParaRPr>
            </a:p>
          </p:txBody>
        </p:sp>
        <p:cxnSp>
          <p:nvCxnSpPr>
            <p:cNvPr id="49" name="Straight Arrow Connector 48">
              <a:extLst>
                <a:ext uri="{FF2B5EF4-FFF2-40B4-BE49-F238E27FC236}">
                  <a16:creationId xmlns:a16="http://schemas.microsoft.com/office/drawing/2014/main" id="{E8F9C1B2-A00F-468E-AE55-05DC8CDC6278}"/>
                </a:ext>
              </a:extLst>
            </p:cNvPr>
            <p:cNvCxnSpPr/>
            <p:nvPr/>
          </p:nvCxnSpPr>
          <p:spPr>
            <a:xfrm>
              <a:off x="777745" y="4478335"/>
              <a:ext cx="1360800" cy="0"/>
            </a:xfrm>
            <a:prstGeom prst="straightConnector1">
              <a:avLst/>
            </a:prstGeom>
            <a:ln w="44450">
              <a:solidFill>
                <a:schemeClr val="bg1">
                  <a:lumMod val="8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>
              <a:extLst>
                <a:ext uri="{FF2B5EF4-FFF2-40B4-BE49-F238E27FC236}">
                  <a16:creationId xmlns:a16="http://schemas.microsoft.com/office/drawing/2014/main" id="{43EAA644-161B-4BE8-9A8D-EFD6265D8196}"/>
                </a:ext>
              </a:extLst>
            </p:cNvPr>
            <p:cNvCxnSpPr/>
            <p:nvPr/>
          </p:nvCxnSpPr>
          <p:spPr>
            <a:xfrm>
              <a:off x="2137577" y="4478335"/>
              <a:ext cx="446400" cy="0"/>
            </a:xfrm>
            <a:prstGeom prst="straightConnector1">
              <a:avLst/>
            </a:prstGeom>
            <a:ln w="44450">
              <a:solidFill>
                <a:schemeClr val="bg1">
                  <a:lumMod val="8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Arrow Connector 50">
              <a:extLst>
                <a:ext uri="{FF2B5EF4-FFF2-40B4-BE49-F238E27FC236}">
                  <a16:creationId xmlns:a16="http://schemas.microsoft.com/office/drawing/2014/main" id="{21B7F4A3-FAF4-4181-A717-C2769F5D9B95}"/>
                </a:ext>
              </a:extLst>
            </p:cNvPr>
            <p:cNvCxnSpPr>
              <a:cxnSpLocks/>
            </p:cNvCxnSpPr>
            <p:nvPr/>
          </p:nvCxnSpPr>
          <p:spPr>
            <a:xfrm>
              <a:off x="2578609" y="4478335"/>
              <a:ext cx="2754866" cy="0"/>
            </a:xfrm>
            <a:prstGeom prst="straightConnector1">
              <a:avLst/>
            </a:prstGeom>
            <a:ln w="44450">
              <a:solidFill>
                <a:schemeClr val="bg1">
                  <a:lumMod val="8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>
              <a:extLst>
                <a:ext uri="{FF2B5EF4-FFF2-40B4-BE49-F238E27FC236}">
                  <a16:creationId xmlns:a16="http://schemas.microsoft.com/office/drawing/2014/main" id="{4F826E0E-537C-44ED-8820-36235056863C}"/>
                </a:ext>
              </a:extLst>
            </p:cNvPr>
            <p:cNvCxnSpPr>
              <a:cxnSpLocks/>
            </p:cNvCxnSpPr>
            <p:nvPr/>
          </p:nvCxnSpPr>
          <p:spPr>
            <a:xfrm>
              <a:off x="5333475" y="4478335"/>
              <a:ext cx="869018" cy="0"/>
            </a:xfrm>
            <a:prstGeom prst="straightConnector1">
              <a:avLst/>
            </a:prstGeom>
            <a:ln w="44450">
              <a:solidFill>
                <a:schemeClr val="bg1">
                  <a:lumMod val="8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3" name="Table 52">
            <a:extLst>
              <a:ext uri="{FF2B5EF4-FFF2-40B4-BE49-F238E27FC236}">
                <a16:creationId xmlns:a16="http://schemas.microsoft.com/office/drawing/2014/main" id="{E88ABDF0-C489-4ECE-ADB4-1600F18857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7504017"/>
              </p:ext>
            </p:extLst>
          </p:nvPr>
        </p:nvGraphicFramePr>
        <p:xfrm>
          <a:off x="6139908" y="4198974"/>
          <a:ext cx="576000" cy="14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488538176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4219099186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endParaRPr lang="en-GB" sz="1000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8985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000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0486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37566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358679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000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8995107"/>
                  </a:ext>
                </a:extLst>
              </a:tr>
            </a:tbl>
          </a:graphicData>
        </a:graphic>
      </p:graphicFrame>
      <p:sp>
        <p:nvSpPr>
          <p:cNvPr id="54" name="Oval 53">
            <a:extLst>
              <a:ext uri="{FF2B5EF4-FFF2-40B4-BE49-F238E27FC236}">
                <a16:creationId xmlns:a16="http://schemas.microsoft.com/office/drawing/2014/main" id="{85D90A00-F69B-4EFC-84ED-53BF6B2C2984}"/>
              </a:ext>
            </a:extLst>
          </p:cNvPr>
          <p:cNvSpPr/>
          <p:nvPr/>
        </p:nvSpPr>
        <p:spPr>
          <a:xfrm>
            <a:off x="6200269" y="5408863"/>
            <a:ext cx="165600" cy="1656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FE962138-C58A-4AC7-955C-BBB114DE0EDB}"/>
              </a:ext>
            </a:extLst>
          </p:cNvPr>
          <p:cNvSpPr/>
          <p:nvPr/>
        </p:nvSpPr>
        <p:spPr>
          <a:xfrm>
            <a:off x="6485575" y="5408863"/>
            <a:ext cx="165600" cy="1656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A325CFA1-BD21-4863-B784-DF5A8D7BFBC7}"/>
              </a:ext>
            </a:extLst>
          </p:cNvPr>
          <p:cNvSpPr/>
          <p:nvPr/>
        </p:nvSpPr>
        <p:spPr>
          <a:xfrm>
            <a:off x="6201041" y="5122109"/>
            <a:ext cx="165600" cy="1656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8800F944-D4D6-4E6E-ABF6-7B2964C281D7}"/>
              </a:ext>
            </a:extLst>
          </p:cNvPr>
          <p:cNvSpPr/>
          <p:nvPr/>
        </p:nvSpPr>
        <p:spPr>
          <a:xfrm>
            <a:off x="6200269" y="4832364"/>
            <a:ext cx="165600" cy="1656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38F72EAC-7ABD-4D85-AAAC-61F8A35682FF}"/>
              </a:ext>
            </a:extLst>
          </p:cNvPr>
          <p:cNvSpPr/>
          <p:nvPr/>
        </p:nvSpPr>
        <p:spPr>
          <a:xfrm>
            <a:off x="6200269" y="4541308"/>
            <a:ext cx="165600" cy="1656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CFAED5AA-3E46-4637-9DAB-6773EA23CFFB}"/>
              </a:ext>
            </a:extLst>
          </p:cNvPr>
          <p:cNvSpPr/>
          <p:nvPr/>
        </p:nvSpPr>
        <p:spPr>
          <a:xfrm>
            <a:off x="6200269" y="4256417"/>
            <a:ext cx="165600" cy="1656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7165552B-1FCB-4796-B4AE-D04A4ABE49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1788338"/>
              </p:ext>
            </p:extLst>
          </p:nvPr>
        </p:nvGraphicFramePr>
        <p:xfrm>
          <a:off x="5252607" y="4207766"/>
          <a:ext cx="576000" cy="14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488538176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4219099186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endParaRPr lang="en-GB" sz="1000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8985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0486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37566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358679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000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8995107"/>
                  </a:ext>
                </a:extLst>
              </a:tr>
            </a:tbl>
          </a:graphicData>
        </a:graphic>
      </p:graphicFrame>
      <p:sp>
        <p:nvSpPr>
          <p:cNvPr id="61" name="Oval 60">
            <a:extLst>
              <a:ext uri="{FF2B5EF4-FFF2-40B4-BE49-F238E27FC236}">
                <a16:creationId xmlns:a16="http://schemas.microsoft.com/office/drawing/2014/main" id="{61BBE137-3996-41B8-98C1-5CFB9A6CD197}"/>
              </a:ext>
            </a:extLst>
          </p:cNvPr>
          <p:cNvSpPr/>
          <p:nvPr/>
        </p:nvSpPr>
        <p:spPr>
          <a:xfrm>
            <a:off x="5312968" y="5417655"/>
            <a:ext cx="165600" cy="1656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5A6EEB5C-1F95-429B-B63A-76EA2C3A7015}"/>
              </a:ext>
            </a:extLst>
          </p:cNvPr>
          <p:cNvSpPr/>
          <p:nvPr/>
        </p:nvSpPr>
        <p:spPr>
          <a:xfrm>
            <a:off x="5313740" y="5130901"/>
            <a:ext cx="165600" cy="1656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8726713F-5B5E-4626-9A3F-D393BC5C789C}"/>
              </a:ext>
            </a:extLst>
          </p:cNvPr>
          <p:cNvSpPr/>
          <p:nvPr/>
        </p:nvSpPr>
        <p:spPr>
          <a:xfrm>
            <a:off x="5312968" y="4841156"/>
            <a:ext cx="165600" cy="1656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77BFA71F-775D-4842-BA71-B4F260D1443A}"/>
              </a:ext>
            </a:extLst>
          </p:cNvPr>
          <p:cNvSpPr/>
          <p:nvPr/>
        </p:nvSpPr>
        <p:spPr>
          <a:xfrm>
            <a:off x="5312968" y="4550100"/>
            <a:ext cx="165600" cy="1656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2D2F4834-B38A-416E-8136-B98E57907775}"/>
              </a:ext>
            </a:extLst>
          </p:cNvPr>
          <p:cNvSpPr/>
          <p:nvPr/>
        </p:nvSpPr>
        <p:spPr>
          <a:xfrm>
            <a:off x="5312968" y="4265209"/>
            <a:ext cx="165600" cy="165600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aphicFrame>
        <p:nvGraphicFramePr>
          <p:cNvPr id="66" name="Table 65">
            <a:extLst>
              <a:ext uri="{FF2B5EF4-FFF2-40B4-BE49-F238E27FC236}">
                <a16:creationId xmlns:a16="http://schemas.microsoft.com/office/drawing/2014/main" id="{D60FACDA-9D66-4179-BF11-05FB7BFF9A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079146"/>
              </p:ext>
            </p:extLst>
          </p:nvPr>
        </p:nvGraphicFramePr>
        <p:xfrm>
          <a:off x="6955923" y="4198948"/>
          <a:ext cx="576000" cy="14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488538176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4219099186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endParaRPr lang="en-GB" sz="1000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8985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0486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37566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358679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endParaRPr lang="en-GB" sz="100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000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8995107"/>
                  </a:ext>
                </a:extLst>
              </a:tr>
            </a:tbl>
          </a:graphicData>
        </a:graphic>
      </p:graphicFrame>
      <p:sp>
        <p:nvSpPr>
          <p:cNvPr id="67" name="Oval 66">
            <a:extLst>
              <a:ext uri="{FF2B5EF4-FFF2-40B4-BE49-F238E27FC236}">
                <a16:creationId xmlns:a16="http://schemas.microsoft.com/office/drawing/2014/main" id="{31543105-88F0-4579-BF2A-E30BD46D346D}"/>
              </a:ext>
            </a:extLst>
          </p:cNvPr>
          <p:cNvSpPr/>
          <p:nvPr/>
        </p:nvSpPr>
        <p:spPr>
          <a:xfrm>
            <a:off x="7016284" y="5408837"/>
            <a:ext cx="165600" cy="1656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103A7DF0-B331-4F2C-95AD-A25EDACC3559}"/>
              </a:ext>
            </a:extLst>
          </p:cNvPr>
          <p:cNvSpPr/>
          <p:nvPr/>
        </p:nvSpPr>
        <p:spPr>
          <a:xfrm>
            <a:off x="7301590" y="5408837"/>
            <a:ext cx="165600" cy="1656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ECC40414-CB49-4B3F-A0A1-83494412EFC4}"/>
              </a:ext>
            </a:extLst>
          </p:cNvPr>
          <p:cNvSpPr/>
          <p:nvPr/>
        </p:nvSpPr>
        <p:spPr>
          <a:xfrm>
            <a:off x="7017056" y="5122083"/>
            <a:ext cx="165600" cy="1656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35890435-2D71-4F1F-80C3-EAC17AEC532D}"/>
              </a:ext>
            </a:extLst>
          </p:cNvPr>
          <p:cNvSpPr/>
          <p:nvPr/>
        </p:nvSpPr>
        <p:spPr>
          <a:xfrm>
            <a:off x="7016284" y="4832338"/>
            <a:ext cx="165600" cy="1656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4D2DA828-30E2-4B5A-A932-45C5321A3F96}"/>
              </a:ext>
            </a:extLst>
          </p:cNvPr>
          <p:cNvSpPr/>
          <p:nvPr/>
        </p:nvSpPr>
        <p:spPr>
          <a:xfrm>
            <a:off x="7016284" y="4541282"/>
            <a:ext cx="165600" cy="1656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5ED8CBFA-8383-43CE-9917-34103C74C9E7}"/>
              </a:ext>
            </a:extLst>
          </p:cNvPr>
          <p:cNvSpPr/>
          <p:nvPr/>
        </p:nvSpPr>
        <p:spPr>
          <a:xfrm>
            <a:off x="7016284" y="4256391"/>
            <a:ext cx="165600" cy="1656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9F3E560B-9737-459C-87AB-56BBE1DA2AD7}"/>
              </a:ext>
            </a:extLst>
          </p:cNvPr>
          <p:cNvSpPr/>
          <p:nvPr/>
        </p:nvSpPr>
        <p:spPr>
          <a:xfrm>
            <a:off x="7301590" y="5126910"/>
            <a:ext cx="165600" cy="1656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BD7023B9-6F03-4761-90F3-39998DCD72AE}"/>
              </a:ext>
            </a:extLst>
          </p:cNvPr>
          <p:cNvGrpSpPr/>
          <p:nvPr/>
        </p:nvGrpSpPr>
        <p:grpSpPr>
          <a:xfrm>
            <a:off x="8459034" y="4550100"/>
            <a:ext cx="3070141" cy="869067"/>
            <a:chOff x="429564" y="383704"/>
            <a:chExt cx="2204578" cy="625365"/>
          </a:xfrm>
        </p:grpSpPr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E186041C-38C0-47C3-95D8-B6AEEAB7BEB9}"/>
                </a:ext>
              </a:extLst>
            </p:cNvPr>
            <p:cNvSpPr/>
            <p:nvPr/>
          </p:nvSpPr>
          <p:spPr>
            <a:xfrm>
              <a:off x="815626" y="386969"/>
              <a:ext cx="252000" cy="252000"/>
            </a:xfrm>
            <a:prstGeom prst="ellipse">
              <a:avLst/>
            </a:prstGeom>
            <a:noFill/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b="1" dirty="0">
                  <a:solidFill>
                    <a:schemeClr val="bg1">
                      <a:lumMod val="85000"/>
                    </a:schemeClr>
                  </a:solidFill>
                </a:rPr>
                <a:t>B</a:t>
              </a:r>
            </a:p>
          </p:txBody>
        </p:sp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39A9D2AA-20F5-4FB1-8FBA-BA33FF8DB0F4}"/>
                </a:ext>
              </a:extLst>
            </p:cNvPr>
            <p:cNvSpPr/>
            <p:nvPr/>
          </p:nvSpPr>
          <p:spPr>
            <a:xfrm>
              <a:off x="815625" y="752367"/>
              <a:ext cx="252000" cy="252000"/>
            </a:xfrm>
            <a:prstGeom prst="ellipse">
              <a:avLst/>
            </a:prstGeom>
            <a:noFill/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b="1" dirty="0">
                  <a:solidFill>
                    <a:schemeClr val="bg1">
                      <a:lumMod val="85000"/>
                    </a:schemeClr>
                  </a:solidFill>
                </a:rPr>
                <a:t>G</a:t>
              </a:r>
            </a:p>
          </p:txBody>
        </p:sp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8F460D8E-D2F0-433B-A007-8DE4F1942141}"/>
                </a:ext>
              </a:extLst>
            </p:cNvPr>
            <p:cNvSpPr/>
            <p:nvPr/>
          </p:nvSpPr>
          <p:spPr>
            <a:xfrm>
              <a:off x="429565" y="386969"/>
              <a:ext cx="252000" cy="252000"/>
            </a:xfrm>
            <a:prstGeom prst="ellipse">
              <a:avLst/>
            </a:prstGeom>
            <a:noFill/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b="1" dirty="0">
                  <a:solidFill>
                    <a:schemeClr val="bg1">
                      <a:lumMod val="85000"/>
                    </a:schemeClr>
                  </a:solidFill>
                </a:rPr>
                <a:t>B</a:t>
              </a:r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D6C3ABB2-BDDD-4723-9518-93AFA955DA87}"/>
                </a:ext>
              </a:extLst>
            </p:cNvPr>
            <p:cNvSpPr/>
            <p:nvPr/>
          </p:nvSpPr>
          <p:spPr>
            <a:xfrm>
              <a:off x="429564" y="752367"/>
              <a:ext cx="252000" cy="252000"/>
            </a:xfrm>
            <a:prstGeom prst="ellipse">
              <a:avLst/>
            </a:prstGeom>
            <a:noFill/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b="1" dirty="0">
                  <a:solidFill>
                    <a:schemeClr val="bg1">
                      <a:lumMod val="85000"/>
                    </a:schemeClr>
                  </a:solidFill>
                </a:rPr>
                <a:t>G</a:t>
              </a:r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508E9369-A1F3-4BC6-B5EA-519E1A3B2CFB}"/>
                </a:ext>
              </a:extLst>
            </p:cNvPr>
            <p:cNvSpPr/>
            <p:nvPr/>
          </p:nvSpPr>
          <p:spPr>
            <a:xfrm>
              <a:off x="1594173" y="383704"/>
              <a:ext cx="252000" cy="252000"/>
            </a:xfrm>
            <a:prstGeom prst="ellipse">
              <a:avLst/>
            </a:prstGeom>
            <a:noFill/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b="1" dirty="0">
                  <a:solidFill>
                    <a:schemeClr val="bg1">
                      <a:lumMod val="85000"/>
                    </a:schemeClr>
                  </a:solidFill>
                </a:rPr>
                <a:t>B</a:t>
              </a:r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B13B1E6A-309A-4813-928D-7FBCE460A52F}"/>
                </a:ext>
              </a:extLst>
            </p:cNvPr>
            <p:cNvSpPr/>
            <p:nvPr/>
          </p:nvSpPr>
          <p:spPr>
            <a:xfrm>
              <a:off x="1208112" y="383704"/>
              <a:ext cx="252000" cy="252000"/>
            </a:xfrm>
            <a:prstGeom prst="ellipse">
              <a:avLst/>
            </a:prstGeom>
            <a:noFill/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b="1" dirty="0">
                  <a:solidFill>
                    <a:schemeClr val="bg1">
                      <a:lumMod val="85000"/>
                    </a:schemeClr>
                  </a:solidFill>
                </a:rPr>
                <a:t>B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96CC1156-7BBC-4B91-8628-AA7A024BF2F4}"/>
                </a:ext>
              </a:extLst>
            </p:cNvPr>
            <p:cNvSpPr/>
            <p:nvPr/>
          </p:nvSpPr>
          <p:spPr>
            <a:xfrm>
              <a:off x="2382142" y="386969"/>
              <a:ext cx="252000" cy="252000"/>
            </a:xfrm>
            <a:prstGeom prst="ellipse">
              <a:avLst/>
            </a:prstGeom>
            <a:noFill/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b="1" dirty="0">
                  <a:solidFill>
                    <a:schemeClr val="bg1">
                      <a:lumMod val="85000"/>
                    </a:schemeClr>
                  </a:solidFill>
                </a:rPr>
                <a:t>B</a:t>
              </a:r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7ECEFD75-26B5-4CAA-83A6-9130410278D3}"/>
                </a:ext>
              </a:extLst>
            </p:cNvPr>
            <p:cNvSpPr/>
            <p:nvPr/>
          </p:nvSpPr>
          <p:spPr>
            <a:xfrm>
              <a:off x="1996081" y="386969"/>
              <a:ext cx="252000" cy="252000"/>
            </a:xfrm>
            <a:prstGeom prst="ellipse">
              <a:avLst/>
            </a:prstGeom>
            <a:noFill/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b="1" dirty="0">
                  <a:solidFill>
                    <a:schemeClr val="bg1">
                      <a:lumMod val="85000"/>
                    </a:schemeClr>
                  </a:solidFill>
                </a:rPr>
                <a:t>B</a:t>
              </a:r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45D4408C-02F1-4D48-ADCE-14FD2803EB29}"/>
                </a:ext>
              </a:extLst>
            </p:cNvPr>
            <p:cNvSpPr/>
            <p:nvPr/>
          </p:nvSpPr>
          <p:spPr>
            <a:xfrm>
              <a:off x="1595179" y="757069"/>
              <a:ext cx="252000" cy="252000"/>
            </a:xfrm>
            <a:prstGeom prst="ellipse">
              <a:avLst/>
            </a:prstGeom>
            <a:noFill/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b="1" dirty="0">
                  <a:solidFill>
                    <a:schemeClr val="bg1">
                      <a:lumMod val="85000"/>
                    </a:schemeClr>
                  </a:solidFill>
                </a:rPr>
                <a:t>G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F189490B-2194-4186-8651-90D467EAD18A}"/>
                </a:ext>
              </a:extLst>
            </p:cNvPr>
            <p:cNvSpPr/>
            <p:nvPr/>
          </p:nvSpPr>
          <p:spPr>
            <a:xfrm>
              <a:off x="1209118" y="757069"/>
              <a:ext cx="252000" cy="252000"/>
            </a:xfrm>
            <a:prstGeom prst="ellipse">
              <a:avLst/>
            </a:prstGeom>
            <a:noFill/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b="1" dirty="0">
                  <a:solidFill>
                    <a:schemeClr val="bg1">
                      <a:lumMod val="85000"/>
                    </a:schemeClr>
                  </a:solidFill>
                </a:rPr>
                <a:t>G</a:t>
              </a: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E5BF6F64-578C-4C2C-AB21-9858ED3C94ED}"/>
              </a:ext>
            </a:extLst>
          </p:cNvPr>
          <p:cNvGrpSpPr/>
          <p:nvPr/>
        </p:nvGrpSpPr>
        <p:grpSpPr>
          <a:xfrm>
            <a:off x="715935" y="6077854"/>
            <a:ext cx="3878411" cy="808209"/>
            <a:chOff x="471413" y="227411"/>
            <a:chExt cx="2886430" cy="639854"/>
          </a:xfrm>
        </p:grpSpPr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0A427983-4B95-46ED-A0BE-2EF409480A6D}"/>
                </a:ext>
              </a:extLst>
            </p:cNvPr>
            <p:cNvGrpSpPr/>
            <p:nvPr/>
          </p:nvGrpSpPr>
          <p:grpSpPr>
            <a:xfrm>
              <a:off x="471413" y="348435"/>
              <a:ext cx="455933" cy="466415"/>
              <a:chOff x="944358" y="2571626"/>
              <a:chExt cx="318557" cy="298090"/>
            </a:xfrm>
          </p:grpSpPr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3EBD6E56-12B8-4880-A8C9-155F135D94F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59637" y="2571626"/>
                <a:ext cx="144000" cy="252841"/>
              </a:xfrm>
              <a:prstGeom prst="line">
                <a:avLst/>
              </a:prstGeom>
              <a:ln w="50800">
                <a:solidFill>
                  <a:schemeClr val="bg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Straight Connector 102">
                <a:extLst>
                  <a:ext uri="{FF2B5EF4-FFF2-40B4-BE49-F238E27FC236}">
                    <a16:creationId xmlns:a16="http://schemas.microsoft.com/office/drawing/2014/main" id="{5A8F95D2-9827-4F95-AA32-D8FB4AEF1C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3563" y="2572467"/>
                <a:ext cx="122400" cy="252000"/>
              </a:xfrm>
              <a:prstGeom prst="line">
                <a:avLst/>
              </a:prstGeom>
              <a:ln w="50800">
                <a:solidFill>
                  <a:schemeClr val="bg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A39DA36A-C39A-40F5-9D9F-53481447CF1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44358" y="2853114"/>
                <a:ext cx="318557" cy="16602"/>
              </a:xfrm>
              <a:prstGeom prst="line">
                <a:avLst/>
              </a:prstGeom>
              <a:ln w="50800">
                <a:solidFill>
                  <a:schemeClr val="bg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D40059F3-07A0-4C55-A294-B2EF97BDE656}"/>
                </a:ext>
              </a:extLst>
            </p:cNvPr>
            <p:cNvGrpSpPr/>
            <p:nvPr/>
          </p:nvGrpSpPr>
          <p:grpSpPr>
            <a:xfrm rot="507409">
              <a:off x="1576397" y="400850"/>
              <a:ext cx="455933" cy="466415"/>
              <a:chOff x="944358" y="2571626"/>
              <a:chExt cx="318557" cy="298090"/>
            </a:xfrm>
          </p:grpSpPr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E0DB1097-85F8-4C15-8ADD-37CED007397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59637" y="2571626"/>
                <a:ext cx="144000" cy="252841"/>
              </a:xfrm>
              <a:prstGeom prst="line">
                <a:avLst/>
              </a:prstGeom>
              <a:ln w="50800">
                <a:solidFill>
                  <a:schemeClr val="bg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15464D14-7590-4192-99A0-88212564BB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3563" y="2572467"/>
                <a:ext cx="122400" cy="252000"/>
              </a:xfrm>
              <a:prstGeom prst="line">
                <a:avLst/>
              </a:prstGeom>
              <a:ln w="50800">
                <a:solidFill>
                  <a:schemeClr val="bg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6482BAD-1F19-4B57-9F74-380F7ECEB54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44358" y="2853114"/>
                <a:ext cx="318557" cy="16602"/>
              </a:xfrm>
              <a:prstGeom prst="line">
                <a:avLst/>
              </a:prstGeom>
              <a:ln w="50800">
                <a:solidFill>
                  <a:schemeClr val="bg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" name="Group 87">
              <a:extLst>
                <a:ext uri="{FF2B5EF4-FFF2-40B4-BE49-F238E27FC236}">
                  <a16:creationId xmlns:a16="http://schemas.microsoft.com/office/drawing/2014/main" id="{64243A09-01FB-487D-B9EC-5F1052C86CBA}"/>
                </a:ext>
              </a:extLst>
            </p:cNvPr>
            <p:cNvGrpSpPr/>
            <p:nvPr/>
          </p:nvGrpSpPr>
          <p:grpSpPr>
            <a:xfrm rot="21305659">
              <a:off x="2168498" y="267574"/>
              <a:ext cx="455933" cy="466415"/>
              <a:chOff x="944358" y="2571626"/>
              <a:chExt cx="318557" cy="298090"/>
            </a:xfrm>
          </p:grpSpPr>
          <p:cxnSp>
            <p:nvCxnSpPr>
              <p:cNvPr id="96" name="Straight Connector 95">
                <a:extLst>
                  <a:ext uri="{FF2B5EF4-FFF2-40B4-BE49-F238E27FC236}">
                    <a16:creationId xmlns:a16="http://schemas.microsoft.com/office/drawing/2014/main" id="{769DAA58-09FD-4C69-AE4A-4CA143ECBF5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59637" y="2571626"/>
                <a:ext cx="144000" cy="252841"/>
              </a:xfrm>
              <a:prstGeom prst="line">
                <a:avLst/>
              </a:prstGeom>
              <a:ln w="50800">
                <a:solidFill>
                  <a:schemeClr val="bg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EF0102E1-E8A3-4A2F-9311-1B741658AC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3563" y="2572467"/>
                <a:ext cx="122400" cy="252000"/>
              </a:xfrm>
              <a:prstGeom prst="line">
                <a:avLst/>
              </a:prstGeom>
              <a:ln w="50800">
                <a:solidFill>
                  <a:schemeClr val="bg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966B7115-1A48-4BEC-B4A2-FC7B8F80576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44358" y="2853114"/>
                <a:ext cx="318557" cy="16602"/>
              </a:xfrm>
              <a:prstGeom prst="line">
                <a:avLst/>
              </a:prstGeom>
              <a:ln w="50800">
                <a:solidFill>
                  <a:schemeClr val="bg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Group 88">
              <a:extLst>
                <a:ext uri="{FF2B5EF4-FFF2-40B4-BE49-F238E27FC236}">
                  <a16:creationId xmlns:a16="http://schemas.microsoft.com/office/drawing/2014/main" id="{C76CDBB4-C9C6-4D1E-A1E6-C0A7CAA5B994}"/>
                </a:ext>
              </a:extLst>
            </p:cNvPr>
            <p:cNvGrpSpPr/>
            <p:nvPr/>
          </p:nvGrpSpPr>
          <p:grpSpPr>
            <a:xfrm rot="4573493">
              <a:off x="1056852" y="263311"/>
              <a:ext cx="498439" cy="426639"/>
              <a:chOff x="944358" y="2571626"/>
              <a:chExt cx="318557" cy="298090"/>
            </a:xfrm>
          </p:grpSpPr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4ACBAC37-BC9F-44EC-8078-03038F7E78B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59637" y="2571626"/>
                <a:ext cx="144000" cy="252841"/>
              </a:xfrm>
              <a:prstGeom prst="line">
                <a:avLst/>
              </a:prstGeom>
              <a:ln w="50800">
                <a:solidFill>
                  <a:schemeClr val="bg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Straight Connector 93">
                <a:extLst>
                  <a:ext uri="{FF2B5EF4-FFF2-40B4-BE49-F238E27FC236}">
                    <a16:creationId xmlns:a16="http://schemas.microsoft.com/office/drawing/2014/main" id="{4A716671-7A40-4B3C-86B3-8AB20699B7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33563" y="2572467"/>
                <a:ext cx="122400" cy="252000"/>
              </a:xfrm>
              <a:prstGeom prst="line">
                <a:avLst/>
              </a:prstGeom>
              <a:ln w="50800">
                <a:solidFill>
                  <a:schemeClr val="bg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184D4AF3-8110-4C6D-91FB-D9ACBB119A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44358" y="2853114"/>
                <a:ext cx="318557" cy="16602"/>
              </a:xfrm>
              <a:prstGeom prst="line">
                <a:avLst/>
              </a:prstGeom>
              <a:ln w="50800">
                <a:solidFill>
                  <a:schemeClr val="bg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68796CA8-4B5E-420C-9ACC-21A73649D39F}"/>
                </a:ext>
              </a:extLst>
            </p:cNvPr>
            <p:cNvGrpSpPr/>
            <p:nvPr/>
          </p:nvGrpSpPr>
          <p:grpSpPr>
            <a:xfrm rot="530754">
              <a:off x="2901910" y="256905"/>
              <a:ext cx="455933" cy="317473"/>
              <a:chOff x="963586" y="3148935"/>
              <a:chExt cx="318557" cy="202900"/>
            </a:xfrm>
          </p:grpSpPr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7D0226D9-2223-403C-954C-142EE7B0446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63586" y="3148935"/>
                <a:ext cx="285505" cy="148169"/>
              </a:xfrm>
              <a:prstGeom prst="line">
                <a:avLst/>
              </a:prstGeom>
              <a:ln w="50800">
                <a:solidFill>
                  <a:schemeClr val="bg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22FC6D7F-DE03-4E6F-8567-CE8609F0DA2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63586" y="3335233"/>
                <a:ext cx="318557" cy="16602"/>
              </a:xfrm>
              <a:prstGeom prst="line">
                <a:avLst/>
              </a:prstGeom>
              <a:ln w="50800">
                <a:solidFill>
                  <a:schemeClr val="bg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5B731B2A-C3A3-4607-8771-68094CB2C7E2}"/>
              </a:ext>
            </a:extLst>
          </p:cNvPr>
          <p:cNvGrpSpPr/>
          <p:nvPr/>
        </p:nvGrpSpPr>
        <p:grpSpPr>
          <a:xfrm>
            <a:off x="857725" y="4028915"/>
            <a:ext cx="3113441" cy="1565204"/>
            <a:chOff x="1385860" y="5012052"/>
            <a:chExt cx="2576813" cy="1280557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665251AE-0154-4D4F-9756-B0606AC7F592}"/>
                </a:ext>
              </a:extLst>
            </p:cNvPr>
            <p:cNvGrpSpPr/>
            <p:nvPr/>
          </p:nvGrpSpPr>
          <p:grpSpPr>
            <a:xfrm>
              <a:off x="3463286" y="5519105"/>
              <a:ext cx="185020" cy="294357"/>
              <a:chOff x="1590471" y="4323184"/>
              <a:chExt cx="1093170" cy="1531271"/>
            </a:xfrm>
            <a:solidFill>
              <a:schemeClr val="bg1">
                <a:lumMod val="85000"/>
              </a:schemeClr>
            </a:solidFill>
          </p:grpSpPr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DFB4A252-114C-448E-B211-6F0A677B6ED3}"/>
                  </a:ext>
                </a:extLst>
              </p:cNvPr>
              <p:cNvSpPr/>
              <p:nvPr/>
            </p:nvSpPr>
            <p:spPr>
              <a:xfrm>
                <a:off x="1590471" y="4932391"/>
                <a:ext cx="1093170" cy="922064"/>
              </a:xfrm>
              <a:custGeom>
                <a:avLst/>
                <a:gdLst>
                  <a:gd name="connsiteX0" fmla="*/ 549349 w 1093170"/>
                  <a:gd name="connsiteY0" fmla="*/ 43936 h 922064"/>
                  <a:gd name="connsiteX1" fmla="*/ 804386 w 1093170"/>
                  <a:gd name="connsiteY1" fmla="*/ 393 h 922064"/>
                  <a:gd name="connsiteX2" fmla="*/ 990998 w 1093170"/>
                  <a:gd name="connsiteY2" fmla="*/ 75038 h 922064"/>
                  <a:gd name="connsiteX3" fmla="*/ 1090525 w 1093170"/>
                  <a:gd name="connsiteY3" fmla="*/ 305193 h 922064"/>
                  <a:gd name="connsiteX4" fmla="*/ 1046982 w 1093170"/>
                  <a:gd name="connsiteY4" fmla="*/ 628654 h 922064"/>
                  <a:gd name="connsiteX5" fmla="*/ 866590 w 1093170"/>
                  <a:gd name="connsiteY5" fmla="*/ 833927 h 922064"/>
                  <a:gd name="connsiteX6" fmla="*/ 661317 w 1093170"/>
                  <a:gd name="connsiteY6" fmla="*/ 908572 h 922064"/>
                  <a:gd name="connsiteX7" fmla="*/ 418721 w 1093170"/>
                  <a:gd name="connsiteY7" fmla="*/ 908572 h 922064"/>
                  <a:gd name="connsiteX8" fmla="*/ 163684 w 1093170"/>
                  <a:gd name="connsiteY8" fmla="*/ 771723 h 922064"/>
                  <a:gd name="connsiteX9" fmla="*/ 8174 w 1093170"/>
                  <a:gd name="connsiteY9" fmla="*/ 473144 h 922064"/>
                  <a:gd name="connsiteX10" fmla="*/ 39276 w 1093170"/>
                  <a:gd name="connsiteY10" fmla="*/ 174564 h 922064"/>
                  <a:gd name="connsiteX11" fmla="*/ 188566 w 1093170"/>
                  <a:gd name="connsiteY11" fmla="*/ 19054 h 922064"/>
                  <a:gd name="connsiteX12" fmla="*/ 424941 w 1093170"/>
                  <a:gd name="connsiteY12" fmla="*/ 6613 h 922064"/>
                  <a:gd name="connsiteX13" fmla="*/ 549349 w 1093170"/>
                  <a:gd name="connsiteY13" fmla="*/ 43936 h 922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93170" h="922064">
                    <a:moveTo>
                      <a:pt x="549349" y="43936"/>
                    </a:moveTo>
                    <a:cubicBezTo>
                      <a:pt x="612590" y="42899"/>
                      <a:pt x="730778" y="-4791"/>
                      <a:pt x="804386" y="393"/>
                    </a:cubicBezTo>
                    <a:cubicBezTo>
                      <a:pt x="877994" y="5577"/>
                      <a:pt x="943308" y="24238"/>
                      <a:pt x="990998" y="75038"/>
                    </a:cubicBezTo>
                    <a:cubicBezTo>
                      <a:pt x="1038688" y="125838"/>
                      <a:pt x="1081194" y="212924"/>
                      <a:pt x="1090525" y="305193"/>
                    </a:cubicBezTo>
                    <a:cubicBezTo>
                      <a:pt x="1099856" y="397462"/>
                      <a:pt x="1084304" y="540532"/>
                      <a:pt x="1046982" y="628654"/>
                    </a:cubicBezTo>
                    <a:cubicBezTo>
                      <a:pt x="1009660" y="716776"/>
                      <a:pt x="930867" y="787274"/>
                      <a:pt x="866590" y="833927"/>
                    </a:cubicBezTo>
                    <a:cubicBezTo>
                      <a:pt x="802313" y="880580"/>
                      <a:pt x="735962" y="896131"/>
                      <a:pt x="661317" y="908572"/>
                    </a:cubicBezTo>
                    <a:cubicBezTo>
                      <a:pt x="586672" y="921013"/>
                      <a:pt x="501660" y="931380"/>
                      <a:pt x="418721" y="908572"/>
                    </a:cubicBezTo>
                    <a:cubicBezTo>
                      <a:pt x="335782" y="885764"/>
                      <a:pt x="232108" y="844294"/>
                      <a:pt x="163684" y="771723"/>
                    </a:cubicBezTo>
                    <a:cubicBezTo>
                      <a:pt x="95259" y="699152"/>
                      <a:pt x="28909" y="572670"/>
                      <a:pt x="8174" y="473144"/>
                    </a:cubicBezTo>
                    <a:cubicBezTo>
                      <a:pt x="-12561" y="373618"/>
                      <a:pt x="9211" y="250246"/>
                      <a:pt x="39276" y="174564"/>
                    </a:cubicBezTo>
                    <a:cubicBezTo>
                      <a:pt x="69341" y="98882"/>
                      <a:pt x="124289" y="47046"/>
                      <a:pt x="188566" y="19054"/>
                    </a:cubicBezTo>
                    <a:cubicBezTo>
                      <a:pt x="252843" y="-8938"/>
                      <a:pt x="362737" y="2466"/>
                      <a:pt x="424941" y="6613"/>
                    </a:cubicBezTo>
                    <a:cubicBezTo>
                      <a:pt x="487145" y="10760"/>
                      <a:pt x="486108" y="44973"/>
                      <a:pt x="549349" y="43936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CA16A157-D18E-4BE7-A566-29368A5E4EE0}"/>
                  </a:ext>
                </a:extLst>
              </p:cNvPr>
              <p:cNvSpPr/>
              <p:nvPr/>
            </p:nvSpPr>
            <p:spPr>
              <a:xfrm>
                <a:off x="2139820" y="4323184"/>
                <a:ext cx="58489" cy="646922"/>
              </a:xfrm>
              <a:custGeom>
                <a:avLst/>
                <a:gdLst>
                  <a:gd name="connsiteX0" fmla="*/ 0 w 58489"/>
                  <a:gd name="connsiteY0" fmla="*/ 646922 h 646922"/>
                  <a:gd name="connsiteX1" fmla="*/ 55984 w 58489"/>
                  <a:gd name="connsiteY1" fmla="*/ 273698 h 646922"/>
                  <a:gd name="connsiteX2" fmla="*/ 43543 w 58489"/>
                  <a:gd name="connsiteY2" fmla="*/ 0 h 64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89" h="646922">
                    <a:moveTo>
                      <a:pt x="0" y="646922"/>
                    </a:moveTo>
                    <a:cubicBezTo>
                      <a:pt x="24363" y="514220"/>
                      <a:pt x="48727" y="381518"/>
                      <a:pt x="55984" y="273698"/>
                    </a:cubicBezTo>
                    <a:cubicBezTo>
                      <a:pt x="63241" y="165878"/>
                      <a:pt x="53392" y="82939"/>
                      <a:pt x="43543" y="0"/>
                    </a:cubicBezTo>
                  </a:path>
                </a:pathLst>
              </a:custGeom>
              <a:grpFill/>
              <a:ln w="15875" cap="rnd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07" name="Group 106">
              <a:extLst>
                <a:ext uri="{FF2B5EF4-FFF2-40B4-BE49-F238E27FC236}">
                  <a16:creationId xmlns:a16="http://schemas.microsoft.com/office/drawing/2014/main" id="{A9FDF73E-A15A-4AB5-B25D-3452A18D7500}"/>
                </a:ext>
              </a:extLst>
            </p:cNvPr>
            <p:cNvGrpSpPr/>
            <p:nvPr/>
          </p:nvGrpSpPr>
          <p:grpSpPr>
            <a:xfrm>
              <a:off x="3229745" y="5521425"/>
              <a:ext cx="185020" cy="294357"/>
              <a:chOff x="1590471" y="4323184"/>
              <a:chExt cx="1093170" cy="1531271"/>
            </a:xfrm>
            <a:solidFill>
              <a:schemeClr val="bg1">
                <a:lumMod val="85000"/>
              </a:schemeClr>
            </a:solidFill>
          </p:grpSpPr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CB1E7287-DB96-463D-996F-F60480395B14}"/>
                  </a:ext>
                </a:extLst>
              </p:cNvPr>
              <p:cNvSpPr/>
              <p:nvPr/>
            </p:nvSpPr>
            <p:spPr>
              <a:xfrm>
                <a:off x="1590471" y="4932391"/>
                <a:ext cx="1093170" cy="922064"/>
              </a:xfrm>
              <a:custGeom>
                <a:avLst/>
                <a:gdLst>
                  <a:gd name="connsiteX0" fmla="*/ 549349 w 1093170"/>
                  <a:gd name="connsiteY0" fmla="*/ 43936 h 922064"/>
                  <a:gd name="connsiteX1" fmla="*/ 804386 w 1093170"/>
                  <a:gd name="connsiteY1" fmla="*/ 393 h 922064"/>
                  <a:gd name="connsiteX2" fmla="*/ 990998 w 1093170"/>
                  <a:gd name="connsiteY2" fmla="*/ 75038 h 922064"/>
                  <a:gd name="connsiteX3" fmla="*/ 1090525 w 1093170"/>
                  <a:gd name="connsiteY3" fmla="*/ 305193 h 922064"/>
                  <a:gd name="connsiteX4" fmla="*/ 1046982 w 1093170"/>
                  <a:gd name="connsiteY4" fmla="*/ 628654 h 922064"/>
                  <a:gd name="connsiteX5" fmla="*/ 866590 w 1093170"/>
                  <a:gd name="connsiteY5" fmla="*/ 833927 h 922064"/>
                  <a:gd name="connsiteX6" fmla="*/ 661317 w 1093170"/>
                  <a:gd name="connsiteY6" fmla="*/ 908572 h 922064"/>
                  <a:gd name="connsiteX7" fmla="*/ 418721 w 1093170"/>
                  <a:gd name="connsiteY7" fmla="*/ 908572 h 922064"/>
                  <a:gd name="connsiteX8" fmla="*/ 163684 w 1093170"/>
                  <a:gd name="connsiteY8" fmla="*/ 771723 h 922064"/>
                  <a:gd name="connsiteX9" fmla="*/ 8174 w 1093170"/>
                  <a:gd name="connsiteY9" fmla="*/ 473144 h 922064"/>
                  <a:gd name="connsiteX10" fmla="*/ 39276 w 1093170"/>
                  <a:gd name="connsiteY10" fmla="*/ 174564 h 922064"/>
                  <a:gd name="connsiteX11" fmla="*/ 188566 w 1093170"/>
                  <a:gd name="connsiteY11" fmla="*/ 19054 h 922064"/>
                  <a:gd name="connsiteX12" fmla="*/ 424941 w 1093170"/>
                  <a:gd name="connsiteY12" fmla="*/ 6613 h 922064"/>
                  <a:gd name="connsiteX13" fmla="*/ 549349 w 1093170"/>
                  <a:gd name="connsiteY13" fmla="*/ 43936 h 922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93170" h="922064">
                    <a:moveTo>
                      <a:pt x="549349" y="43936"/>
                    </a:moveTo>
                    <a:cubicBezTo>
                      <a:pt x="612590" y="42899"/>
                      <a:pt x="730778" y="-4791"/>
                      <a:pt x="804386" y="393"/>
                    </a:cubicBezTo>
                    <a:cubicBezTo>
                      <a:pt x="877994" y="5577"/>
                      <a:pt x="943308" y="24238"/>
                      <a:pt x="990998" y="75038"/>
                    </a:cubicBezTo>
                    <a:cubicBezTo>
                      <a:pt x="1038688" y="125838"/>
                      <a:pt x="1081194" y="212924"/>
                      <a:pt x="1090525" y="305193"/>
                    </a:cubicBezTo>
                    <a:cubicBezTo>
                      <a:pt x="1099856" y="397462"/>
                      <a:pt x="1084304" y="540532"/>
                      <a:pt x="1046982" y="628654"/>
                    </a:cubicBezTo>
                    <a:cubicBezTo>
                      <a:pt x="1009660" y="716776"/>
                      <a:pt x="930867" y="787274"/>
                      <a:pt x="866590" y="833927"/>
                    </a:cubicBezTo>
                    <a:cubicBezTo>
                      <a:pt x="802313" y="880580"/>
                      <a:pt x="735962" y="896131"/>
                      <a:pt x="661317" y="908572"/>
                    </a:cubicBezTo>
                    <a:cubicBezTo>
                      <a:pt x="586672" y="921013"/>
                      <a:pt x="501660" y="931380"/>
                      <a:pt x="418721" y="908572"/>
                    </a:cubicBezTo>
                    <a:cubicBezTo>
                      <a:pt x="335782" y="885764"/>
                      <a:pt x="232108" y="844294"/>
                      <a:pt x="163684" y="771723"/>
                    </a:cubicBezTo>
                    <a:cubicBezTo>
                      <a:pt x="95259" y="699152"/>
                      <a:pt x="28909" y="572670"/>
                      <a:pt x="8174" y="473144"/>
                    </a:cubicBezTo>
                    <a:cubicBezTo>
                      <a:pt x="-12561" y="373618"/>
                      <a:pt x="9211" y="250246"/>
                      <a:pt x="39276" y="174564"/>
                    </a:cubicBezTo>
                    <a:cubicBezTo>
                      <a:pt x="69341" y="98882"/>
                      <a:pt x="124289" y="47046"/>
                      <a:pt x="188566" y="19054"/>
                    </a:cubicBezTo>
                    <a:cubicBezTo>
                      <a:pt x="252843" y="-8938"/>
                      <a:pt x="362737" y="2466"/>
                      <a:pt x="424941" y="6613"/>
                    </a:cubicBezTo>
                    <a:cubicBezTo>
                      <a:pt x="487145" y="10760"/>
                      <a:pt x="486108" y="44973"/>
                      <a:pt x="549349" y="43936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1AE4AD2F-A1E1-4A33-B979-0DEC03148442}"/>
                  </a:ext>
                </a:extLst>
              </p:cNvPr>
              <p:cNvSpPr/>
              <p:nvPr/>
            </p:nvSpPr>
            <p:spPr>
              <a:xfrm>
                <a:off x="2139820" y="4323184"/>
                <a:ext cx="58489" cy="646922"/>
              </a:xfrm>
              <a:custGeom>
                <a:avLst/>
                <a:gdLst>
                  <a:gd name="connsiteX0" fmla="*/ 0 w 58489"/>
                  <a:gd name="connsiteY0" fmla="*/ 646922 h 646922"/>
                  <a:gd name="connsiteX1" fmla="*/ 55984 w 58489"/>
                  <a:gd name="connsiteY1" fmla="*/ 273698 h 646922"/>
                  <a:gd name="connsiteX2" fmla="*/ 43543 w 58489"/>
                  <a:gd name="connsiteY2" fmla="*/ 0 h 64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89" h="646922">
                    <a:moveTo>
                      <a:pt x="0" y="646922"/>
                    </a:moveTo>
                    <a:cubicBezTo>
                      <a:pt x="24363" y="514220"/>
                      <a:pt x="48727" y="381518"/>
                      <a:pt x="55984" y="273698"/>
                    </a:cubicBezTo>
                    <a:cubicBezTo>
                      <a:pt x="63241" y="165878"/>
                      <a:pt x="53392" y="82939"/>
                      <a:pt x="43543" y="0"/>
                    </a:cubicBezTo>
                  </a:path>
                </a:pathLst>
              </a:custGeom>
              <a:grpFill/>
              <a:ln w="15875" cap="rnd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5BECF201-1A35-4AF8-8801-9184C9D0A506}"/>
                </a:ext>
              </a:extLst>
            </p:cNvPr>
            <p:cNvGrpSpPr/>
            <p:nvPr/>
          </p:nvGrpSpPr>
          <p:grpSpPr>
            <a:xfrm rot="3224014">
              <a:off x="1548627" y="5578725"/>
              <a:ext cx="212774" cy="283494"/>
              <a:chOff x="3556494" y="4424454"/>
              <a:chExt cx="2310517" cy="3159607"/>
            </a:xfrm>
            <a:solidFill>
              <a:schemeClr val="bg1">
                <a:lumMod val="85000"/>
              </a:schemeClr>
            </a:solidFill>
          </p:grpSpPr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D5E8683A-75AD-42EE-B087-6400D10F41CF}"/>
                  </a:ext>
                </a:extLst>
              </p:cNvPr>
              <p:cNvSpPr/>
              <p:nvPr/>
            </p:nvSpPr>
            <p:spPr>
              <a:xfrm>
                <a:off x="3918416" y="4424454"/>
                <a:ext cx="1929017" cy="1019889"/>
              </a:xfrm>
              <a:custGeom>
                <a:avLst/>
                <a:gdLst>
                  <a:gd name="connsiteX0" fmla="*/ 199780 w 1929017"/>
                  <a:gd name="connsiteY0" fmla="*/ 696166 h 1019889"/>
                  <a:gd name="connsiteX1" fmla="*/ 15749 w 1929017"/>
                  <a:gd name="connsiteY1" fmla="*/ 34807 h 1019889"/>
                  <a:gd name="connsiteX2" fmla="*/ 533334 w 1929017"/>
                  <a:gd name="connsiteY2" fmla="*/ 563894 h 1019889"/>
                  <a:gd name="connsiteX3" fmla="*/ 665606 w 1929017"/>
                  <a:gd name="connsiteY3" fmla="*/ 302 h 1019889"/>
                  <a:gd name="connsiteX4" fmla="*/ 958904 w 1929017"/>
                  <a:gd name="connsiteY4" fmla="*/ 655909 h 1019889"/>
                  <a:gd name="connsiteX5" fmla="*/ 1361470 w 1929017"/>
                  <a:gd name="connsiteY5" fmla="*/ 98068 h 1019889"/>
                  <a:gd name="connsiteX6" fmla="*/ 1355719 w 1929017"/>
                  <a:gd name="connsiteY6" fmla="*/ 724921 h 1019889"/>
                  <a:gd name="connsiteX7" fmla="*/ 1919312 w 1929017"/>
                  <a:gd name="connsiteY7" fmla="*/ 282098 h 1019889"/>
                  <a:gd name="connsiteX8" fmla="*/ 1649017 w 1929017"/>
                  <a:gd name="connsiteY8" fmla="*/ 891698 h 1019889"/>
                  <a:gd name="connsiteX9" fmla="*/ 861138 w 1929017"/>
                  <a:gd name="connsiteY9" fmla="*/ 1006717 h 1019889"/>
                  <a:gd name="connsiteX10" fmla="*/ 199780 w 1929017"/>
                  <a:gd name="connsiteY10" fmla="*/ 696166 h 1019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29017" h="1019889">
                    <a:moveTo>
                      <a:pt x="199780" y="696166"/>
                    </a:moveTo>
                    <a:cubicBezTo>
                      <a:pt x="58882" y="534181"/>
                      <a:pt x="-39843" y="56852"/>
                      <a:pt x="15749" y="34807"/>
                    </a:cubicBezTo>
                    <a:cubicBezTo>
                      <a:pt x="71341" y="12762"/>
                      <a:pt x="425025" y="569645"/>
                      <a:pt x="533334" y="563894"/>
                    </a:cubicBezTo>
                    <a:cubicBezTo>
                      <a:pt x="641644" y="558143"/>
                      <a:pt x="594678" y="-15034"/>
                      <a:pt x="665606" y="302"/>
                    </a:cubicBezTo>
                    <a:cubicBezTo>
                      <a:pt x="736534" y="15638"/>
                      <a:pt x="842927" y="639615"/>
                      <a:pt x="958904" y="655909"/>
                    </a:cubicBezTo>
                    <a:cubicBezTo>
                      <a:pt x="1074881" y="672203"/>
                      <a:pt x="1295334" y="86566"/>
                      <a:pt x="1361470" y="98068"/>
                    </a:cubicBezTo>
                    <a:cubicBezTo>
                      <a:pt x="1427606" y="109570"/>
                      <a:pt x="1262745" y="694249"/>
                      <a:pt x="1355719" y="724921"/>
                    </a:cubicBezTo>
                    <a:cubicBezTo>
                      <a:pt x="1448693" y="755593"/>
                      <a:pt x="1870429" y="254302"/>
                      <a:pt x="1919312" y="282098"/>
                    </a:cubicBezTo>
                    <a:cubicBezTo>
                      <a:pt x="1968195" y="309894"/>
                      <a:pt x="1825379" y="770928"/>
                      <a:pt x="1649017" y="891698"/>
                    </a:cubicBezTo>
                    <a:cubicBezTo>
                      <a:pt x="1472655" y="1012468"/>
                      <a:pt x="1105553" y="1040264"/>
                      <a:pt x="861138" y="1006717"/>
                    </a:cubicBezTo>
                    <a:cubicBezTo>
                      <a:pt x="616723" y="973170"/>
                      <a:pt x="340678" y="858151"/>
                      <a:pt x="199780" y="696166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DD157CF2-72FB-43D1-82AF-3DF6616689EC}"/>
                  </a:ext>
                </a:extLst>
              </p:cNvPr>
              <p:cNvSpPr/>
              <p:nvPr/>
            </p:nvSpPr>
            <p:spPr>
              <a:xfrm>
                <a:off x="3556494" y="5136253"/>
                <a:ext cx="2310517" cy="2447808"/>
              </a:xfrm>
              <a:custGeom>
                <a:avLst/>
                <a:gdLst>
                  <a:gd name="connsiteX0" fmla="*/ 1159982 w 2310517"/>
                  <a:gd name="connsiteY0" fmla="*/ 273012 h 2447806"/>
                  <a:gd name="connsiteX1" fmla="*/ 544631 w 2310517"/>
                  <a:gd name="connsiteY1" fmla="*/ 2717 h 2447806"/>
                  <a:gd name="connsiteX2" fmla="*/ 188073 w 2310517"/>
                  <a:gd name="connsiteY2" fmla="*/ 152242 h 2447806"/>
                  <a:gd name="connsiteX3" fmla="*/ 9793 w 2310517"/>
                  <a:gd name="connsiteY3" fmla="*/ 445540 h 2447806"/>
                  <a:gd name="connsiteX4" fmla="*/ 50050 w 2310517"/>
                  <a:gd name="connsiteY4" fmla="*/ 1037887 h 2447806"/>
                  <a:gd name="connsiteX5" fmla="*/ 274337 w 2310517"/>
                  <a:gd name="connsiteY5" fmla="*/ 1831517 h 2447806"/>
                  <a:gd name="connsiteX6" fmla="*/ 619393 w 2310517"/>
                  <a:gd name="connsiteY6" fmla="*/ 2331849 h 2447806"/>
                  <a:gd name="connsiteX7" fmla="*/ 941446 w 2310517"/>
                  <a:gd name="connsiteY7" fmla="*/ 2446868 h 2447806"/>
                  <a:gd name="connsiteX8" fmla="*/ 1280752 w 2310517"/>
                  <a:gd name="connsiteY8" fmla="*/ 2354853 h 2447806"/>
                  <a:gd name="connsiteX9" fmla="*/ 1769582 w 2310517"/>
                  <a:gd name="connsiteY9" fmla="*/ 1894778 h 2447806"/>
                  <a:gd name="connsiteX10" fmla="*/ 2160646 w 2310517"/>
                  <a:gd name="connsiteY10" fmla="*/ 1204664 h 2447806"/>
                  <a:gd name="connsiteX11" fmla="*/ 2310171 w 2310517"/>
                  <a:gd name="connsiteY11" fmla="*/ 773344 h 2447806"/>
                  <a:gd name="connsiteX12" fmla="*/ 2195152 w 2310517"/>
                  <a:gd name="connsiteY12" fmla="*/ 428287 h 2447806"/>
                  <a:gd name="connsiteX13" fmla="*/ 1988118 w 2310517"/>
                  <a:gd name="connsiteY13" fmla="*/ 215502 h 2447806"/>
                  <a:gd name="connsiteX14" fmla="*/ 1758080 w 2310517"/>
                  <a:gd name="connsiteY14" fmla="*/ 215502 h 2447806"/>
                  <a:gd name="connsiteX15" fmla="*/ 1159982 w 2310517"/>
                  <a:gd name="connsiteY15" fmla="*/ 273012 h 2447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10517" h="2447806">
                    <a:moveTo>
                      <a:pt x="1159982" y="273012"/>
                    </a:moveTo>
                    <a:cubicBezTo>
                      <a:pt x="957740" y="237548"/>
                      <a:pt x="706616" y="22845"/>
                      <a:pt x="544631" y="2717"/>
                    </a:cubicBezTo>
                    <a:cubicBezTo>
                      <a:pt x="382646" y="-17411"/>
                      <a:pt x="277213" y="78438"/>
                      <a:pt x="188073" y="152242"/>
                    </a:cubicBezTo>
                    <a:cubicBezTo>
                      <a:pt x="98933" y="226046"/>
                      <a:pt x="32797" y="297933"/>
                      <a:pt x="9793" y="445540"/>
                    </a:cubicBezTo>
                    <a:cubicBezTo>
                      <a:pt x="-13211" y="593147"/>
                      <a:pt x="5959" y="806891"/>
                      <a:pt x="50050" y="1037887"/>
                    </a:cubicBezTo>
                    <a:cubicBezTo>
                      <a:pt x="94141" y="1268883"/>
                      <a:pt x="179446" y="1615857"/>
                      <a:pt x="274337" y="1831517"/>
                    </a:cubicBezTo>
                    <a:cubicBezTo>
                      <a:pt x="369228" y="2047177"/>
                      <a:pt x="508208" y="2229290"/>
                      <a:pt x="619393" y="2331849"/>
                    </a:cubicBezTo>
                    <a:cubicBezTo>
                      <a:pt x="730578" y="2434408"/>
                      <a:pt x="831220" y="2443034"/>
                      <a:pt x="941446" y="2446868"/>
                    </a:cubicBezTo>
                    <a:cubicBezTo>
                      <a:pt x="1051672" y="2450702"/>
                      <a:pt x="1142729" y="2446868"/>
                      <a:pt x="1280752" y="2354853"/>
                    </a:cubicBezTo>
                    <a:cubicBezTo>
                      <a:pt x="1418775" y="2262838"/>
                      <a:pt x="1622933" y="2086476"/>
                      <a:pt x="1769582" y="1894778"/>
                    </a:cubicBezTo>
                    <a:cubicBezTo>
                      <a:pt x="1916231" y="1703080"/>
                      <a:pt x="2070548" y="1391570"/>
                      <a:pt x="2160646" y="1204664"/>
                    </a:cubicBezTo>
                    <a:cubicBezTo>
                      <a:pt x="2250744" y="1017758"/>
                      <a:pt x="2304420" y="902740"/>
                      <a:pt x="2310171" y="773344"/>
                    </a:cubicBezTo>
                    <a:cubicBezTo>
                      <a:pt x="2315922" y="643948"/>
                      <a:pt x="2248827" y="521261"/>
                      <a:pt x="2195152" y="428287"/>
                    </a:cubicBezTo>
                    <a:cubicBezTo>
                      <a:pt x="2141477" y="335313"/>
                      <a:pt x="2060963" y="250966"/>
                      <a:pt x="1988118" y="215502"/>
                    </a:cubicBezTo>
                    <a:cubicBezTo>
                      <a:pt x="1915273" y="180038"/>
                      <a:pt x="1894186" y="204959"/>
                      <a:pt x="1758080" y="215502"/>
                    </a:cubicBezTo>
                    <a:cubicBezTo>
                      <a:pt x="1621974" y="226045"/>
                      <a:pt x="1362224" y="308476"/>
                      <a:pt x="1159982" y="273012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16674CE1-9B30-480D-A058-E0C6A0117D3B}"/>
                </a:ext>
              </a:extLst>
            </p:cNvPr>
            <p:cNvGrpSpPr/>
            <p:nvPr/>
          </p:nvGrpSpPr>
          <p:grpSpPr>
            <a:xfrm rot="3224014">
              <a:off x="1870712" y="5577818"/>
              <a:ext cx="212774" cy="283494"/>
              <a:chOff x="3556494" y="4424454"/>
              <a:chExt cx="2310517" cy="3159607"/>
            </a:xfrm>
            <a:solidFill>
              <a:schemeClr val="bg1">
                <a:lumMod val="85000"/>
              </a:schemeClr>
            </a:solidFill>
          </p:grpSpPr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9B963DDD-6DDD-4E78-8036-C32359E236B4}"/>
                  </a:ext>
                </a:extLst>
              </p:cNvPr>
              <p:cNvSpPr/>
              <p:nvPr/>
            </p:nvSpPr>
            <p:spPr>
              <a:xfrm>
                <a:off x="3918416" y="4424454"/>
                <a:ext cx="1929017" cy="1019889"/>
              </a:xfrm>
              <a:custGeom>
                <a:avLst/>
                <a:gdLst>
                  <a:gd name="connsiteX0" fmla="*/ 199780 w 1929017"/>
                  <a:gd name="connsiteY0" fmla="*/ 696166 h 1019889"/>
                  <a:gd name="connsiteX1" fmla="*/ 15749 w 1929017"/>
                  <a:gd name="connsiteY1" fmla="*/ 34807 h 1019889"/>
                  <a:gd name="connsiteX2" fmla="*/ 533334 w 1929017"/>
                  <a:gd name="connsiteY2" fmla="*/ 563894 h 1019889"/>
                  <a:gd name="connsiteX3" fmla="*/ 665606 w 1929017"/>
                  <a:gd name="connsiteY3" fmla="*/ 302 h 1019889"/>
                  <a:gd name="connsiteX4" fmla="*/ 958904 w 1929017"/>
                  <a:gd name="connsiteY4" fmla="*/ 655909 h 1019889"/>
                  <a:gd name="connsiteX5" fmla="*/ 1361470 w 1929017"/>
                  <a:gd name="connsiteY5" fmla="*/ 98068 h 1019889"/>
                  <a:gd name="connsiteX6" fmla="*/ 1355719 w 1929017"/>
                  <a:gd name="connsiteY6" fmla="*/ 724921 h 1019889"/>
                  <a:gd name="connsiteX7" fmla="*/ 1919312 w 1929017"/>
                  <a:gd name="connsiteY7" fmla="*/ 282098 h 1019889"/>
                  <a:gd name="connsiteX8" fmla="*/ 1649017 w 1929017"/>
                  <a:gd name="connsiteY8" fmla="*/ 891698 h 1019889"/>
                  <a:gd name="connsiteX9" fmla="*/ 861138 w 1929017"/>
                  <a:gd name="connsiteY9" fmla="*/ 1006717 h 1019889"/>
                  <a:gd name="connsiteX10" fmla="*/ 199780 w 1929017"/>
                  <a:gd name="connsiteY10" fmla="*/ 696166 h 1019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29017" h="1019889">
                    <a:moveTo>
                      <a:pt x="199780" y="696166"/>
                    </a:moveTo>
                    <a:cubicBezTo>
                      <a:pt x="58882" y="534181"/>
                      <a:pt x="-39843" y="56852"/>
                      <a:pt x="15749" y="34807"/>
                    </a:cubicBezTo>
                    <a:cubicBezTo>
                      <a:pt x="71341" y="12762"/>
                      <a:pt x="425025" y="569645"/>
                      <a:pt x="533334" y="563894"/>
                    </a:cubicBezTo>
                    <a:cubicBezTo>
                      <a:pt x="641644" y="558143"/>
                      <a:pt x="594678" y="-15034"/>
                      <a:pt x="665606" y="302"/>
                    </a:cubicBezTo>
                    <a:cubicBezTo>
                      <a:pt x="736534" y="15638"/>
                      <a:pt x="842927" y="639615"/>
                      <a:pt x="958904" y="655909"/>
                    </a:cubicBezTo>
                    <a:cubicBezTo>
                      <a:pt x="1074881" y="672203"/>
                      <a:pt x="1295334" y="86566"/>
                      <a:pt x="1361470" y="98068"/>
                    </a:cubicBezTo>
                    <a:cubicBezTo>
                      <a:pt x="1427606" y="109570"/>
                      <a:pt x="1262745" y="694249"/>
                      <a:pt x="1355719" y="724921"/>
                    </a:cubicBezTo>
                    <a:cubicBezTo>
                      <a:pt x="1448693" y="755593"/>
                      <a:pt x="1870429" y="254302"/>
                      <a:pt x="1919312" y="282098"/>
                    </a:cubicBezTo>
                    <a:cubicBezTo>
                      <a:pt x="1968195" y="309894"/>
                      <a:pt x="1825379" y="770928"/>
                      <a:pt x="1649017" y="891698"/>
                    </a:cubicBezTo>
                    <a:cubicBezTo>
                      <a:pt x="1472655" y="1012468"/>
                      <a:pt x="1105553" y="1040264"/>
                      <a:pt x="861138" y="1006717"/>
                    </a:cubicBezTo>
                    <a:cubicBezTo>
                      <a:pt x="616723" y="973170"/>
                      <a:pt x="340678" y="858151"/>
                      <a:pt x="199780" y="696166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2C4078AF-DC7B-4868-A317-B198CD118E23}"/>
                  </a:ext>
                </a:extLst>
              </p:cNvPr>
              <p:cNvSpPr/>
              <p:nvPr/>
            </p:nvSpPr>
            <p:spPr>
              <a:xfrm>
                <a:off x="3556494" y="5136253"/>
                <a:ext cx="2310517" cy="2447808"/>
              </a:xfrm>
              <a:custGeom>
                <a:avLst/>
                <a:gdLst>
                  <a:gd name="connsiteX0" fmla="*/ 1159982 w 2310517"/>
                  <a:gd name="connsiteY0" fmla="*/ 273012 h 2447806"/>
                  <a:gd name="connsiteX1" fmla="*/ 544631 w 2310517"/>
                  <a:gd name="connsiteY1" fmla="*/ 2717 h 2447806"/>
                  <a:gd name="connsiteX2" fmla="*/ 188073 w 2310517"/>
                  <a:gd name="connsiteY2" fmla="*/ 152242 h 2447806"/>
                  <a:gd name="connsiteX3" fmla="*/ 9793 w 2310517"/>
                  <a:gd name="connsiteY3" fmla="*/ 445540 h 2447806"/>
                  <a:gd name="connsiteX4" fmla="*/ 50050 w 2310517"/>
                  <a:gd name="connsiteY4" fmla="*/ 1037887 h 2447806"/>
                  <a:gd name="connsiteX5" fmla="*/ 274337 w 2310517"/>
                  <a:gd name="connsiteY5" fmla="*/ 1831517 h 2447806"/>
                  <a:gd name="connsiteX6" fmla="*/ 619393 w 2310517"/>
                  <a:gd name="connsiteY6" fmla="*/ 2331849 h 2447806"/>
                  <a:gd name="connsiteX7" fmla="*/ 941446 w 2310517"/>
                  <a:gd name="connsiteY7" fmla="*/ 2446868 h 2447806"/>
                  <a:gd name="connsiteX8" fmla="*/ 1280752 w 2310517"/>
                  <a:gd name="connsiteY8" fmla="*/ 2354853 h 2447806"/>
                  <a:gd name="connsiteX9" fmla="*/ 1769582 w 2310517"/>
                  <a:gd name="connsiteY9" fmla="*/ 1894778 h 2447806"/>
                  <a:gd name="connsiteX10" fmla="*/ 2160646 w 2310517"/>
                  <a:gd name="connsiteY10" fmla="*/ 1204664 h 2447806"/>
                  <a:gd name="connsiteX11" fmla="*/ 2310171 w 2310517"/>
                  <a:gd name="connsiteY11" fmla="*/ 773344 h 2447806"/>
                  <a:gd name="connsiteX12" fmla="*/ 2195152 w 2310517"/>
                  <a:gd name="connsiteY12" fmla="*/ 428287 h 2447806"/>
                  <a:gd name="connsiteX13" fmla="*/ 1988118 w 2310517"/>
                  <a:gd name="connsiteY13" fmla="*/ 215502 h 2447806"/>
                  <a:gd name="connsiteX14" fmla="*/ 1758080 w 2310517"/>
                  <a:gd name="connsiteY14" fmla="*/ 215502 h 2447806"/>
                  <a:gd name="connsiteX15" fmla="*/ 1159982 w 2310517"/>
                  <a:gd name="connsiteY15" fmla="*/ 273012 h 2447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10517" h="2447806">
                    <a:moveTo>
                      <a:pt x="1159982" y="273012"/>
                    </a:moveTo>
                    <a:cubicBezTo>
                      <a:pt x="957740" y="237548"/>
                      <a:pt x="706616" y="22845"/>
                      <a:pt x="544631" y="2717"/>
                    </a:cubicBezTo>
                    <a:cubicBezTo>
                      <a:pt x="382646" y="-17411"/>
                      <a:pt x="277213" y="78438"/>
                      <a:pt x="188073" y="152242"/>
                    </a:cubicBezTo>
                    <a:cubicBezTo>
                      <a:pt x="98933" y="226046"/>
                      <a:pt x="32797" y="297933"/>
                      <a:pt x="9793" y="445540"/>
                    </a:cubicBezTo>
                    <a:cubicBezTo>
                      <a:pt x="-13211" y="593147"/>
                      <a:pt x="5959" y="806891"/>
                      <a:pt x="50050" y="1037887"/>
                    </a:cubicBezTo>
                    <a:cubicBezTo>
                      <a:pt x="94141" y="1268883"/>
                      <a:pt x="179446" y="1615857"/>
                      <a:pt x="274337" y="1831517"/>
                    </a:cubicBezTo>
                    <a:cubicBezTo>
                      <a:pt x="369228" y="2047177"/>
                      <a:pt x="508208" y="2229290"/>
                      <a:pt x="619393" y="2331849"/>
                    </a:cubicBezTo>
                    <a:cubicBezTo>
                      <a:pt x="730578" y="2434408"/>
                      <a:pt x="831220" y="2443034"/>
                      <a:pt x="941446" y="2446868"/>
                    </a:cubicBezTo>
                    <a:cubicBezTo>
                      <a:pt x="1051672" y="2450702"/>
                      <a:pt x="1142729" y="2446868"/>
                      <a:pt x="1280752" y="2354853"/>
                    </a:cubicBezTo>
                    <a:cubicBezTo>
                      <a:pt x="1418775" y="2262838"/>
                      <a:pt x="1622933" y="2086476"/>
                      <a:pt x="1769582" y="1894778"/>
                    </a:cubicBezTo>
                    <a:cubicBezTo>
                      <a:pt x="1916231" y="1703080"/>
                      <a:pt x="2070548" y="1391570"/>
                      <a:pt x="2160646" y="1204664"/>
                    </a:cubicBezTo>
                    <a:cubicBezTo>
                      <a:pt x="2250744" y="1017758"/>
                      <a:pt x="2304420" y="902740"/>
                      <a:pt x="2310171" y="773344"/>
                    </a:cubicBezTo>
                    <a:cubicBezTo>
                      <a:pt x="2315922" y="643948"/>
                      <a:pt x="2248827" y="521261"/>
                      <a:pt x="2195152" y="428287"/>
                    </a:cubicBezTo>
                    <a:cubicBezTo>
                      <a:pt x="2141477" y="335313"/>
                      <a:pt x="2060963" y="250966"/>
                      <a:pt x="1988118" y="215502"/>
                    </a:cubicBezTo>
                    <a:cubicBezTo>
                      <a:pt x="1915273" y="180038"/>
                      <a:pt x="1894186" y="204959"/>
                      <a:pt x="1758080" y="215502"/>
                    </a:cubicBezTo>
                    <a:cubicBezTo>
                      <a:pt x="1621974" y="226045"/>
                      <a:pt x="1362224" y="308476"/>
                      <a:pt x="1159982" y="273012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107F7E37-A8AD-4302-8451-60942426296E}"/>
                </a:ext>
              </a:extLst>
            </p:cNvPr>
            <p:cNvGrpSpPr/>
            <p:nvPr/>
          </p:nvGrpSpPr>
          <p:grpSpPr>
            <a:xfrm>
              <a:off x="3696587" y="5516390"/>
              <a:ext cx="185020" cy="294357"/>
              <a:chOff x="1590471" y="4323184"/>
              <a:chExt cx="1093170" cy="1531271"/>
            </a:xfrm>
            <a:solidFill>
              <a:schemeClr val="bg1">
                <a:lumMod val="85000"/>
              </a:schemeClr>
            </a:solidFill>
          </p:grpSpPr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7F7D114A-52FA-4270-B684-D1BE645A35D4}"/>
                  </a:ext>
                </a:extLst>
              </p:cNvPr>
              <p:cNvSpPr/>
              <p:nvPr/>
            </p:nvSpPr>
            <p:spPr>
              <a:xfrm>
                <a:off x="1590471" y="4932391"/>
                <a:ext cx="1093170" cy="922064"/>
              </a:xfrm>
              <a:custGeom>
                <a:avLst/>
                <a:gdLst>
                  <a:gd name="connsiteX0" fmla="*/ 549349 w 1093170"/>
                  <a:gd name="connsiteY0" fmla="*/ 43936 h 922064"/>
                  <a:gd name="connsiteX1" fmla="*/ 804386 w 1093170"/>
                  <a:gd name="connsiteY1" fmla="*/ 393 h 922064"/>
                  <a:gd name="connsiteX2" fmla="*/ 990998 w 1093170"/>
                  <a:gd name="connsiteY2" fmla="*/ 75038 h 922064"/>
                  <a:gd name="connsiteX3" fmla="*/ 1090525 w 1093170"/>
                  <a:gd name="connsiteY3" fmla="*/ 305193 h 922064"/>
                  <a:gd name="connsiteX4" fmla="*/ 1046982 w 1093170"/>
                  <a:gd name="connsiteY4" fmla="*/ 628654 h 922064"/>
                  <a:gd name="connsiteX5" fmla="*/ 866590 w 1093170"/>
                  <a:gd name="connsiteY5" fmla="*/ 833927 h 922064"/>
                  <a:gd name="connsiteX6" fmla="*/ 661317 w 1093170"/>
                  <a:gd name="connsiteY6" fmla="*/ 908572 h 922064"/>
                  <a:gd name="connsiteX7" fmla="*/ 418721 w 1093170"/>
                  <a:gd name="connsiteY7" fmla="*/ 908572 h 922064"/>
                  <a:gd name="connsiteX8" fmla="*/ 163684 w 1093170"/>
                  <a:gd name="connsiteY8" fmla="*/ 771723 h 922064"/>
                  <a:gd name="connsiteX9" fmla="*/ 8174 w 1093170"/>
                  <a:gd name="connsiteY9" fmla="*/ 473144 h 922064"/>
                  <a:gd name="connsiteX10" fmla="*/ 39276 w 1093170"/>
                  <a:gd name="connsiteY10" fmla="*/ 174564 h 922064"/>
                  <a:gd name="connsiteX11" fmla="*/ 188566 w 1093170"/>
                  <a:gd name="connsiteY11" fmla="*/ 19054 h 922064"/>
                  <a:gd name="connsiteX12" fmla="*/ 424941 w 1093170"/>
                  <a:gd name="connsiteY12" fmla="*/ 6613 h 922064"/>
                  <a:gd name="connsiteX13" fmla="*/ 549349 w 1093170"/>
                  <a:gd name="connsiteY13" fmla="*/ 43936 h 922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93170" h="922064">
                    <a:moveTo>
                      <a:pt x="549349" y="43936"/>
                    </a:moveTo>
                    <a:cubicBezTo>
                      <a:pt x="612590" y="42899"/>
                      <a:pt x="730778" y="-4791"/>
                      <a:pt x="804386" y="393"/>
                    </a:cubicBezTo>
                    <a:cubicBezTo>
                      <a:pt x="877994" y="5577"/>
                      <a:pt x="943308" y="24238"/>
                      <a:pt x="990998" y="75038"/>
                    </a:cubicBezTo>
                    <a:cubicBezTo>
                      <a:pt x="1038688" y="125838"/>
                      <a:pt x="1081194" y="212924"/>
                      <a:pt x="1090525" y="305193"/>
                    </a:cubicBezTo>
                    <a:cubicBezTo>
                      <a:pt x="1099856" y="397462"/>
                      <a:pt x="1084304" y="540532"/>
                      <a:pt x="1046982" y="628654"/>
                    </a:cubicBezTo>
                    <a:cubicBezTo>
                      <a:pt x="1009660" y="716776"/>
                      <a:pt x="930867" y="787274"/>
                      <a:pt x="866590" y="833927"/>
                    </a:cubicBezTo>
                    <a:cubicBezTo>
                      <a:pt x="802313" y="880580"/>
                      <a:pt x="735962" y="896131"/>
                      <a:pt x="661317" y="908572"/>
                    </a:cubicBezTo>
                    <a:cubicBezTo>
                      <a:pt x="586672" y="921013"/>
                      <a:pt x="501660" y="931380"/>
                      <a:pt x="418721" y="908572"/>
                    </a:cubicBezTo>
                    <a:cubicBezTo>
                      <a:pt x="335782" y="885764"/>
                      <a:pt x="232108" y="844294"/>
                      <a:pt x="163684" y="771723"/>
                    </a:cubicBezTo>
                    <a:cubicBezTo>
                      <a:pt x="95259" y="699152"/>
                      <a:pt x="28909" y="572670"/>
                      <a:pt x="8174" y="473144"/>
                    </a:cubicBezTo>
                    <a:cubicBezTo>
                      <a:pt x="-12561" y="373618"/>
                      <a:pt x="9211" y="250246"/>
                      <a:pt x="39276" y="174564"/>
                    </a:cubicBezTo>
                    <a:cubicBezTo>
                      <a:pt x="69341" y="98882"/>
                      <a:pt x="124289" y="47046"/>
                      <a:pt x="188566" y="19054"/>
                    </a:cubicBezTo>
                    <a:cubicBezTo>
                      <a:pt x="252843" y="-8938"/>
                      <a:pt x="362737" y="2466"/>
                      <a:pt x="424941" y="6613"/>
                    </a:cubicBezTo>
                    <a:cubicBezTo>
                      <a:pt x="487145" y="10760"/>
                      <a:pt x="486108" y="44973"/>
                      <a:pt x="549349" y="43936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BDCE7139-BBE8-41F4-8F8A-7B3E9A7C120E}"/>
                  </a:ext>
                </a:extLst>
              </p:cNvPr>
              <p:cNvSpPr/>
              <p:nvPr/>
            </p:nvSpPr>
            <p:spPr>
              <a:xfrm>
                <a:off x="2139820" y="4323184"/>
                <a:ext cx="58489" cy="646922"/>
              </a:xfrm>
              <a:custGeom>
                <a:avLst/>
                <a:gdLst>
                  <a:gd name="connsiteX0" fmla="*/ 0 w 58489"/>
                  <a:gd name="connsiteY0" fmla="*/ 646922 h 646922"/>
                  <a:gd name="connsiteX1" fmla="*/ 55984 w 58489"/>
                  <a:gd name="connsiteY1" fmla="*/ 273698 h 646922"/>
                  <a:gd name="connsiteX2" fmla="*/ 43543 w 58489"/>
                  <a:gd name="connsiteY2" fmla="*/ 0 h 64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89" h="646922">
                    <a:moveTo>
                      <a:pt x="0" y="646922"/>
                    </a:moveTo>
                    <a:cubicBezTo>
                      <a:pt x="24363" y="514220"/>
                      <a:pt x="48727" y="381518"/>
                      <a:pt x="55984" y="273698"/>
                    </a:cubicBezTo>
                    <a:cubicBezTo>
                      <a:pt x="63241" y="165878"/>
                      <a:pt x="53392" y="82939"/>
                      <a:pt x="43543" y="0"/>
                    </a:cubicBezTo>
                  </a:path>
                </a:pathLst>
              </a:custGeom>
              <a:grpFill/>
              <a:ln w="15875" cap="rnd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1A7AD014-4A2C-4890-8AD2-32D410F7640D}"/>
                </a:ext>
              </a:extLst>
            </p:cNvPr>
            <p:cNvGrpSpPr/>
            <p:nvPr/>
          </p:nvGrpSpPr>
          <p:grpSpPr>
            <a:xfrm>
              <a:off x="1385860" y="5012052"/>
              <a:ext cx="2576813" cy="1280557"/>
              <a:chOff x="1024869" y="2013458"/>
              <a:chExt cx="2160000" cy="1080000"/>
            </a:xfrm>
          </p:grpSpPr>
          <p:sp>
            <p:nvSpPr>
              <p:cNvPr id="112" name="Flowchart: Delay 111">
                <a:extLst>
                  <a:ext uri="{FF2B5EF4-FFF2-40B4-BE49-F238E27FC236}">
                    <a16:creationId xmlns:a16="http://schemas.microsoft.com/office/drawing/2014/main" id="{1B93FE72-555F-4070-8F35-3DD72B142BC3}"/>
                  </a:ext>
                </a:extLst>
              </p:cNvPr>
              <p:cNvSpPr/>
              <p:nvPr/>
            </p:nvSpPr>
            <p:spPr>
              <a:xfrm rot="5400000">
                <a:off x="1330984" y="2381480"/>
                <a:ext cx="94062" cy="706292"/>
              </a:xfrm>
              <a:prstGeom prst="flowChartDelay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AA2BD13D-AB90-44CD-A246-FEB8DBDEA9B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85016" y="2077567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Straight Connector 113">
                <a:extLst>
                  <a:ext uri="{FF2B5EF4-FFF2-40B4-BE49-F238E27FC236}">
                    <a16:creationId xmlns:a16="http://schemas.microsoft.com/office/drawing/2014/main" id="{2BF5DC91-0888-40E4-B65A-4973123A99D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378016" y="2075610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5" name="Rectangle: Top Corners Rounded 114">
                <a:extLst>
                  <a:ext uri="{FF2B5EF4-FFF2-40B4-BE49-F238E27FC236}">
                    <a16:creationId xmlns:a16="http://schemas.microsoft.com/office/drawing/2014/main" id="{06ADE778-1A8A-411F-822F-89DA370B4358}"/>
                  </a:ext>
                </a:extLst>
              </p:cNvPr>
              <p:cNvSpPr/>
              <p:nvPr/>
            </p:nvSpPr>
            <p:spPr>
              <a:xfrm>
                <a:off x="1890405" y="2968578"/>
                <a:ext cx="429787" cy="124880"/>
              </a:xfrm>
              <a:prstGeom prst="round2Same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6" name="Rectangle: Top Corners Rounded 115">
                <a:extLst>
                  <a:ext uri="{FF2B5EF4-FFF2-40B4-BE49-F238E27FC236}">
                    <a16:creationId xmlns:a16="http://schemas.microsoft.com/office/drawing/2014/main" id="{A4E96B4A-B71D-4415-8DA4-3F13BAF3A0E6}"/>
                  </a:ext>
                </a:extLst>
              </p:cNvPr>
              <p:cNvSpPr/>
              <p:nvPr/>
            </p:nvSpPr>
            <p:spPr>
              <a:xfrm>
                <a:off x="2073970" y="2013458"/>
                <a:ext cx="62659" cy="967823"/>
              </a:xfrm>
              <a:prstGeom prst="round2Same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7" name="Rectangle: Rounded Corners 116">
                <a:extLst>
                  <a:ext uri="{FF2B5EF4-FFF2-40B4-BE49-F238E27FC236}">
                    <a16:creationId xmlns:a16="http://schemas.microsoft.com/office/drawing/2014/main" id="{133633A6-9D08-4F4C-A488-117CEBCF3202}"/>
                  </a:ext>
                </a:extLst>
              </p:cNvPr>
              <p:cNvSpPr/>
              <p:nvPr/>
            </p:nvSpPr>
            <p:spPr>
              <a:xfrm>
                <a:off x="1356579" y="2041769"/>
                <a:ext cx="1504256" cy="39649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8" name="Flowchart: Delay 117">
                <a:extLst>
                  <a:ext uri="{FF2B5EF4-FFF2-40B4-BE49-F238E27FC236}">
                    <a16:creationId xmlns:a16="http://schemas.microsoft.com/office/drawing/2014/main" id="{655AF00B-472D-4368-AE20-C7D972A7BEED}"/>
                  </a:ext>
                </a:extLst>
              </p:cNvPr>
              <p:cNvSpPr/>
              <p:nvPr/>
            </p:nvSpPr>
            <p:spPr>
              <a:xfrm rot="5400000">
                <a:off x="2784692" y="2381481"/>
                <a:ext cx="94062" cy="706292"/>
              </a:xfrm>
              <a:prstGeom prst="flowChartDelay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cxnSp>
            <p:nvCxnSpPr>
              <p:cNvPr id="119" name="Straight Connector 118">
                <a:extLst>
                  <a:ext uri="{FF2B5EF4-FFF2-40B4-BE49-F238E27FC236}">
                    <a16:creationId xmlns:a16="http://schemas.microsoft.com/office/drawing/2014/main" id="{BAA02199-D13D-4227-B53F-0BBCA8C9040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538723" y="2078696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Straight Connector 119">
                <a:extLst>
                  <a:ext uri="{FF2B5EF4-FFF2-40B4-BE49-F238E27FC236}">
                    <a16:creationId xmlns:a16="http://schemas.microsoft.com/office/drawing/2014/main" id="{C28C3B86-FD1A-4FEF-BEA4-459A55E320C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831723" y="2076739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49135320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190949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CONTENTS</a:t>
            </a: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D59BA696-9B3D-4572-9B05-1719E688BED6}"/>
              </a:ext>
            </a:extLst>
          </p:cNvPr>
          <p:cNvSpPr txBox="1"/>
          <p:nvPr/>
        </p:nvSpPr>
        <p:spPr>
          <a:xfrm>
            <a:off x="1649234" y="563769"/>
            <a:ext cx="889353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400" b="1" dirty="0">
                <a:solidFill>
                  <a:srgbClr val="CC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00C74210-C2F0-4A27-85CA-8924AF3E2B20}"/>
              </a:ext>
            </a:extLst>
          </p:cNvPr>
          <p:cNvSpPr/>
          <p:nvPr/>
        </p:nvSpPr>
        <p:spPr>
          <a:xfrm>
            <a:off x="3799395" y="1337603"/>
            <a:ext cx="459320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entury Gothic" panose="020B0502020202020204" pitchFamily="34" charset="0"/>
              </a:rPr>
              <a:t>WORKED EXAMPLES</a:t>
            </a:r>
            <a:endParaRPr lang="en-GB" sz="3600" b="1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034B1F0-0EB6-4708-BA38-DF9D25512BC9}"/>
              </a:ext>
            </a:extLst>
          </p:cNvPr>
          <p:cNvSpPr/>
          <p:nvPr/>
        </p:nvSpPr>
        <p:spPr>
          <a:xfrm>
            <a:off x="483884" y="2181214"/>
            <a:ext cx="5724143" cy="59016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3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1: Making 3-digit numbers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4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2: Making 4-digit numbers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5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3: Numbers in columns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6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4: 1-100 number line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7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5: 1-1000 number line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8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6: Patterns in sequences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9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7: Count back through 0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10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8: Rounding to 10 and 100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11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9: Rounding money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12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10: Roman Numerals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169BA4E-3372-4B5F-98DE-FC0B125A1E6A}"/>
              </a:ext>
            </a:extLst>
          </p:cNvPr>
          <p:cNvSpPr/>
          <p:nvPr/>
        </p:nvSpPr>
        <p:spPr>
          <a:xfrm>
            <a:off x="6287978" y="2181214"/>
            <a:ext cx="5295188" cy="59016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13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11: Consecutive numbers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14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12: Make 24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15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13: Number sentences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16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14: = and &gt; signs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17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15: Bordering 10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  <a:hlinkClick r:id="" action="ppaction://noaction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18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16: Positioning digits to add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19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17: Positioning digits to subtract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20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18: Sum and difference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21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19: More boys or girls?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22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20: Part/whole word questions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7A92C7C-E2E0-4FCF-8EAB-2E8399BEE898}"/>
              </a:ext>
            </a:extLst>
          </p:cNvPr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</p:spTree>
    <p:extLst>
      <p:ext uri="{BB962C8B-B14F-4D97-AF65-F5344CB8AC3E}">
        <p14:creationId xmlns:p14="http://schemas.microsoft.com/office/powerpoint/2010/main" val="306314552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190949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CONTENTS</a:t>
            </a: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D59BA696-9B3D-4572-9B05-1719E688BED6}"/>
              </a:ext>
            </a:extLst>
          </p:cNvPr>
          <p:cNvSpPr txBox="1"/>
          <p:nvPr/>
        </p:nvSpPr>
        <p:spPr>
          <a:xfrm>
            <a:off x="1649234" y="563769"/>
            <a:ext cx="889353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400" b="1" dirty="0">
                <a:solidFill>
                  <a:srgbClr val="CC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00C74210-C2F0-4A27-85CA-8924AF3E2B20}"/>
              </a:ext>
            </a:extLst>
          </p:cNvPr>
          <p:cNvSpPr/>
          <p:nvPr/>
        </p:nvSpPr>
        <p:spPr>
          <a:xfrm>
            <a:off x="3799395" y="1337603"/>
            <a:ext cx="459320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entury Gothic" panose="020B0502020202020204" pitchFamily="34" charset="0"/>
              </a:rPr>
              <a:t>WORKED EXAMPLES</a:t>
            </a:r>
            <a:endParaRPr lang="en-GB" sz="3600" b="1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034B1F0-0EB6-4708-BA38-DF9D25512BC9}"/>
              </a:ext>
            </a:extLst>
          </p:cNvPr>
          <p:cNvSpPr/>
          <p:nvPr/>
        </p:nvSpPr>
        <p:spPr>
          <a:xfrm>
            <a:off x="483884" y="2181214"/>
            <a:ext cx="5724143" cy="59016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3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21: Change at the shop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4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22: × + number sentences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5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23: Area models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6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24: Largest product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7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25: 2-digit product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8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26: Shapes with matchsticks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9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27: Division in context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10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28: Different quotients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11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29: Finding factors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12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30: Venn diagrams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169BA4E-3372-4B5F-98DE-FC0B125A1E6A}"/>
              </a:ext>
            </a:extLst>
          </p:cNvPr>
          <p:cNvSpPr/>
          <p:nvPr/>
        </p:nvSpPr>
        <p:spPr>
          <a:xfrm>
            <a:off x="6287978" y="2181214"/>
            <a:ext cx="5295188" cy="59016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13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31: Different answers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14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32: Questions in context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15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33: Combinations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16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34: Estimating fractions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17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35: Fraction of a shape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  <a:hlinkClick r:id="" action="ppaction://noaction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18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36: Parts and the whole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19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37: Fractions on a line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20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38: Sharing contexts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21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39: Fraction of a number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22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40: Balancing scales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7A92C7C-E2E0-4FCF-8EAB-2E8399BEE898}"/>
              </a:ext>
            </a:extLst>
          </p:cNvPr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</p:spTree>
    <p:extLst>
      <p:ext uri="{BB962C8B-B14F-4D97-AF65-F5344CB8AC3E}">
        <p14:creationId xmlns:p14="http://schemas.microsoft.com/office/powerpoint/2010/main" val="16485201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190949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CONTENTS</a:t>
            </a: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D59BA696-9B3D-4572-9B05-1719E688BED6}"/>
              </a:ext>
            </a:extLst>
          </p:cNvPr>
          <p:cNvSpPr txBox="1"/>
          <p:nvPr/>
        </p:nvSpPr>
        <p:spPr>
          <a:xfrm>
            <a:off x="1649234" y="563769"/>
            <a:ext cx="889353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400" b="1" dirty="0">
                <a:solidFill>
                  <a:srgbClr val="CC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00C74210-C2F0-4A27-85CA-8924AF3E2B20}"/>
              </a:ext>
            </a:extLst>
          </p:cNvPr>
          <p:cNvSpPr/>
          <p:nvPr/>
        </p:nvSpPr>
        <p:spPr>
          <a:xfrm>
            <a:off x="3799395" y="1337603"/>
            <a:ext cx="459320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entury Gothic" panose="020B0502020202020204" pitchFamily="34" charset="0"/>
              </a:rPr>
              <a:t>WORKED EXAMPLES</a:t>
            </a:r>
            <a:endParaRPr lang="en-GB" sz="3600" b="1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034B1F0-0EB6-4708-BA38-DF9D25512BC9}"/>
              </a:ext>
            </a:extLst>
          </p:cNvPr>
          <p:cNvSpPr/>
          <p:nvPr/>
        </p:nvSpPr>
        <p:spPr>
          <a:xfrm>
            <a:off x="483884" y="2181214"/>
            <a:ext cx="5724143" cy="59016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3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41: Measures of time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4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42: Reading clocks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5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43: Combinations of change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6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44: Comparing angles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7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45: Area and perimeter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8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46: Shape properties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9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47: Building shapes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10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48: Lines of symmetry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11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49: Coordinate points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12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50: After-school clubs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169BA4E-3372-4B5F-98DE-FC0B125A1E6A}"/>
              </a:ext>
            </a:extLst>
          </p:cNvPr>
          <p:cNvSpPr/>
          <p:nvPr/>
        </p:nvSpPr>
        <p:spPr>
          <a:xfrm>
            <a:off x="6287978" y="2181214"/>
            <a:ext cx="5295188" cy="22544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13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51: Different graph types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rgbClr val="4472C4"/>
                </a:solidFill>
                <a:latin typeface="Century Gothic" panose="020B0502020202020204" pitchFamily="34" charset="0"/>
                <a:hlinkClick r:id="rId14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52: Making judgements</a:t>
            </a:r>
            <a:endParaRPr lang="en-GB" sz="2200" b="1" dirty="0">
              <a:solidFill>
                <a:srgbClr val="4472C4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15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53: Train timetables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  <a:p>
            <a:pPr lvl="0">
              <a:spcAft>
                <a:spcPts val="2100"/>
              </a:spcAft>
            </a:pPr>
            <a:r>
              <a:rPr lang="en-GB" sz="2200" b="1" dirty="0">
                <a:solidFill>
                  <a:schemeClr val="accent1"/>
                </a:solidFill>
                <a:latin typeface="Century Gothic" panose="020B0502020202020204" pitchFamily="34" charset="0"/>
                <a:hlinkClick r:id="rId16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Task 54: Comparing teams</a:t>
            </a:r>
            <a:endParaRPr lang="en-GB" sz="2200" b="1" dirty="0">
              <a:solidFill>
                <a:schemeClr val="accent1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7A92C7C-E2E0-4FCF-8EAB-2E8399BEE898}"/>
              </a:ext>
            </a:extLst>
          </p:cNvPr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</p:spTree>
    <p:extLst>
      <p:ext uri="{BB962C8B-B14F-4D97-AF65-F5344CB8AC3E}">
        <p14:creationId xmlns:p14="http://schemas.microsoft.com/office/powerpoint/2010/main" val="178353768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3859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1: Making 3-digit numbers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25" name="Group 24">
            <a:extLst>
              <a:ext uri="{FF2B5EF4-FFF2-40B4-BE49-F238E27FC236}">
                <a16:creationId xmlns:a16="http://schemas.microsoft.com/office/drawing/2014/main" id="{EB657A37-9102-4F71-8F63-1E166A60751C}"/>
              </a:ext>
            </a:extLst>
          </p:cNvPr>
          <p:cNvGrpSpPr/>
          <p:nvPr/>
        </p:nvGrpSpPr>
        <p:grpSpPr>
          <a:xfrm>
            <a:off x="1444229" y="1725922"/>
            <a:ext cx="540000" cy="540000"/>
            <a:chOff x="1784427" y="2174395"/>
            <a:chExt cx="684000" cy="684000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12EAF121-E86F-4CB0-9E19-B9B59AA2F0D8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5878D22-274E-4BB1-A9DB-5981BA8D339E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3870FB37-B89A-4A31-B9B1-CA3EFE7D22A3}"/>
              </a:ext>
            </a:extLst>
          </p:cNvPr>
          <p:cNvSpPr txBox="1"/>
          <p:nvPr/>
        </p:nvSpPr>
        <p:spPr>
          <a:xfrm>
            <a:off x="130636" y="1645105"/>
            <a:ext cx="104547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340</a:t>
            </a:r>
          </a:p>
        </p:txBody>
      </p: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20EDAEDF-5CB1-4D2F-ACE8-B6FF7B32CB09}"/>
              </a:ext>
            </a:extLst>
          </p:cNvPr>
          <p:cNvGrpSpPr/>
          <p:nvPr/>
        </p:nvGrpSpPr>
        <p:grpSpPr>
          <a:xfrm>
            <a:off x="2415586" y="1718677"/>
            <a:ext cx="540000" cy="540000"/>
            <a:chOff x="1784427" y="2174395"/>
            <a:chExt cx="684000" cy="684000"/>
          </a:xfrm>
        </p:grpSpPr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F0FFFF1C-86FD-43CA-B12E-0889E4A8AE67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45A64D8D-62FE-4F6A-80DF-4D31BF4EF83E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EB391B6C-3BE8-476F-A865-22D5A83DDAEA}"/>
              </a:ext>
            </a:extLst>
          </p:cNvPr>
          <p:cNvGrpSpPr/>
          <p:nvPr/>
        </p:nvGrpSpPr>
        <p:grpSpPr>
          <a:xfrm>
            <a:off x="3386943" y="1717274"/>
            <a:ext cx="540000" cy="540000"/>
            <a:chOff x="1784427" y="2174395"/>
            <a:chExt cx="684000" cy="684000"/>
          </a:xfrm>
        </p:grpSpPr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E887FD1D-DB99-4431-BFA7-254866132E47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6" name="Rectangle 145">
              <a:extLst>
                <a:ext uri="{FF2B5EF4-FFF2-40B4-BE49-F238E27FC236}">
                  <a16:creationId xmlns:a16="http://schemas.microsoft.com/office/drawing/2014/main" id="{7EEB089C-5632-4CA8-8E22-BCEAF4190CDB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7027B3E8-BFFF-4F78-9597-1661E6EC5EC8}"/>
              </a:ext>
            </a:extLst>
          </p:cNvPr>
          <p:cNvGrpSpPr/>
          <p:nvPr/>
        </p:nvGrpSpPr>
        <p:grpSpPr>
          <a:xfrm>
            <a:off x="4472913" y="1481488"/>
            <a:ext cx="432000" cy="432000"/>
            <a:chOff x="4442376" y="1751871"/>
            <a:chExt cx="432000" cy="432000"/>
          </a:xfrm>
        </p:grpSpPr>
        <p:sp>
          <p:nvSpPr>
            <p:cNvPr id="371" name="Oval 370">
              <a:extLst>
                <a:ext uri="{FF2B5EF4-FFF2-40B4-BE49-F238E27FC236}">
                  <a16:creationId xmlns:a16="http://schemas.microsoft.com/office/drawing/2014/main" id="{1DC493F4-3719-4539-AD4D-AFB8405E6377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B1A2D22B-E017-4E00-87B6-0FB37CD3F82B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F1384D30-0EAB-4D45-A96D-68B817553D14}"/>
              </a:ext>
            </a:extLst>
          </p:cNvPr>
          <p:cNvGrpSpPr/>
          <p:nvPr/>
        </p:nvGrpSpPr>
        <p:grpSpPr>
          <a:xfrm>
            <a:off x="5078947" y="1483439"/>
            <a:ext cx="432000" cy="432000"/>
            <a:chOff x="4442376" y="1751871"/>
            <a:chExt cx="432000" cy="432000"/>
          </a:xfrm>
        </p:grpSpPr>
        <p:sp>
          <p:nvSpPr>
            <p:cNvPr id="374" name="Oval 373">
              <a:extLst>
                <a:ext uri="{FF2B5EF4-FFF2-40B4-BE49-F238E27FC236}">
                  <a16:creationId xmlns:a16="http://schemas.microsoft.com/office/drawing/2014/main" id="{72A45098-4D4A-4B39-97B9-4F9F9C818843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0DD765EB-5065-4FEC-9DF6-661492EC3936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76" name="Group 375">
            <a:extLst>
              <a:ext uri="{FF2B5EF4-FFF2-40B4-BE49-F238E27FC236}">
                <a16:creationId xmlns:a16="http://schemas.microsoft.com/office/drawing/2014/main" id="{45FBA2A1-88A6-425E-B9B4-F5B1440CE396}"/>
              </a:ext>
            </a:extLst>
          </p:cNvPr>
          <p:cNvGrpSpPr/>
          <p:nvPr/>
        </p:nvGrpSpPr>
        <p:grpSpPr>
          <a:xfrm>
            <a:off x="4475791" y="2092555"/>
            <a:ext cx="432000" cy="432000"/>
            <a:chOff x="4442376" y="1751871"/>
            <a:chExt cx="432000" cy="432000"/>
          </a:xfrm>
        </p:grpSpPr>
        <p:sp>
          <p:nvSpPr>
            <p:cNvPr id="377" name="Oval 376">
              <a:extLst>
                <a:ext uri="{FF2B5EF4-FFF2-40B4-BE49-F238E27FC236}">
                  <a16:creationId xmlns:a16="http://schemas.microsoft.com/office/drawing/2014/main" id="{6E442616-5763-4624-8B12-74001467A516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CAB8CA5F-6472-4E69-9296-6D47DB6AD74C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2E1B5C28-04FE-4386-8CC9-F4E553945296}"/>
              </a:ext>
            </a:extLst>
          </p:cNvPr>
          <p:cNvGrpSpPr/>
          <p:nvPr/>
        </p:nvGrpSpPr>
        <p:grpSpPr>
          <a:xfrm>
            <a:off x="5081825" y="2094506"/>
            <a:ext cx="432000" cy="432000"/>
            <a:chOff x="4442376" y="1751871"/>
            <a:chExt cx="432000" cy="432000"/>
          </a:xfrm>
        </p:grpSpPr>
        <p:sp>
          <p:nvSpPr>
            <p:cNvPr id="380" name="Oval 379">
              <a:extLst>
                <a:ext uri="{FF2B5EF4-FFF2-40B4-BE49-F238E27FC236}">
                  <a16:creationId xmlns:a16="http://schemas.microsoft.com/office/drawing/2014/main" id="{C7B49FAD-F242-46CC-945F-FEB0879EBB62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F17271EB-24CE-479E-A57E-C72399F5B1E9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6575787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3859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1: Making 3-digit numbers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25" name="Group 24">
            <a:extLst>
              <a:ext uri="{FF2B5EF4-FFF2-40B4-BE49-F238E27FC236}">
                <a16:creationId xmlns:a16="http://schemas.microsoft.com/office/drawing/2014/main" id="{EB657A37-9102-4F71-8F63-1E166A60751C}"/>
              </a:ext>
            </a:extLst>
          </p:cNvPr>
          <p:cNvGrpSpPr/>
          <p:nvPr/>
        </p:nvGrpSpPr>
        <p:grpSpPr>
          <a:xfrm>
            <a:off x="1444229" y="1725922"/>
            <a:ext cx="540000" cy="540000"/>
            <a:chOff x="1784427" y="2174395"/>
            <a:chExt cx="684000" cy="684000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12EAF121-E86F-4CB0-9E19-B9B59AA2F0D8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5878D22-274E-4BB1-A9DB-5981BA8D339E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sp>
        <p:nvSpPr>
          <p:cNvPr id="139" name="TextBox 138">
            <a:extLst>
              <a:ext uri="{FF2B5EF4-FFF2-40B4-BE49-F238E27FC236}">
                <a16:creationId xmlns:a16="http://schemas.microsoft.com/office/drawing/2014/main" id="{527F71BE-662A-42C7-808F-04ED87D47A53}"/>
              </a:ext>
            </a:extLst>
          </p:cNvPr>
          <p:cNvSpPr txBox="1"/>
          <p:nvPr/>
        </p:nvSpPr>
        <p:spPr>
          <a:xfrm>
            <a:off x="127204" y="3481926"/>
            <a:ext cx="104547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340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3870FB37-B89A-4A31-B9B1-CA3EFE7D22A3}"/>
              </a:ext>
            </a:extLst>
          </p:cNvPr>
          <p:cNvSpPr txBox="1"/>
          <p:nvPr/>
        </p:nvSpPr>
        <p:spPr>
          <a:xfrm>
            <a:off x="130636" y="1645105"/>
            <a:ext cx="104547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340</a:t>
            </a:r>
          </a:p>
        </p:txBody>
      </p: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20EDAEDF-5CB1-4D2F-ACE8-B6FF7B32CB09}"/>
              </a:ext>
            </a:extLst>
          </p:cNvPr>
          <p:cNvGrpSpPr/>
          <p:nvPr/>
        </p:nvGrpSpPr>
        <p:grpSpPr>
          <a:xfrm>
            <a:off x="2415586" y="1718677"/>
            <a:ext cx="540000" cy="540000"/>
            <a:chOff x="1784427" y="2174395"/>
            <a:chExt cx="684000" cy="684000"/>
          </a:xfrm>
        </p:grpSpPr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F0FFFF1C-86FD-43CA-B12E-0889E4A8AE67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45A64D8D-62FE-4F6A-80DF-4D31BF4EF83E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EB391B6C-3BE8-476F-A865-22D5A83DDAEA}"/>
              </a:ext>
            </a:extLst>
          </p:cNvPr>
          <p:cNvGrpSpPr/>
          <p:nvPr/>
        </p:nvGrpSpPr>
        <p:grpSpPr>
          <a:xfrm>
            <a:off x="3386943" y="1717274"/>
            <a:ext cx="540000" cy="540000"/>
            <a:chOff x="1784427" y="2174395"/>
            <a:chExt cx="684000" cy="684000"/>
          </a:xfrm>
        </p:grpSpPr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E887FD1D-DB99-4431-BFA7-254866132E47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6" name="Rectangle 145">
              <a:extLst>
                <a:ext uri="{FF2B5EF4-FFF2-40B4-BE49-F238E27FC236}">
                  <a16:creationId xmlns:a16="http://schemas.microsoft.com/office/drawing/2014/main" id="{7EEB089C-5632-4CA8-8E22-BCEAF4190CDB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3BA40C7C-BD14-40C6-8047-208199A5A320}"/>
              </a:ext>
            </a:extLst>
          </p:cNvPr>
          <p:cNvGrpSpPr/>
          <p:nvPr/>
        </p:nvGrpSpPr>
        <p:grpSpPr>
          <a:xfrm>
            <a:off x="1444202" y="3580716"/>
            <a:ext cx="540000" cy="540000"/>
            <a:chOff x="1784427" y="2174395"/>
            <a:chExt cx="684000" cy="684000"/>
          </a:xfrm>
        </p:grpSpPr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B7EEF913-4EAD-476C-BCD3-619086F7B3C7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55" name="Rectangle 154">
              <a:extLst>
                <a:ext uri="{FF2B5EF4-FFF2-40B4-BE49-F238E27FC236}">
                  <a16:creationId xmlns:a16="http://schemas.microsoft.com/office/drawing/2014/main" id="{8B03A979-7F79-4763-ADDD-2F81046B5CD7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0EB3165F-4A19-49BF-A4E5-C74FADAB27E6}"/>
              </a:ext>
            </a:extLst>
          </p:cNvPr>
          <p:cNvGrpSpPr/>
          <p:nvPr/>
        </p:nvGrpSpPr>
        <p:grpSpPr>
          <a:xfrm>
            <a:off x="2415559" y="3573471"/>
            <a:ext cx="540000" cy="540000"/>
            <a:chOff x="1784427" y="2174395"/>
            <a:chExt cx="684000" cy="684000"/>
          </a:xfrm>
        </p:grpSpPr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46125694-A1A7-450D-BA36-DFB816E04BC5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58" name="Rectangle 157">
              <a:extLst>
                <a:ext uri="{FF2B5EF4-FFF2-40B4-BE49-F238E27FC236}">
                  <a16:creationId xmlns:a16="http://schemas.microsoft.com/office/drawing/2014/main" id="{09314162-CFE6-4081-AF44-782BD9812FCE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7027B3E8-BFFF-4F78-9597-1661E6EC5EC8}"/>
              </a:ext>
            </a:extLst>
          </p:cNvPr>
          <p:cNvGrpSpPr/>
          <p:nvPr/>
        </p:nvGrpSpPr>
        <p:grpSpPr>
          <a:xfrm>
            <a:off x="4472913" y="1481488"/>
            <a:ext cx="432000" cy="432000"/>
            <a:chOff x="4442376" y="1751871"/>
            <a:chExt cx="432000" cy="432000"/>
          </a:xfrm>
        </p:grpSpPr>
        <p:sp>
          <p:nvSpPr>
            <p:cNvPr id="371" name="Oval 370">
              <a:extLst>
                <a:ext uri="{FF2B5EF4-FFF2-40B4-BE49-F238E27FC236}">
                  <a16:creationId xmlns:a16="http://schemas.microsoft.com/office/drawing/2014/main" id="{1DC493F4-3719-4539-AD4D-AFB8405E6377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B1A2D22B-E017-4E00-87B6-0FB37CD3F82B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F1384D30-0EAB-4D45-A96D-68B817553D14}"/>
              </a:ext>
            </a:extLst>
          </p:cNvPr>
          <p:cNvGrpSpPr/>
          <p:nvPr/>
        </p:nvGrpSpPr>
        <p:grpSpPr>
          <a:xfrm>
            <a:off x="5078947" y="1483439"/>
            <a:ext cx="432000" cy="432000"/>
            <a:chOff x="4442376" y="1751871"/>
            <a:chExt cx="432000" cy="432000"/>
          </a:xfrm>
        </p:grpSpPr>
        <p:sp>
          <p:nvSpPr>
            <p:cNvPr id="374" name="Oval 373">
              <a:extLst>
                <a:ext uri="{FF2B5EF4-FFF2-40B4-BE49-F238E27FC236}">
                  <a16:creationId xmlns:a16="http://schemas.microsoft.com/office/drawing/2014/main" id="{72A45098-4D4A-4B39-97B9-4F9F9C818843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0DD765EB-5065-4FEC-9DF6-661492EC3936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76" name="Group 375">
            <a:extLst>
              <a:ext uri="{FF2B5EF4-FFF2-40B4-BE49-F238E27FC236}">
                <a16:creationId xmlns:a16="http://schemas.microsoft.com/office/drawing/2014/main" id="{45FBA2A1-88A6-425E-B9B4-F5B1440CE396}"/>
              </a:ext>
            </a:extLst>
          </p:cNvPr>
          <p:cNvGrpSpPr/>
          <p:nvPr/>
        </p:nvGrpSpPr>
        <p:grpSpPr>
          <a:xfrm>
            <a:off x="4475791" y="2092555"/>
            <a:ext cx="432000" cy="432000"/>
            <a:chOff x="4442376" y="1751871"/>
            <a:chExt cx="432000" cy="432000"/>
          </a:xfrm>
        </p:grpSpPr>
        <p:sp>
          <p:nvSpPr>
            <p:cNvPr id="377" name="Oval 376">
              <a:extLst>
                <a:ext uri="{FF2B5EF4-FFF2-40B4-BE49-F238E27FC236}">
                  <a16:creationId xmlns:a16="http://schemas.microsoft.com/office/drawing/2014/main" id="{6E442616-5763-4624-8B12-74001467A516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CAB8CA5F-6472-4E69-9296-6D47DB6AD74C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2E1B5C28-04FE-4386-8CC9-F4E553945296}"/>
              </a:ext>
            </a:extLst>
          </p:cNvPr>
          <p:cNvGrpSpPr/>
          <p:nvPr/>
        </p:nvGrpSpPr>
        <p:grpSpPr>
          <a:xfrm>
            <a:off x="5081825" y="2094506"/>
            <a:ext cx="432000" cy="432000"/>
            <a:chOff x="4442376" y="1751871"/>
            <a:chExt cx="432000" cy="432000"/>
          </a:xfrm>
        </p:grpSpPr>
        <p:sp>
          <p:nvSpPr>
            <p:cNvPr id="380" name="Oval 379">
              <a:extLst>
                <a:ext uri="{FF2B5EF4-FFF2-40B4-BE49-F238E27FC236}">
                  <a16:creationId xmlns:a16="http://schemas.microsoft.com/office/drawing/2014/main" id="{C7B49FAD-F242-46CC-945F-FEB0879EBB62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F17271EB-24CE-479E-A57E-C72399F5B1E9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aphicFrame>
        <p:nvGraphicFramePr>
          <p:cNvPr id="382" name="Table 381">
            <a:extLst>
              <a:ext uri="{FF2B5EF4-FFF2-40B4-BE49-F238E27FC236}">
                <a16:creationId xmlns:a16="http://schemas.microsoft.com/office/drawing/2014/main" id="{0C9DBEDD-0390-4CB1-B989-BE172B136D96}"/>
              </a:ext>
            </a:extLst>
          </p:cNvPr>
          <p:cNvGraphicFramePr>
            <a:graphicFrameLocks noGrp="1"/>
          </p:cNvGraphicFramePr>
          <p:nvPr/>
        </p:nvGraphicFramePr>
        <p:xfrm>
          <a:off x="3407709" y="3245630"/>
          <a:ext cx="3060000" cy="12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000">
                  <a:extLst>
                    <a:ext uri="{9D8B030D-6E8A-4147-A177-3AD203B41FA5}">
                      <a16:colId xmlns:a16="http://schemas.microsoft.com/office/drawing/2014/main" val="370746655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375956647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074803015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247153722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865697064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297245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0481017"/>
                  </a:ext>
                </a:extLst>
              </a:tr>
            </a:tbl>
          </a:graphicData>
        </a:graphic>
      </p:graphicFrame>
      <p:grpSp>
        <p:nvGrpSpPr>
          <p:cNvPr id="383" name="Group 382">
            <a:extLst>
              <a:ext uri="{FF2B5EF4-FFF2-40B4-BE49-F238E27FC236}">
                <a16:creationId xmlns:a16="http://schemas.microsoft.com/office/drawing/2014/main" id="{7BA08EEC-799D-4B5F-802E-0424EB8E9A94}"/>
              </a:ext>
            </a:extLst>
          </p:cNvPr>
          <p:cNvGrpSpPr/>
          <p:nvPr/>
        </p:nvGrpSpPr>
        <p:grpSpPr>
          <a:xfrm>
            <a:off x="3492879" y="3337503"/>
            <a:ext cx="432000" cy="432000"/>
            <a:chOff x="4442376" y="1751871"/>
            <a:chExt cx="432000" cy="432000"/>
          </a:xfrm>
        </p:grpSpPr>
        <p:sp>
          <p:nvSpPr>
            <p:cNvPr id="384" name="Oval 383">
              <a:extLst>
                <a:ext uri="{FF2B5EF4-FFF2-40B4-BE49-F238E27FC236}">
                  <a16:creationId xmlns:a16="http://schemas.microsoft.com/office/drawing/2014/main" id="{AE4D054C-851C-4ED2-81F6-BCA65C9A19DE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5E418CD6-AE83-40B4-BD00-D1F2431432E6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AD4A0E60-9FCF-42E2-84AC-03AA37AD2FE2}"/>
              </a:ext>
            </a:extLst>
          </p:cNvPr>
          <p:cNvGrpSpPr/>
          <p:nvPr/>
        </p:nvGrpSpPr>
        <p:grpSpPr>
          <a:xfrm>
            <a:off x="4106783" y="3335241"/>
            <a:ext cx="432000" cy="432000"/>
            <a:chOff x="4442376" y="1751871"/>
            <a:chExt cx="432000" cy="432000"/>
          </a:xfrm>
        </p:grpSpPr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9C56375A-5CD7-4D37-A17F-D5287E14D9ED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88" name="Rectangle 387">
              <a:extLst>
                <a:ext uri="{FF2B5EF4-FFF2-40B4-BE49-F238E27FC236}">
                  <a16:creationId xmlns:a16="http://schemas.microsoft.com/office/drawing/2014/main" id="{BB6B97F0-E6E9-4F8E-B920-214BE6D44D9E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D5902B7F-BEDF-4190-B557-4A311DE71706}"/>
              </a:ext>
            </a:extLst>
          </p:cNvPr>
          <p:cNvGrpSpPr/>
          <p:nvPr/>
        </p:nvGrpSpPr>
        <p:grpSpPr>
          <a:xfrm>
            <a:off x="4720270" y="3332336"/>
            <a:ext cx="432000" cy="432000"/>
            <a:chOff x="4442376" y="1751871"/>
            <a:chExt cx="432000" cy="432000"/>
          </a:xfrm>
        </p:grpSpPr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547ED775-4531-4CC3-9B0C-FDA6D9031DC7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91" name="Rectangle 390">
              <a:extLst>
                <a:ext uri="{FF2B5EF4-FFF2-40B4-BE49-F238E27FC236}">
                  <a16:creationId xmlns:a16="http://schemas.microsoft.com/office/drawing/2014/main" id="{2DF41504-5563-49FE-B33C-AB66A03F0F5D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80C28134-B547-4C92-8E25-94E2EE9670D1}"/>
              </a:ext>
            </a:extLst>
          </p:cNvPr>
          <p:cNvGrpSpPr/>
          <p:nvPr/>
        </p:nvGrpSpPr>
        <p:grpSpPr>
          <a:xfrm>
            <a:off x="5336503" y="3334416"/>
            <a:ext cx="432000" cy="432000"/>
            <a:chOff x="4442376" y="1751871"/>
            <a:chExt cx="432000" cy="432000"/>
          </a:xfrm>
        </p:grpSpPr>
        <p:sp>
          <p:nvSpPr>
            <p:cNvPr id="393" name="Oval 392">
              <a:extLst>
                <a:ext uri="{FF2B5EF4-FFF2-40B4-BE49-F238E27FC236}">
                  <a16:creationId xmlns:a16="http://schemas.microsoft.com/office/drawing/2014/main" id="{E3EC2EA5-6457-48F5-876E-DE00B838A7A9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8510D780-6AD8-4BE7-8861-BC67190A6995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A35DF5FD-0042-4ED2-B490-FD268AA01CE0}"/>
              </a:ext>
            </a:extLst>
          </p:cNvPr>
          <p:cNvGrpSpPr/>
          <p:nvPr/>
        </p:nvGrpSpPr>
        <p:grpSpPr>
          <a:xfrm>
            <a:off x="5942537" y="3336367"/>
            <a:ext cx="432000" cy="432000"/>
            <a:chOff x="4442376" y="1751871"/>
            <a:chExt cx="432000" cy="432000"/>
          </a:xfrm>
        </p:grpSpPr>
        <p:sp>
          <p:nvSpPr>
            <p:cNvPr id="396" name="Oval 395">
              <a:extLst>
                <a:ext uri="{FF2B5EF4-FFF2-40B4-BE49-F238E27FC236}">
                  <a16:creationId xmlns:a16="http://schemas.microsoft.com/office/drawing/2014/main" id="{8F4B3FA7-FDB2-40B0-8D9C-9630A6B6F059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751987E7-6B67-4EEA-B8A5-C07C3CD4F98D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07D9E391-604B-443D-8A9B-DF446E2CEA07}"/>
              </a:ext>
            </a:extLst>
          </p:cNvPr>
          <p:cNvGrpSpPr/>
          <p:nvPr/>
        </p:nvGrpSpPr>
        <p:grpSpPr>
          <a:xfrm>
            <a:off x="3495757" y="3948570"/>
            <a:ext cx="432000" cy="432000"/>
            <a:chOff x="4442376" y="1751871"/>
            <a:chExt cx="432000" cy="432000"/>
          </a:xfrm>
        </p:grpSpPr>
        <p:sp>
          <p:nvSpPr>
            <p:cNvPr id="399" name="Oval 398">
              <a:extLst>
                <a:ext uri="{FF2B5EF4-FFF2-40B4-BE49-F238E27FC236}">
                  <a16:creationId xmlns:a16="http://schemas.microsoft.com/office/drawing/2014/main" id="{BAD3C019-6E8E-4D5F-B1FB-0B82DF52CC8F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00" name="Rectangle 399">
              <a:extLst>
                <a:ext uri="{FF2B5EF4-FFF2-40B4-BE49-F238E27FC236}">
                  <a16:creationId xmlns:a16="http://schemas.microsoft.com/office/drawing/2014/main" id="{CB044E82-BF1D-4789-A1FF-6DE51E5D00FF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C3B870D7-E6FC-4689-8BBF-103C65BB188F}"/>
              </a:ext>
            </a:extLst>
          </p:cNvPr>
          <p:cNvGrpSpPr/>
          <p:nvPr/>
        </p:nvGrpSpPr>
        <p:grpSpPr>
          <a:xfrm>
            <a:off x="4109661" y="3946308"/>
            <a:ext cx="432000" cy="432000"/>
            <a:chOff x="4442376" y="1751871"/>
            <a:chExt cx="432000" cy="432000"/>
          </a:xfrm>
        </p:grpSpPr>
        <p:sp>
          <p:nvSpPr>
            <p:cNvPr id="402" name="Oval 401">
              <a:extLst>
                <a:ext uri="{FF2B5EF4-FFF2-40B4-BE49-F238E27FC236}">
                  <a16:creationId xmlns:a16="http://schemas.microsoft.com/office/drawing/2014/main" id="{2910EA15-4878-43B3-9ED8-923B7666B1C1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C123C5E3-482A-487A-A5F5-DE51EFB07021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4AE13A63-2E07-4594-A983-905724AA9D07}"/>
              </a:ext>
            </a:extLst>
          </p:cNvPr>
          <p:cNvGrpSpPr/>
          <p:nvPr/>
        </p:nvGrpSpPr>
        <p:grpSpPr>
          <a:xfrm>
            <a:off x="4723148" y="3943403"/>
            <a:ext cx="432000" cy="432000"/>
            <a:chOff x="4442376" y="1751871"/>
            <a:chExt cx="432000" cy="432000"/>
          </a:xfrm>
        </p:grpSpPr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53E2CC75-2434-4588-BE8C-79976469CA9F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BE1E45C1-FF24-4CC7-98A8-599BBF50E0E2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4A068F6D-B53B-4BFA-9ACC-02A7CFF8418C}"/>
              </a:ext>
            </a:extLst>
          </p:cNvPr>
          <p:cNvGrpSpPr/>
          <p:nvPr/>
        </p:nvGrpSpPr>
        <p:grpSpPr>
          <a:xfrm>
            <a:off x="5339381" y="3945483"/>
            <a:ext cx="432000" cy="432000"/>
            <a:chOff x="4442376" y="1751871"/>
            <a:chExt cx="432000" cy="432000"/>
          </a:xfrm>
        </p:grpSpPr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4F1E77E-8B3A-434F-90DE-36DF11C71301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E54A7B09-5EF2-471D-AC16-AB8DD00CAA19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2453B4A5-E78D-499D-8C55-64C91FCC69D5}"/>
              </a:ext>
            </a:extLst>
          </p:cNvPr>
          <p:cNvGrpSpPr/>
          <p:nvPr/>
        </p:nvGrpSpPr>
        <p:grpSpPr>
          <a:xfrm>
            <a:off x="5945415" y="3947434"/>
            <a:ext cx="432000" cy="432000"/>
            <a:chOff x="4442376" y="1751871"/>
            <a:chExt cx="432000" cy="432000"/>
          </a:xfrm>
        </p:grpSpPr>
        <p:sp>
          <p:nvSpPr>
            <p:cNvPr id="411" name="Oval 410">
              <a:extLst>
                <a:ext uri="{FF2B5EF4-FFF2-40B4-BE49-F238E27FC236}">
                  <a16:creationId xmlns:a16="http://schemas.microsoft.com/office/drawing/2014/main" id="{1A02FEB4-A6E3-4E9E-9C46-BDAF3E16FE7D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2E1967CF-6C0E-4758-8C35-19B1BD622820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06D586FF-04E4-4924-9B05-A9989D08E02D}"/>
              </a:ext>
            </a:extLst>
          </p:cNvPr>
          <p:cNvGrpSpPr/>
          <p:nvPr/>
        </p:nvGrpSpPr>
        <p:grpSpPr>
          <a:xfrm>
            <a:off x="6641743" y="3329203"/>
            <a:ext cx="432000" cy="432000"/>
            <a:chOff x="4442376" y="1751871"/>
            <a:chExt cx="432000" cy="432000"/>
          </a:xfrm>
        </p:grpSpPr>
        <p:sp>
          <p:nvSpPr>
            <p:cNvPr id="414" name="Oval 413">
              <a:extLst>
                <a:ext uri="{FF2B5EF4-FFF2-40B4-BE49-F238E27FC236}">
                  <a16:creationId xmlns:a16="http://schemas.microsoft.com/office/drawing/2014/main" id="{659F640E-BE28-43AC-8956-2B88B5261B9D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54207CC8-D8F4-42EF-B545-4E85043B2DC7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FCD58AEC-0F73-4EDE-A17B-FF83B7C23634}"/>
              </a:ext>
            </a:extLst>
          </p:cNvPr>
          <p:cNvGrpSpPr/>
          <p:nvPr/>
        </p:nvGrpSpPr>
        <p:grpSpPr>
          <a:xfrm>
            <a:off x="7247777" y="3331154"/>
            <a:ext cx="432000" cy="432000"/>
            <a:chOff x="4442376" y="1751871"/>
            <a:chExt cx="432000" cy="432000"/>
          </a:xfrm>
        </p:grpSpPr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A8F35608-1A46-4042-955A-BEFF1925B581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B00095D7-5E00-4A32-B448-EFB0F7D1A68D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BBC57A91-2845-4FBB-B543-0168AA5165C0}"/>
              </a:ext>
            </a:extLst>
          </p:cNvPr>
          <p:cNvGrpSpPr/>
          <p:nvPr/>
        </p:nvGrpSpPr>
        <p:grpSpPr>
          <a:xfrm>
            <a:off x="6644621" y="3940270"/>
            <a:ext cx="432000" cy="432000"/>
            <a:chOff x="4442376" y="1751871"/>
            <a:chExt cx="432000" cy="432000"/>
          </a:xfrm>
        </p:grpSpPr>
        <p:sp>
          <p:nvSpPr>
            <p:cNvPr id="420" name="Oval 419">
              <a:extLst>
                <a:ext uri="{FF2B5EF4-FFF2-40B4-BE49-F238E27FC236}">
                  <a16:creationId xmlns:a16="http://schemas.microsoft.com/office/drawing/2014/main" id="{C630FA42-941D-47B0-8EB3-EEB5273B31A1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957C3DEB-9910-4400-B4E3-89411BE0D926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C632D993-D43E-4CC3-9B3D-4A85907D3DA8}"/>
              </a:ext>
            </a:extLst>
          </p:cNvPr>
          <p:cNvGrpSpPr/>
          <p:nvPr/>
        </p:nvGrpSpPr>
        <p:grpSpPr>
          <a:xfrm>
            <a:off x="7250655" y="3942221"/>
            <a:ext cx="432000" cy="432000"/>
            <a:chOff x="4442376" y="1751871"/>
            <a:chExt cx="432000" cy="432000"/>
          </a:xfrm>
        </p:grpSpPr>
        <p:sp>
          <p:nvSpPr>
            <p:cNvPr id="423" name="Oval 422">
              <a:extLst>
                <a:ext uri="{FF2B5EF4-FFF2-40B4-BE49-F238E27FC236}">
                  <a16:creationId xmlns:a16="http://schemas.microsoft.com/office/drawing/2014/main" id="{F69EB3EC-9719-4D37-837E-E7531C5BA065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79BC0F24-F7C1-4AA4-91F4-B6EF00ECBB7F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127EA36F-F5F2-4FA1-A4F0-1B98666CB68A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94911644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3859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1: Making 3-digit numbers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25" name="Group 24">
            <a:extLst>
              <a:ext uri="{FF2B5EF4-FFF2-40B4-BE49-F238E27FC236}">
                <a16:creationId xmlns:a16="http://schemas.microsoft.com/office/drawing/2014/main" id="{EB657A37-9102-4F71-8F63-1E166A60751C}"/>
              </a:ext>
            </a:extLst>
          </p:cNvPr>
          <p:cNvGrpSpPr/>
          <p:nvPr/>
        </p:nvGrpSpPr>
        <p:grpSpPr>
          <a:xfrm>
            <a:off x="1444229" y="1725922"/>
            <a:ext cx="540000" cy="540000"/>
            <a:chOff x="1784427" y="2174395"/>
            <a:chExt cx="684000" cy="684000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12EAF121-E86F-4CB0-9E19-B9B59AA2F0D8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5878D22-274E-4BB1-A9DB-5981BA8D339E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0B3B964E-9CA5-4E0F-A436-11DE5255573A}"/>
              </a:ext>
            </a:extLst>
          </p:cNvPr>
          <p:cNvSpPr txBox="1"/>
          <p:nvPr/>
        </p:nvSpPr>
        <p:spPr>
          <a:xfrm>
            <a:off x="127205" y="5318747"/>
            <a:ext cx="104547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340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527F71BE-662A-42C7-808F-04ED87D47A53}"/>
              </a:ext>
            </a:extLst>
          </p:cNvPr>
          <p:cNvSpPr txBox="1"/>
          <p:nvPr/>
        </p:nvSpPr>
        <p:spPr>
          <a:xfrm>
            <a:off x="127204" y="3481926"/>
            <a:ext cx="104547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340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3870FB37-B89A-4A31-B9B1-CA3EFE7D22A3}"/>
              </a:ext>
            </a:extLst>
          </p:cNvPr>
          <p:cNvSpPr txBox="1"/>
          <p:nvPr/>
        </p:nvSpPr>
        <p:spPr>
          <a:xfrm>
            <a:off x="130636" y="1645105"/>
            <a:ext cx="104547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340</a:t>
            </a:r>
          </a:p>
        </p:txBody>
      </p: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20EDAEDF-5CB1-4D2F-ACE8-B6FF7B32CB09}"/>
              </a:ext>
            </a:extLst>
          </p:cNvPr>
          <p:cNvGrpSpPr/>
          <p:nvPr/>
        </p:nvGrpSpPr>
        <p:grpSpPr>
          <a:xfrm>
            <a:off x="2415586" y="1718677"/>
            <a:ext cx="540000" cy="540000"/>
            <a:chOff x="1784427" y="2174395"/>
            <a:chExt cx="684000" cy="684000"/>
          </a:xfrm>
        </p:grpSpPr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F0FFFF1C-86FD-43CA-B12E-0889E4A8AE67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45A64D8D-62FE-4F6A-80DF-4D31BF4EF83E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EB391B6C-3BE8-476F-A865-22D5A83DDAEA}"/>
              </a:ext>
            </a:extLst>
          </p:cNvPr>
          <p:cNvGrpSpPr/>
          <p:nvPr/>
        </p:nvGrpSpPr>
        <p:grpSpPr>
          <a:xfrm>
            <a:off x="3386943" y="1717274"/>
            <a:ext cx="540000" cy="540000"/>
            <a:chOff x="1784427" y="2174395"/>
            <a:chExt cx="684000" cy="684000"/>
          </a:xfrm>
        </p:grpSpPr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E887FD1D-DB99-4431-BFA7-254866132E47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6" name="Rectangle 145">
              <a:extLst>
                <a:ext uri="{FF2B5EF4-FFF2-40B4-BE49-F238E27FC236}">
                  <a16:creationId xmlns:a16="http://schemas.microsoft.com/office/drawing/2014/main" id="{7EEB089C-5632-4CA8-8E22-BCEAF4190CDB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3BA40C7C-BD14-40C6-8047-208199A5A320}"/>
              </a:ext>
            </a:extLst>
          </p:cNvPr>
          <p:cNvGrpSpPr/>
          <p:nvPr/>
        </p:nvGrpSpPr>
        <p:grpSpPr>
          <a:xfrm>
            <a:off x="1444202" y="3580716"/>
            <a:ext cx="540000" cy="540000"/>
            <a:chOff x="1784427" y="2174395"/>
            <a:chExt cx="684000" cy="684000"/>
          </a:xfrm>
        </p:grpSpPr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B7EEF913-4EAD-476C-BCD3-619086F7B3C7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55" name="Rectangle 154">
              <a:extLst>
                <a:ext uri="{FF2B5EF4-FFF2-40B4-BE49-F238E27FC236}">
                  <a16:creationId xmlns:a16="http://schemas.microsoft.com/office/drawing/2014/main" id="{8B03A979-7F79-4763-ADDD-2F81046B5CD7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0EB3165F-4A19-49BF-A4E5-C74FADAB27E6}"/>
              </a:ext>
            </a:extLst>
          </p:cNvPr>
          <p:cNvGrpSpPr/>
          <p:nvPr/>
        </p:nvGrpSpPr>
        <p:grpSpPr>
          <a:xfrm>
            <a:off x="2415559" y="3573471"/>
            <a:ext cx="540000" cy="540000"/>
            <a:chOff x="1784427" y="2174395"/>
            <a:chExt cx="684000" cy="684000"/>
          </a:xfrm>
        </p:grpSpPr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46125694-A1A7-450D-BA36-DFB816E04BC5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58" name="Rectangle 157">
              <a:extLst>
                <a:ext uri="{FF2B5EF4-FFF2-40B4-BE49-F238E27FC236}">
                  <a16:creationId xmlns:a16="http://schemas.microsoft.com/office/drawing/2014/main" id="{09314162-CFE6-4081-AF44-782BD9812FCE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FD77EF0-3829-4CE4-A2E9-0BDE0157EB42}"/>
              </a:ext>
            </a:extLst>
          </p:cNvPr>
          <p:cNvGrpSpPr/>
          <p:nvPr/>
        </p:nvGrpSpPr>
        <p:grpSpPr>
          <a:xfrm>
            <a:off x="1448507" y="5392332"/>
            <a:ext cx="540000" cy="540000"/>
            <a:chOff x="1784427" y="2174395"/>
            <a:chExt cx="684000" cy="684000"/>
          </a:xfrm>
        </p:grpSpPr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46917FDF-8D59-4C15-9203-E7D0E7B38DB5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1E5D3653-2C5B-448F-ABFF-F4575EA40A3B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7027B3E8-BFFF-4F78-9597-1661E6EC5EC8}"/>
              </a:ext>
            </a:extLst>
          </p:cNvPr>
          <p:cNvGrpSpPr/>
          <p:nvPr/>
        </p:nvGrpSpPr>
        <p:grpSpPr>
          <a:xfrm>
            <a:off x="4472913" y="1481488"/>
            <a:ext cx="432000" cy="432000"/>
            <a:chOff x="4442376" y="1751871"/>
            <a:chExt cx="432000" cy="432000"/>
          </a:xfrm>
        </p:grpSpPr>
        <p:sp>
          <p:nvSpPr>
            <p:cNvPr id="371" name="Oval 370">
              <a:extLst>
                <a:ext uri="{FF2B5EF4-FFF2-40B4-BE49-F238E27FC236}">
                  <a16:creationId xmlns:a16="http://schemas.microsoft.com/office/drawing/2014/main" id="{1DC493F4-3719-4539-AD4D-AFB8405E6377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B1A2D22B-E017-4E00-87B6-0FB37CD3F82B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F1384D30-0EAB-4D45-A96D-68B817553D14}"/>
              </a:ext>
            </a:extLst>
          </p:cNvPr>
          <p:cNvGrpSpPr/>
          <p:nvPr/>
        </p:nvGrpSpPr>
        <p:grpSpPr>
          <a:xfrm>
            <a:off x="5078947" y="1483439"/>
            <a:ext cx="432000" cy="432000"/>
            <a:chOff x="4442376" y="1751871"/>
            <a:chExt cx="432000" cy="432000"/>
          </a:xfrm>
        </p:grpSpPr>
        <p:sp>
          <p:nvSpPr>
            <p:cNvPr id="374" name="Oval 373">
              <a:extLst>
                <a:ext uri="{FF2B5EF4-FFF2-40B4-BE49-F238E27FC236}">
                  <a16:creationId xmlns:a16="http://schemas.microsoft.com/office/drawing/2014/main" id="{72A45098-4D4A-4B39-97B9-4F9F9C818843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0DD765EB-5065-4FEC-9DF6-661492EC3936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76" name="Group 375">
            <a:extLst>
              <a:ext uri="{FF2B5EF4-FFF2-40B4-BE49-F238E27FC236}">
                <a16:creationId xmlns:a16="http://schemas.microsoft.com/office/drawing/2014/main" id="{45FBA2A1-88A6-425E-B9B4-F5B1440CE396}"/>
              </a:ext>
            </a:extLst>
          </p:cNvPr>
          <p:cNvGrpSpPr/>
          <p:nvPr/>
        </p:nvGrpSpPr>
        <p:grpSpPr>
          <a:xfrm>
            <a:off x="4475791" y="2092555"/>
            <a:ext cx="432000" cy="432000"/>
            <a:chOff x="4442376" y="1751871"/>
            <a:chExt cx="432000" cy="432000"/>
          </a:xfrm>
        </p:grpSpPr>
        <p:sp>
          <p:nvSpPr>
            <p:cNvPr id="377" name="Oval 376">
              <a:extLst>
                <a:ext uri="{FF2B5EF4-FFF2-40B4-BE49-F238E27FC236}">
                  <a16:creationId xmlns:a16="http://schemas.microsoft.com/office/drawing/2014/main" id="{6E442616-5763-4624-8B12-74001467A516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CAB8CA5F-6472-4E69-9296-6D47DB6AD74C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2E1B5C28-04FE-4386-8CC9-F4E553945296}"/>
              </a:ext>
            </a:extLst>
          </p:cNvPr>
          <p:cNvGrpSpPr/>
          <p:nvPr/>
        </p:nvGrpSpPr>
        <p:grpSpPr>
          <a:xfrm>
            <a:off x="5081825" y="2094506"/>
            <a:ext cx="432000" cy="432000"/>
            <a:chOff x="4442376" y="1751871"/>
            <a:chExt cx="432000" cy="432000"/>
          </a:xfrm>
        </p:grpSpPr>
        <p:sp>
          <p:nvSpPr>
            <p:cNvPr id="380" name="Oval 379">
              <a:extLst>
                <a:ext uri="{FF2B5EF4-FFF2-40B4-BE49-F238E27FC236}">
                  <a16:creationId xmlns:a16="http://schemas.microsoft.com/office/drawing/2014/main" id="{C7B49FAD-F242-46CC-945F-FEB0879EBB62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F17271EB-24CE-479E-A57E-C72399F5B1E9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aphicFrame>
        <p:nvGraphicFramePr>
          <p:cNvPr id="382" name="Table 381">
            <a:extLst>
              <a:ext uri="{FF2B5EF4-FFF2-40B4-BE49-F238E27FC236}">
                <a16:creationId xmlns:a16="http://schemas.microsoft.com/office/drawing/2014/main" id="{0C9DBEDD-0390-4CB1-B989-BE172B136D96}"/>
              </a:ext>
            </a:extLst>
          </p:cNvPr>
          <p:cNvGraphicFramePr>
            <a:graphicFrameLocks noGrp="1"/>
          </p:cNvGraphicFramePr>
          <p:nvPr/>
        </p:nvGraphicFramePr>
        <p:xfrm>
          <a:off x="3407709" y="3245630"/>
          <a:ext cx="3060000" cy="12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000">
                  <a:extLst>
                    <a:ext uri="{9D8B030D-6E8A-4147-A177-3AD203B41FA5}">
                      <a16:colId xmlns:a16="http://schemas.microsoft.com/office/drawing/2014/main" val="370746655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375956647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074803015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247153722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865697064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297245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0481017"/>
                  </a:ext>
                </a:extLst>
              </a:tr>
            </a:tbl>
          </a:graphicData>
        </a:graphic>
      </p:graphicFrame>
      <p:grpSp>
        <p:nvGrpSpPr>
          <p:cNvPr id="383" name="Group 382">
            <a:extLst>
              <a:ext uri="{FF2B5EF4-FFF2-40B4-BE49-F238E27FC236}">
                <a16:creationId xmlns:a16="http://schemas.microsoft.com/office/drawing/2014/main" id="{7BA08EEC-799D-4B5F-802E-0424EB8E9A94}"/>
              </a:ext>
            </a:extLst>
          </p:cNvPr>
          <p:cNvGrpSpPr/>
          <p:nvPr/>
        </p:nvGrpSpPr>
        <p:grpSpPr>
          <a:xfrm>
            <a:off x="3492879" y="3337503"/>
            <a:ext cx="432000" cy="432000"/>
            <a:chOff x="4442376" y="1751871"/>
            <a:chExt cx="432000" cy="432000"/>
          </a:xfrm>
        </p:grpSpPr>
        <p:sp>
          <p:nvSpPr>
            <p:cNvPr id="384" name="Oval 383">
              <a:extLst>
                <a:ext uri="{FF2B5EF4-FFF2-40B4-BE49-F238E27FC236}">
                  <a16:creationId xmlns:a16="http://schemas.microsoft.com/office/drawing/2014/main" id="{AE4D054C-851C-4ED2-81F6-BCA65C9A19DE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5E418CD6-AE83-40B4-BD00-D1F2431432E6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AD4A0E60-9FCF-42E2-84AC-03AA37AD2FE2}"/>
              </a:ext>
            </a:extLst>
          </p:cNvPr>
          <p:cNvGrpSpPr/>
          <p:nvPr/>
        </p:nvGrpSpPr>
        <p:grpSpPr>
          <a:xfrm>
            <a:off x="4106783" y="3335241"/>
            <a:ext cx="432000" cy="432000"/>
            <a:chOff x="4442376" y="1751871"/>
            <a:chExt cx="432000" cy="432000"/>
          </a:xfrm>
        </p:grpSpPr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9C56375A-5CD7-4D37-A17F-D5287E14D9ED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88" name="Rectangle 387">
              <a:extLst>
                <a:ext uri="{FF2B5EF4-FFF2-40B4-BE49-F238E27FC236}">
                  <a16:creationId xmlns:a16="http://schemas.microsoft.com/office/drawing/2014/main" id="{BB6B97F0-E6E9-4F8E-B920-214BE6D44D9E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D5902B7F-BEDF-4190-B557-4A311DE71706}"/>
              </a:ext>
            </a:extLst>
          </p:cNvPr>
          <p:cNvGrpSpPr/>
          <p:nvPr/>
        </p:nvGrpSpPr>
        <p:grpSpPr>
          <a:xfrm>
            <a:off x="4720270" y="3332336"/>
            <a:ext cx="432000" cy="432000"/>
            <a:chOff x="4442376" y="1751871"/>
            <a:chExt cx="432000" cy="432000"/>
          </a:xfrm>
        </p:grpSpPr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547ED775-4531-4CC3-9B0C-FDA6D9031DC7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91" name="Rectangle 390">
              <a:extLst>
                <a:ext uri="{FF2B5EF4-FFF2-40B4-BE49-F238E27FC236}">
                  <a16:creationId xmlns:a16="http://schemas.microsoft.com/office/drawing/2014/main" id="{2DF41504-5563-49FE-B33C-AB66A03F0F5D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80C28134-B547-4C92-8E25-94E2EE9670D1}"/>
              </a:ext>
            </a:extLst>
          </p:cNvPr>
          <p:cNvGrpSpPr/>
          <p:nvPr/>
        </p:nvGrpSpPr>
        <p:grpSpPr>
          <a:xfrm>
            <a:off x="5336503" y="3334416"/>
            <a:ext cx="432000" cy="432000"/>
            <a:chOff x="4442376" y="1751871"/>
            <a:chExt cx="432000" cy="432000"/>
          </a:xfrm>
        </p:grpSpPr>
        <p:sp>
          <p:nvSpPr>
            <p:cNvPr id="393" name="Oval 392">
              <a:extLst>
                <a:ext uri="{FF2B5EF4-FFF2-40B4-BE49-F238E27FC236}">
                  <a16:creationId xmlns:a16="http://schemas.microsoft.com/office/drawing/2014/main" id="{E3EC2EA5-6457-48F5-876E-DE00B838A7A9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8510D780-6AD8-4BE7-8861-BC67190A6995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A35DF5FD-0042-4ED2-B490-FD268AA01CE0}"/>
              </a:ext>
            </a:extLst>
          </p:cNvPr>
          <p:cNvGrpSpPr/>
          <p:nvPr/>
        </p:nvGrpSpPr>
        <p:grpSpPr>
          <a:xfrm>
            <a:off x="5942537" y="3336367"/>
            <a:ext cx="432000" cy="432000"/>
            <a:chOff x="4442376" y="1751871"/>
            <a:chExt cx="432000" cy="432000"/>
          </a:xfrm>
        </p:grpSpPr>
        <p:sp>
          <p:nvSpPr>
            <p:cNvPr id="396" name="Oval 395">
              <a:extLst>
                <a:ext uri="{FF2B5EF4-FFF2-40B4-BE49-F238E27FC236}">
                  <a16:creationId xmlns:a16="http://schemas.microsoft.com/office/drawing/2014/main" id="{8F4B3FA7-FDB2-40B0-8D9C-9630A6B6F059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751987E7-6B67-4EEA-B8A5-C07C3CD4F98D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07D9E391-604B-443D-8A9B-DF446E2CEA07}"/>
              </a:ext>
            </a:extLst>
          </p:cNvPr>
          <p:cNvGrpSpPr/>
          <p:nvPr/>
        </p:nvGrpSpPr>
        <p:grpSpPr>
          <a:xfrm>
            <a:off x="3495757" y="3948570"/>
            <a:ext cx="432000" cy="432000"/>
            <a:chOff x="4442376" y="1751871"/>
            <a:chExt cx="432000" cy="432000"/>
          </a:xfrm>
        </p:grpSpPr>
        <p:sp>
          <p:nvSpPr>
            <p:cNvPr id="399" name="Oval 398">
              <a:extLst>
                <a:ext uri="{FF2B5EF4-FFF2-40B4-BE49-F238E27FC236}">
                  <a16:creationId xmlns:a16="http://schemas.microsoft.com/office/drawing/2014/main" id="{BAD3C019-6E8E-4D5F-B1FB-0B82DF52CC8F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00" name="Rectangle 399">
              <a:extLst>
                <a:ext uri="{FF2B5EF4-FFF2-40B4-BE49-F238E27FC236}">
                  <a16:creationId xmlns:a16="http://schemas.microsoft.com/office/drawing/2014/main" id="{CB044E82-BF1D-4789-A1FF-6DE51E5D00FF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C3B870D7-E6FC-4689-8BBF-103C65BB188F}"/>
              </a:ext>
            </a:extLst>
          </p:cNvPr>
          <p:cNvGrpSpPr/>
          <p:nvPr/>
        </p:nvGrpSpPr>
        <p:grpSpPr>
          <a:xfrm>
            <a:off x="4109661" y="3946308"/>
            <a:ext cx="432000" cy="432000"/>
            <a:chOff x="4442376" y="1751871"/>
            <a:chExt cx="432000" cy="432000"/>
          </a:xfrm>
        </p:grpSpPr>
        <p:sp>
          <p:nvSpPr>
            <p:cNvPr id="402" name="Oval 401">
              <a:extLst>
                <a:ext uri="{FF2B5EF4-FFF2-40B4-BE49-F238E27FC236}">
                  <a16:creationId xmlns:a16="http://schemas.microsoft.com/office/drawing/2014/main" id="{2910EA15-4878-43B3-9ED8-923B7666B1C1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C123C5E3-482A-487A-A5F5-DE51EFB07021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4AE13A63-2E07-4594-A983-905724AA9D07}"/>
              </a:ext>
            </a:extLst>
          </p:cNvPr>
          <p:cNvGrpSpPr/>
          <p:nvPr/>
        </p:nvGrpSpPr>
        <p:grpSpPr>
          <a:xfrm>
            <a:off x="4723148" y="3943403"/>
            <a:ext cx="432000" cy="432000"/>
            <a:chOff x="4442376" y="1751871"/>
            <a:chExt cx="432000" cy="432000"/>
          </a:xfrm>
        </p:grpSpPr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53E2CC75-2434-4588-BE8C-79976469CA9F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BE1E45C1-FF24-4CC7-98A8-599BBF50E0E2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4A068F6D-B53B-4BFA-9ACC-02A7CFF8418C}"/>
              </a:ext>
            </a:extLst>
          </p:cNvPr>
          <p:cNvGrpSpPr/>
          <p:nvPr/>
        </p:nvGrpSpPr>
        <p:grpSpPr>
          <a:xfrm>
            <a:off x="5339381" y="3945483"/>
            <a:ext cx="432000" cy="432000"/>
            <a:chOff x="4442376" y="1751871"/>
            <a:chExt cx="432000" cy="432000"/>
          </a:xfrm>
        </p:grpSpPr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4F1E77E-8B3A-434F-90DE-36DF11C71301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E54A7B09-5EF2-471D-AC16-AB8DD00CAA19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2453B4A5-E78D-499D-8C55-64C91FCC69D5}"/>
              </a:ext>
            </a:extLst>
          </p:cNvPr>
          <p:cNvGrpSpPr/>
          <p:nvPr/>
        </p:nvGrpSpPr>
        <p:grpSpPr>
          <a:xfrm>
            <a:off x="5945415" y="3947434"/>
            <a:ext cx="432000" cy="432000"/>
            <a:chOff x="4442376" y="1751871"/>
            <a:chExt cx="432000" cy="432000"/>
          </a:xfrm>
        </p:grpSpPr>
        <p:sp>
          <p:nvSpPr>
            <p:cNvPr id="411" name="Oval 410">
              <a:extLst>
                <a:ext uri="{FF2B5EF4-FFF2-40B4-BE49-F238E27FC236}">
                  <a16:creationId xmlns:a16="http://schemas.microsoft.com/office/drawing/2014/main" id="{1A02FEB4-A6E3-4E9E-9C46-BDAF3E16FE7D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2E1967CF-6C0E-4758-8C35-19B1BD622820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06D586FF-04E4-4924-9B05-A9989D08E02D}"/>
              </a:ext>
            </a:extLst>
          </p:cNvPr>
          <p:cNvGrpSpPr/>
          <p:nvPr/>
        </p:nvGrpSpPr>
        <p:grpSpPr>
          <a:xfrm>
            <a:off x="6641743" y="3329203"/>
            <a:ext cx="432000" cy="432000"/>
            <a:chOff x="4442376" y="1751871"/>
            <a:chExt cx="432000" cy="432000"/>
          </a:xfrm>
        </p:grpSpPr>
        <p:sp>
          <p:nvSpPr>
            <p:cNvPr id="414" name="Oval 413">
              <a:extLst>
                <a:ext uri="{FF2B5EF4-FFF2-40B4-BE49-F238E27FC236}">
                  <a16:creationId xmlns:a16="http://schemas.microsoft.com/office/drawing/2014/main" id="{659F640E-BE28-43AC-8956-2B88B5261B9D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54207CC8-D8F4-42EF-B545-4E85043B2DC7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FCD58AEC-0F73-4EDE-A17B-FF83B7C23634}"/>
              </a:ext>
            </a:extLst>
          </p:cNvPr>
          <p:cNvGrpSpPr/>
          <p:nvPr/>
        </p:nvGrpSpPr>
        <p:grpSpPr>
          <a:xfrm>
            <a:off x="7247777" y="3331154"/>
            <a:ext cx="432000" cy="432000"/>
            <a:chOff x="4442376" y="1751871"/>
            <a:chExt cx="432000" cy="432000"/>
          </a:xfrm>
        </p:grpSpPr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A8F35608-1A46-4042-955A-BEFF1925B581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B00095D7-5E00-4A32-B448-EFB0F7D1A68D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BBC57A91-2845-4FBB-B543-0168AA5165C0}"/>
              </a:ext>
            </a:extLst>
          </p:cNvPr>
          <p:cNvGrpSpPr/>
          <p:nvPr/>
        </p:nvGrpSpPr>
        <p:grpSpPr>
          <a:xfrm>
            <a:off x="6644621" y="3940270"/>
            <a:ext cx="432000" cy="432000"/>
            <a:chOff x="4442376" y="1751871"/>
            <a:chExt cx="432000" cy="432000"/>
          </a:xfrm>
        </p:grpSpPr>
        <p:sp>
          <p:nvSpPr>
            <p:cNvPr id="420" name="Oval 419">
              <a:extLst>
                <a:ext uri="{FF2B5EF4-FFF2-40B4-BE49-F238E27FC236}">
                  <a16:creationId xmlns:a16="http://schemas.microsoft.com/office/drawing/2014/main" id="{C630FA42-941D-47B0-8EB3-EEB5273B31A1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957C3DEB-9910-4400-B4E3-89411BE0D926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C632D993-D43E-4CC3-9B3D-4A85907D3DA8}"/>
              </a:ext>
            </a:extLst>
          </p:cNvPr>
          <p:cNvGrpSpPr/>
          <p:nvPr/>
        </p:nvGrpSpPr>
        <p:grpSpPr>
          <a:xfrm>
            <a:off x="7250655" y="3942221"/>
            <a:ext cx="432000" cy="432000"/>
            <a:chOff x="4442376" y="1751871"/>
            <a:chExt cx="432000" cy="432000"/>
          </a:xfrm>
        </p:grpSpPr>
        <p:sp>
          <p:nvSpPr>
            <p:cNvPr id="423" name="Oval 422">
              <a:extLst>
                <a:ext uri="{FF2B5EF4-FFF2-40B4-BE49-F238E27FC236}">
                  <a16:creationId xmlns:a16="http://schemas.microsoft.com/office/drawing/2014/main" id="{F69EB3EC-9719-4D37-837E-E7531C5BA065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79BC0F24-F7C1-4AA4-91F4-B6EF00ECBB7F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aphicFrame>
        <p:nvGraphicFramePr>
          <p:cNvPr id="425" name="Table 424">
            <a:extLst>
              <a:ext uri="{FF2B5EF4-FFF2-40B4-BE49-F238E27FC236}">
                <a16:creationId xmlns:a16="http://schemas.microsoft.com/office/drawing/2014/main" id="{E61E568F-96EC-4A6A-B8A7-7B0920651CCC}"/>
              </a:ext>
            </a:extLst>
          </p:cNvPr>
          <p:cNvGraphicFramePr>
            <a:graphicFrameLocks noGrp="1"/>
          </p:cNvGraphicFramePr>
          <p:nvPr/>
        </p:nvGraphicFramePr>
        <p:xfrm>
          <a:off x="2428307" y="5068894"/>
          <a:ext cx="3060000" cy="12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000">
                  <a:extLst>
                    <a:ext uri="{9D8B030D-6E8A-4147-A177-3AD203B41FA5}">
                      <a16:colId xmlns:a16="http://schemas.microsoft.com/office/drawing/2014/main" val="370746655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375956647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074803015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247153722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865697064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297245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0481017"/>
                  </a:ext>
                </a:extLst>
              </a:tr>
            </a:tbl>
          </a:graphicData>
        </a:graphic>
      </p:graphicFrame>
      <p:grpSp>
        <p:nvGrpSpPr>
          <p:cNvPr id="426" name="Group 425">
            <a:extLst>
              <a:ext uri="{FF2B5EF4-FFF2-40B4-BE49-F238E27FC236}">
                <a16:creationId xmlns:a16="http://schemas.microsoft.com/office/drawing/2014/main" id="{386EDF24-D0C8-45DA-B182-213E221ED8E0}"/>
              </a:ext>
            </a:extLst>
          </p:cNvPr>
          <p:cNvGrpSpPr/>
          <p:nvPr/>
        </p:nvGrpSpPr>
        <p:grpSpPr>
          <a:xfrm>
            <a:off x="2513477" y="5160767"/>
            <a:ext cx="432000" cy="432000"/>
            <a:chOff x="4442376" y="1751871"/>
            <a:chExt cx="432000" cy="432000"/>
          </a:xfrm>
        </p:grpSpPr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D3C3E0BF-D1F8-47EC-B1B4-B9E2180C3620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01876E45-2AAF-42AC-96DA-1D04BB057F93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035A350F-D5DD-407D-9517-179D96C3F388}"/>
              </a:ext>
            </a:extLst>
          </p:cNvPr>
          <p:cNvGrpSpPr/>
          <p:nvPr/>
        </p:nvGrpSpPr>
        <p:grpSpPr>
          <a:xfrm>
            <a:off x="3127381" y="5158505"/>
            <a:ext cx="432000" cy="432000"/>
            <a:chOff x="4442376" y="1751871"/>
            <a:chExt cx="432000" cy="432000"/>
          </a:xfrm>
        </p:grpSpPr>
        <p:sp>
          <p:nvSpPr>
            <p:cNvPr id="430" name="Oval 429">
              <a:extLst>
                <a:ext uri="{FF2B5EF4-FFF2-40B4-BE49-F238E27FC236}">
                  <a16:creationId xmlns:a16="http://schemas.microsoft.com/office/drawing/2014/main" id="{18E024B0-0A12-4047-B65D-721958E8008D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06AF4EC-E168-4D97-8786-E3AE28437ACD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32" name="Group 431">
            <a:extLst>
              <a:ext uri="{FF2B5EF4-FFF2-40B4-BE49-F238E27FC236}">
                <a16:creationId xmlns:a16="http://schemas.microsoft.com/office/drawing/2014/main" id="{04AE52E4-4FF5-4F68-A182-856822E9A5D1}"/>
              </a:ext>
            </a:extLst>
          </p:cNvPr>
          <p:cNvGrpSpPr/>
          <p:nvPr/>
        </p:nvGrpSpPr>
        <p:grpSpPr>
          <a:xfrm>
            <a:off x="3740868" y="5155600"/>
            <a:ext cx="432000" cy="432000"/>
            <a:chOff x="4442376" y="1751871"/>
            <a:chExt cx="432000" cy="432000"/>
          </a:xfrm>
        </p:grpSpPr>
        <p:sp>
          <p:nvSpPr>
            <p:cNvPr id="433" name="Oval 432">
              <a:extLst>
                <a:ext uri="{FF2B5EF4-FFF2-40B4-BE49-F238E27FC236}">
                  <a16:creationId xmlns:a16="http://schemas.microsoft.com/office/drawing/2014/main" id="{8810CDA8-8517-4457-9E1B-12996799703D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34" name="Rectangle 433">
              <a:extLst>
                <a:ext uri="{FF2B5EF4-FFF2-40B4-BE49-F238E27FC236}">
                  <a16:creationId xmlns:a16="http://schemas.microsoft.com/office/drawing/2014/main" id="{73D2A895-9E37-40D7-A9FB-01AC278EC93E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1A2E673E-BCBB-4D6E-BF83-107683E28370}"/>
              </a:ext>
            </a:extLst>
          </p:cNvPr>
          <p:cNvGrpSpPr/>
          <p:nvPr/>
        </p:nvGrpSpPr>
        <p:grpSpPr>
          <a:xfrm>
            <a:off x="4357101" y="5157680"/>
            <a:ext cx="432000" cy="432000"/>
            <a:chOff x="4442376" y="1751871"/>
            <a:chExt cx="432000" cy="432000"/>
          </a:xfrm>
        </p:grpSpPr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B356531B-A9AD-4897-AE74-89F7FA4B10FB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A2BD4D6F-7FB8-44FD-B49A-26484653B7DD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E2F58B2F-ED30-46A5-A2E7-57DBE7FA8456}"/>
              </a:ext>
            </a:extLst>
          </p:cNvPr>
          <p:cNvGrpSpPr/>
          <p:nvPr/>
        </p:nvGrpSpPr>
        <p:grpSpPr>
          <a:xfrm>
            <a:off x="4963135" y="5159631"/>
            <a:ext cx="432000" cy="432000"/>
            <a:chOff x="4442376" y="1751871"/>
            <a:chExt cx="432000" cy="432000"/>
          </a:xfrm>
        </p:grpSpPr>
        <p:sp>
          <p:nvSpPr>
            <p:cNvPr id="439" name="Oval 438">
              <a:extLst>
                <a:ext uri="{FF2B5EF4-FFF2-40B4-BE49-F238E27FC236}">
                  <a16:creationId xmlns:a16="http://schemas.microsoft.com/office/drawing/2014/main" id="{57EF84F9-8AE1-4FFC-9716-549A2DBE1E2B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36A55051-592A-4E9E-BCBF-2A28F849CCE5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41" name="Group 440">
            <a:extLst>
              <a:ext uri="{FF2B5EF4-FFF2-40B4-BE49-F238E27FC236}">
                <a16:creationId xmlns:a16="http://schemas.microsoft.com/office/drawing/2014/main" id="{0351305C-7857-4F35-ABCB-EFAE09E430A5}"/>
              </a:ext>
            </a:extLst>
          </p:cNvPr>
          <p:cNvGrpSpPr/>
          <p:nvPr/>
        </p:nvGrpSpPr>
        <p:grpSpPr>
          <a:xfrm>
            <a:off x="2516355" y="5771834"/>
            <a:ext cx="432000" cy="432000"/>
            <a:chOff x="4442376" y="1751871"/>
            <a:chExt cx="432000" cy="432000"/>
          </a:xfrm>
        </p:grpSpPr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9DAF72A3-A697-41A4-B761-CCEA608E29CB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E076D9EF-8C80-44BF-904A-847341A3FFA3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44" name="Group 443">
            <a:extLst>
              <a:ext uri="{FF2B5EF4-FFF2-40B4-BE49-F238E27FC236}">
                <a16:creationId xmlns:a16="http://schemas.microsoft.com/office/drawing/2014/main" id="{A576A4C5-FDDB-4F9E-A666-675B3AFCC7F6}"/>
              </a:ext>
            </a:extLst>
          </p:cNvPr>
          <p:cNvGrpSpPr/>
          <p:nvPr/>
        </p:nvGrpSpPr>
        <p:grpSpPr>
          <a:xfrm>
            <a:off x="3130259" y="5769572"/>
            <a:ext cx="432000" cy="432000"/>
            <a:chOff x="4442376" y="1751871"/>
            <a:chExt cx="432000" cy="432000"/>
          </a:xfrm>
        </p:grpSpPr>
        <p:sp>
          <p:nvSpPr>
            <p:cNvPr id="445" name="Oval 444">
              <a:extLst>
                <a:ext uri="{FF2B5EF4-FFF2-40B4-BE49-F238E27FC236}">
                  <a16:creationId xmlns:a16="http://schemas.microsoft.com/office/drawing/2014/main" id="{42EA265C-5F85-4B15-B1CC-428057DCC575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0AEBAE16-3899-4603-8863-1CEB21127AC1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550630A4-5078-4EC5-A3F0-6B0AC8D78FE7}"/>
              </a:ext>
            </a:extLst>
          </p:cNvPr>
          <p:cNvGrpSpPr/>
          <p:nvPr/>
        </p:nvGrpSpPr>
        <p:grpSpPr>
          <a:xfrm>
            <a:off x="3743746" y="5766667"/>
            <a:ext cx="432000" cy="432000"/>
            <a:chOff x="4442376" y="1751871"/>
            <a:chExt cx="432000" cy="432000"/>
          </a:xfrm>
        </p:grpSpPr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7CBB5619-32BB-46D6-BA38-B7F1F58C314E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49" name="Rectangle 448">
              <a:extLst>
                <a:ext uri="{FF2B5EF4-FFF2-40B4-BE49-F238E27FC236}">
                  <a16:creationId xmlns:a16="http://schemas.microsoft.com/office/drawing/2014/main" id="{AFDD7E93-A0A7-446A-B1DB-6D15FFE885DB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44047453-8022-4FD5-8E8D-A0F28F6D847C}"/>
              </a:ext>
            </a:extLst>
          </p:cNvPr>
          <p:cNvGrpSpPr/>
          <p:nvPr/>
        </p:nvGrpSpPr>
        <p:grpSpPr>
          <a:xfrm>
            <a:off x="4359979" y="5768747"/>
            <a:ext cx="432000" cy="432000"/>
            <a:chOff x="4442376" y="1751871"/>
            <a:chExt cx="432000" cy="432000"/>
          </a:xfrm>
        </p:grpSpPr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FBBFF3FF-D1D5-43AD-BFD4-BF5595E5D512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959F3052-A4F7-4163-A71A-56CD276B26C1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53" name="Group 452">
            <a:extLst>
              <a:ext uri="{FF2B5EF4-FFF2-40B4-BE49-F238E27FC236}">
                <a16:creationId xmlns:a16="http://schemas.microsoft.com/office/drawing/2014/main" id="{C41B5E9E-91B1-4111-9832-3C8AAF2886C3}"/>
              </a:ext>
            </a:extLst>
          </p:cNvPr>
          <p:cNvGrpSpPr/>
          <p:nvPr/>
        </p:nvGrpSpPr>
        <p:grpSpPr>
          <a:xfrm>
            <a:off x="4966013" y="5770698"/>
            <a:ext cx="432000" cy="432000"/>
            <a:chOff x="4442376" y="1751871"/>
            <a:chExt cx="432000" cy="432000"/>
          </a:xfrm>
        </p:grpSpPr>
        <p:sp>
          <p:nvSpPr>
            <p:cNvPr id="454" name="Oval 453">
              <a:extLst>
                <a:ext uri="{FF2B5EF4-FFF2-40B4-BE49-F238E27FC236}">
                  <a16:creationId xmlns:a16="http://schemas.microsoft.com/office/drawing/2014/main" id="{8A740F42-BAC5-4704-BEAC-27E7E815EAD7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55" name="Rectangle 454">
              <a:extLst>
                <a:ext uri="{FF2B5EF4-FFF2-40B4-BE49-F238E27FC236}">
                  <a16:creationId xmlns:a16="http://schemas.microsoft.com/office/drawing/2014/main" id="{E21D6129-D5E5-4952-B8DE-17F65154D6AE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aphicFrame>
        <p:nvGraphicFramePr>
          <p:cNvPr id="456" name="Table 455">
            <a:extLst>
              <a:ext uri="{FF2B5EF4-FFF2-40B4-BE49-F238E27FC236}">
                <a16:creationId xmlns:a16="http://schemas.microsoft.com/office/drawing/2014/main" id="{11A99235-451F-453C-A57E-24D012E06C99}"/>
              </a:ext>
            </a:extLst>
          </p:cNvPr>
          <p:cNvGraphicFramePr>
            <a:graphicFrameLocks noGrp="1"/>
          </p:cNvGraphicFramePr>
          <p:nvPr/>
        </p:nvGraphicFramePr>
        <p:xfrm>
          <a:off x="5637289" y="5068894"/>
          <a:ext cx="3060000" cy="12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000">
                  <a:extLst>
                    <a:ext uri="{9D8B030D-6E8A-4147-A177-3AD203B41FA5}">
                      <a16:colId xmlns:a16="http://schemas.microsoft.com/office/drawing/2014/main" val="370746655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375956647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074803015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247153722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865697064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297245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0481017"/>
                  </a:ext>
                </a:extLst>
              </a:tr>
            </a:tbl>
          </a:graphicData>
        </a:graphic>
      </p:graphicFrame>
      <p:grpSp>
        <p:nvGrpSpPr>
          <p:cNvPr id="457" name="Group 456">
            <a:extLst>
              <a:ext uri="{FF2B5EF4-FFF2-40B4-BE49-F238E27FC236}">
                <a16:creationId xmlns:a16="http://schemas.microsoft.com/office/drawing/2014/main" id="{0354795C-4566-453B-914D-7B31E0F7D744}"/>
              </a:ext>
            </a:extLst>
          </p:cNvPr>
          <p:cNvGrpSpPr/>
          <p:nvPr/>
        </p:nvGrpSpPr>
        <p:grpSpPr>
          <a:xfrm>
            <a:off x="5722459" y="5160767"/>
            <a:ext cx="432000" cy="432000"/>
            <a:chOff x="4442376" y="1751871"/>
            <a:chExt cx="432000" cy="432000"/>
          </a:xfrm>
        </p:grpSpPr>
        <p:sp>
          <p:nvSpPr>
            <p:cNvPr id="458" name="Oval 457">
              <a:extLst>
                <a:ext uri="{FF2B5EF4-FFF2-40B4-BE49-F238E27FC236}">
                  <a16:creationId xmlns:a16="http://schemas.microsoft.com/office/drawing/2014/main" id="{795CE67B-65E4-4461-90EA-004D1A1E29EE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0480F75D-A397-448C-8D79-348A045C1B83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60" name="Group 459">
            <a:extLst>
              <a:ext uri="{FF2B5EF4-FFF2-40B4-BE49-F238E27FC236}">
                <a16:creationId xmlns:a16="http://schemas.microsoft.com/office/drawing/2014/main" id="{C7C25DAE-A64A-4FA4-9F5F-3EFCE9E0F9D1}"/>
              </a:ext>
            </a:extLst>
          </p:cNvPr>
          <p:cNvGrpSpPr/>
          <p:nvPr/>
        </p:nvGrpSpPr>
        <p:grpSpPr>
          <a:xfrm>
            <a:off x="6336363" y="5158505"/>
            <a:ext cx="432000" cy="432000"/>
            <a:chOff x="4442376" y="1751871"/>
            <a:chExt cx="432000" cy="432000"/>
          </a:xfrm>
        </p:grpSpPr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DF5D58B0-A340-4B7C-AFD4-B1CEAC596070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62" name="Rectangle 461">
              <a:extLst>
                <a:ext uri="{FF2B5EF4-FFF2-40B4-BE49-F238E27FC236}">
                  <a16:creationId xmlns:a16="http://schemas.microsoft.com/office/drawing/2014/main" id="{3446C962-2095-4DF3-BA96-42B5D98D770B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963109BC-48DB-47F7-9A02-10DD5E592CE6}"/>
              </a:ext>
            </a:extLst>
          </p:cNvPr>
          <p:cNvGrpSpPr/>
          <p:nvPr/>
        </p:nvGrpSpPr>
        <p:grpSpPr>
          <a:xfrm>
            <a:off x="6949850" y="5155600"/>
            <a:ext cx="432000" cy="432000"/>
            <a:chOff x="4442376" y="1751871"/>
            <a:chExt cx="432000" cy="432000"/>
          </a:xfrm>
        </p:grpSpPr>
        <p:sp>
          <p:nvSpPr>
            <p:cNvPr id="464" name="Oval 463">
              <a:extLst>
                <a:ext uri="{FF2B5EF4-FFF2-40B4-BE49-F238E27FC236}">
                  <a16:creationId xmlns:a16="http://schemas.microsoft.com/office/drawing/2014/main" id="{2EF81822-9D91-49C2-9934-928DD5D94E86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65" name="Rectangle 464">
              <a:extLst>
                <a:ext uri="{FF2B5EF4-FFF2-40B4-BE49-F238E27FC236}">
                  <a16:creationId xmlns:a16="http://schemas.microsoft.com/office/drawing/2014/main" id="{11766E88-A46D-4B76-B60C-AB06E82D8268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66" name="Group 465">
            <a:extLst>
              <a:ext uri="{FF2B5EF4-FFF2-40B4-BE49-F238E27FC236}">
                <a16:creationId xmlns:a16="http://schemas.microsoft.com/office/drawing/2014/main" id="{1A150B92-AC56-43FE-9AF7-5216166406D7}"/>
              </a:ext>
            </a:extLst>
          </p:cNvPr>
          <p:cNvGrpSpPr/>
          <p:nvPr/>
        </p:nvGrpSpPr>
        <p:grpSpPr>
          <a:xfrm>
            <a:off x="7566083" y="5157680"/>
            <a:ext cx="432000" cy="432000"/>
            <a:chOff x="4442376" y="1751871"/>
            <a:chExt cx="432000" cy="432000"/>
          </a:xfrm>
        </p:grpSpPr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E29FCECD-560A-416D-BFE0-1318A019A3F4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ECEE19EC-7E1B-4B6E-9663-A6D808E9A006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589E3396-6280-4228-869C-7F6E759431B6}"/>
              </a:ext>
            </a:extLst>
          </p:cNvPr>
          <p:cNvGrpSpPr/>
          <p:nvPr/>
        </p:nvGrpSpPr>
        <p:grpSpPr>
          <a:xfrm>
            <a:off x="8172117" y="5159631"/>
            <a:ext cx="432000" cy="432000"/>
            <a:chOff x="4442376" y="1751871"/>
            <a:chExt cx="432000" cy="432000"/>
          </a:xfrm>
        </p:grpSpPr>
        <p:sp>
          <p:nvSpPr>
            <p:cNvPr id="470" name="Oval 469">
              <a:extLst>
                <a:ext uri="{FF2B5EF4-FFF2-40B4-BE49-F238E27FC236}">
                  <a16:creationId xmlns:a16="http://schemas.microsoft.com/office/drawing/2014/main" id="{B98C29C5-E49B-492E-9942-05AC518449B5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E75DFFF4-F2EC-4048-9113-BEAC3275AC23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72" name="Group 471">
            <a:extLst>
              <a:ext uri="{FF2B5EF4-FFF2-40B4-BE49-F238E27FC236}">
                <a16:creationId xmlns:a16="http://schemas.microsoft.com/office/drawing/2014/main" id="{C811FD88-4871-40EB-B0B0-7BF24A796B0F}"/>
              </a:ext>
            </a:extLst>
          </p:cNvPr>
          <p:cNvGrpSpPr/>
          <p:nvPr/>
        </p:nvGrpSpPr>
        <p:grpSpPr>
          <a:xfrm>
            <a:off x="5725337" y="5771834"/>
            <a:ext cx="432000" cy="432000"/>
            <a:chOff x="4442376" y="1751871"/>
            <a:chExt cx="432000" cy="432000"/>
          </a:xfrm>
        </p:grpSpPr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35354F87-90C3-405A-9ACC-2A1DA75183EA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74" name="Rectangle 473">
              <a:extLst>
                <a:ext uri="{FF2B5EF4-FFF2-40B4-BE49-F238E27FC236}">
                  <a16:creationId xmlns:a16="http://schemas.microsoft.com/office/drawing/2014/main" id="{AED9957E-9B95-4C6F-B7C2-32758CF91391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9F78EB07-00E8-4399-A30E-57970AF5B55D}"/>
              </a:ext>
            </a:extLst>
          </p:cNvPr>
          <p:cNvGrpSpPr/>
          <p:nvPr/>
        </p:nvGrpSpPr>
        <p:grpSpPr>
          <a:xfrm>
            <a:off x="6339241" y="5769572"/>
            <a:ext cx="432000" cy="432000"/>
            <a:chOff x="4442376" y="1751871"/>
            <a:chExt cx="432000" cy="432000"/>
          </a:xfrm>
        </p:grpSpPr>
        <p:sp>
          <p:nvSpPr>
            <p:cNvPr id="476" name="Oval 475">
              <a:extLst>
                <a:ext uri="{FF2B5EF4-FFF2-40B4-BE49-F238E27FC236}">
                  <a16:creationId xmlns:a16="http://schemas.microsoft.com/office/drawing/2014/main" id="{D1413804-800D-4DB8-AEDE-2610F58434BB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93D2ED3C-BACB-4059-B386-5985EEDE445E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34A46FEA-8F82-4E8A-8D8B-80DA58B09DCB}"/>
              </a:ext>
            </a:extLst>
          </p:cNvPr>
          <p:cNvGrpSpPr/>
          <p:nvPr/>
        </p:nvGrpSpPr>
        <p:grpSpPr>
          <a:xfrm>
            <a:off x="6952728" y="5766667"/>
            <a:ext cx="432000" cy="432000"/>
            <a:chOff x="4442376" y="1751871"/>
            <a:chExt cx="432000" cy="432000"/>
          </a:xfrm>
        </p:grpSpPr>
        <p:sp>
          <p:nvSpPr>
            <p:cNvPr id="479" name="Oval 478">
              <a:extLst>
                <a:ext uri="{FF2B5EF4-FFF2-40B4-BE49-F238E27FC236}">
                  <a16:creationId xmlns:a16="http://schemas.microsoft.com/office/drawing/2014/main" id="{B2D9CF88-061F-4279-AE2B-D491E79D32C8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9ED19FFA-9E8C-4A6A-B4E7-95C90616B047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391DA60D-3312-4276-8FE0-6ABD0A89A967}"/>
              </a:ext>
            </a:extLst>
          </p:cNvPr>
          <p:cNvGrpSpPr/>
          <p:nvPr/>
        </p:nvGrpSpPr>
        <p:grpSpPr>
          <a:xfrm>
            <a:off x="7568961" y="5768747"/>
            <a:ext cx="432000" cy="432000"/>
            <a:chOff x="4442376" y="1751871"/>
            <a:chExt cx="432000" cy="432000"/>
          </a:xfrm>
        </p:grpSpPr>
        <p:sp>
          <p:nvSpPr>
            <p:cNvPr id="482" name="Oval 481">
              <a:extLst>
                <a:ext uri="{FF2B5EF4-FFF2-40B4-BE49-F238E27FC236}">
                  <a16:creationId xmlns:a16="http://schemas.microsoft.com/office/drawing/2014/main" id="{C15D891A-9B57-4E54-A640-C4A3C60840B5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83" name="Rectangle 482">
              <a:extLst>
                <a:ext uri="{FF2B5EF4-FFF2-40B4-BE49-F238E27FC236}">
                  <a16:creationId xmlns:a16="http://schemas.microsoft.com/office/drawing/2014/main" id="{3D8DB868-3705-4E9C-84B2-B987709A3A34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E7E26685-1FC4-4BAE-81BB-FBE81AF9DE7E}"/>
              </a:ext>
            </a:extLst>
          </p:cNvPr>
          <p:cNvGrpSpPr/>
          <p:nvPr/>
        </p:nvGrpSpPr>
        <p:grpSpPr>
          <a:xfrm>
            <a:off x="8174995" y="5770698"/>
            <a:ext cx="432000" cy="432000"/>
            <a:chOff x="4442376" y="1751871"/>
            <a:chExt cx="432000" cy="432000"/>
          </a:xfrm>
        </p:grpSpPr>
        <p:sp>
          <p:nvSpPr>
            <p:cNvPr id="485" name="Oval 484">
              <a:extLst>
                <a:ext uri="{FF2B5EF4-FFF2-40B4-BE49-F238E27FC236}">
                  <a16:creationId xmlns:a16="http://schemas.microsoft.com/office/drawing/2014/main" id="{19B67C90-0E34-4D9B-A5E5-AB2E2EFB7347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7BD6E163-0F2B-4BF6-8E61-690EB8E99922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F7B5B925-A21B-404B-B020-D76866673276}"/>
              </a:ext>
            </a:extLst>
          </p:cNvPr>
          <p:cNvGrpSpPr/>
          <p:nvPr/>
        </p:nvGrpSpPr>
        <p:grpSpPr>
          <a:xfrm>
            <a:off x="8871323" y="5152467"/>
            <a:ext cx="432000" cy="432000"/>
            <a:chOff x="4442376" y="1751871"/>
            <a:chExt cx="432000" cy="432000"/>
          </a:xfrm>
        </p:grpSpPr>
        <p:sp>
          <p:nvSpPr>
            <p:cNvPr id="488" name="Oval 487">
              <a:extLst>
                <a:ext uri="{FF2B5EF4-FFF2-40B4-BE49-F238E27FC236}">
                  <a16:creationId xmlns:a16="http://schemas.microsoft.com/office/drawing/2014/main" id="{D6E2E325-4236-4F1F-A7CF-F3A86E8B714A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1725ED5B-82A9-4728-9BDB-63A27CBFC0F5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1D9B76A9-0682-4D16-B1F8-3F14FBA12F24}"/>
              </a:ext>
            </a:extLst>
          </p:cNvPr>
          <p:cNvGrpSpPr/>
          <p:nvPr/>
        </p:nvGrpSpPr>
        <p:grpSpPr>
          <a:xfrm>
            <a:off x="9477357" y="5154418"/>
            <a:ext cx="432000" cy="432000"/>
            <a:chOff x="4442376" y="1751871"/>
            <a:chExt cx="432000" cy="432000"/>
          </a:xfrm>
        </p:grpSpPr>
        <p:sp>
          <p:nvSpPr>
            <p:cNvPr id="491" name="Oval 490">
              <a:extLst>
                <a:ext uri="{FF2B5EF4-FFF2-40B4-BE49-F238E27FC236}">
                  <a16:creationId xmlns:a16="http://schemas.microsoft.com/office/drawing/2014/main" id="{CF588EC2-5152-4EEA-AEED-35F0E85E94DA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92" name="Rectangle 491">
              <a:extLst>
                <a:ext uri="{FF2B5EF4-FFF2-40B4-BE49-F238E27FC236}">
                  <a16:creationId xmlns:a16="http://schemas.microsoft.com/office/drawing/2014/main" id="{B68F3032-A94B-4EF3-ADD9-73405A397EF7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93" name="Group 492">
            <a:extLst>
              <a:ext uri="{FF2B5EF4-FFF2-40B4-BE49-F238E27FC236}">
                <a16:creationId xmlns:a16="http://schemas.microsoft.com/office/drawing/2014/main" id="{78BE1136-9F99-4F62-B4E3-C34495FBA7C3}"/>
              </a:ext>
            </a:extLst>
          </p:cNvPr>
          <p:cNvGrpSpPr/>
          <p:nvPr/>
        </p:nvGrpSpPr>
        <p:grpSpPr>
          <a:xfrm>
            <a:off x="8874201" y="5763534"/>
            <a:ext cx="432000" cy="432000"/>
            <a:chOff x="4442376" y="1751871"/>
            <a:chExt cx="432000" cy="432000"/>
          </a:xfrm>
        </p:grpSpPr>
        <p:sp>
          <p:nvSpPr>
            <p:cNvPr id="494" name="Oval 493">
              <a:extLst>
                <a:ext uri="{FF2B5EF4-FFF2-40B4-BE49-F238E27FC236}">
                  <a16:creationId xmlns:a16="http://schemas.microsoft.com/office/drawing/2014/main" id="{EB6DC955-F8CC-4742-9B05-AE08AB5F375B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95" name="Rectangle 494">
              <a:extLst>
                <a:ext uri="{FF2B5EF4-FFF2-40B4-BE49-F238E27FC236}">
                  <a16:creationId xmlns:a16="http://schemas.microsoft.com/office/drawing/2014/main" id="{F01B14F5-E12E-422D-97A5-28F8D5BF3DFC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96" name="Group 495">
            <a:extLst>
              <a:ext uri="{FF2B5EF4-FFF2-40B4-BE49-F238E27FC236}">
                <a16:creationId xmlns:a16="http://schemas.microsoft.com/office/drawing/2014/main" id="{BDE0CBB7-AE8C-4A86-A6C0-E0CBCB97E00D}"/>
              </a:ext>
            </a:extLst>
          </p:cNvPr>
          <p:cNvGrpSpPr/>
          <p:nvPr/>
        </p:nvGrpSpPr>
        <p:grpSpPr>
          <a:xfrm>
            <a:off x="9480235" y="5765485"/>
            <a:ext cx="432000" cy="432000"/>
            <a:chOff x="4442376" y="1751871"/>
            <a:chExt cx="432000" cy="432000"/>
          </a:xfrm>
        </p:grpSpPr>
        <p:sp>
          <p:nvSpPr>
            <p:cNvPr id="497" name="Oval 496">
              <a:extLst>
                <a:ext uri="{FF2B5EF4-FFF2-40B4-BE49-F238E27FC236}">
                  <a16:creationId xmlns:a16="http://schemas.microsoft.com/office/drawing/2014/main" id="{2D2B204B-4F89-4FC7-8A68-7F6B51B033EF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27A6C299-2545-4E86-B702-88F43CB459FA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sp>
        <p:nvSpPr>
          <p:cNvPr id="162" name="TextBox 161">
            <a:extLst>
              <a:ext uri="{FF2B5EF4-FFF2-40B4-BE49-F238E27FC236}">
                <a16:creationId xmlns:a16="http://schemas.microsoft.com/office/drawing/2014/main" id="{C7345EC3-4AFA-42DF-927C-FFE23919987E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172099371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8" name="Table 267">
            <a:extLst>
              <a:ext uri="{FF2B5EF4-FFF2-40B4-BE49-F238E27FC236}">
                <a16:creationId xmlns:a16="http://schemas.microsoft.com/office/drawing/2014/main" id="{03490823-5DCC-43F2-9347-C9697C734B02}"/>
              </a:ext>
            </a:extLst>
          </p:cNvPr>
          <p:cNvGraphicFramePr>
            <a:graphicFrameLocks noGrp="1"/>
          </p:cNvGraphicFramePr>
          <p:nvPr/>
        </p:nvGraphicFramePr>
        <p:xfrm>
          <a:off x="4468738" y="6920688"/>
          <a:ext cx="3060000" cy="12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000">
                  <a:extLst>
                    <a:ext uri="{9D8B030D-6E8A-4147-A177-3AD203B41FA5}">
                      <a16:colId xmlns:a16="http://schemas.microsoft.com/office/drawing/2014/main" val="370746655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375956647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074803015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247153722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865697064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297245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0481017"/>
                  </a:ext>
                </a:extLst>
              </a:tr>
            </a:tbl>
          </a:graphicData>
        </a:graphic>
      </p:graphicFrame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3859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1: Making 3-digit numbers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25" name="Group 24">
            <a:extLst>
              <a:ext uri="{FF2B5EF4-FFF2-40B4-BE49-F238E27FC236}">
                <a16:creationId xmlns:a16="http://schemas.microsoft.com/office/drawing/2014/main" id="{EB657A37-9102-4F71-8F63-1E166A60751C}"/>
              </a:ext>
            </a:extLst>
          </p:cNvPr>
          <p:cNvGrpSpPr/>
          <p:nvPr/>
        </p:nvGrpSpPr>
        <p:grpSpPr>
          <a:xfrm>
            <a:off x="1444229" y="1725922"/>
            <a:ext cx="540000" cy="540000"/>
            <a:chOff x="1784427" y="2174395"/>
            <a:chExt cx="684000" cy="684000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12EAF121-E86F-4CB0-9E19-B9B59AA2F0D8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5878D22-274E-4BB1-A9DB-5981BA8D339E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34E2E26F-AAF2-41F2-B6F2-DC4DAB6B110A}"/>
              </a:ext>
            </a:extLst>
          </p:cNvPr>
          <p:cNvSpPr txBox="1"/>
          <p:nvPr/>
        </p:nvSpPr>
        <p:spPr>
          <a:xfrm>
            <a:off x="127205" y="7155568"/>
            <a:ext cx="104547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340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0B3B964E-9CA5-4E0F-A436-11DE5255573A}"/>
              </a:ext>
            </a:extLst>
          </p:cNvPr>
          <p:cNvSpPr txBox="1"/>
          <p:nvPr/>
        </p:nvSpPr>
        <p:spPr>
          <a:xfrm>
            <a:off x="127205" y="5318747"/>
            <a:ext cx="104547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340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527F71BE-662A-42C7-808F-04ED87D47A53}"/>
              </a:ext>
            </a:extLst>
          </p:cNvPr>
          <p:cNvSpPr txBox="1"/>
          <p:nvPr/>
        </p:nvSpPr>
        <p:spPr>
          <a:xfrm>
            <a:off x="127204" y="3481926"/>
            <a:ext cx="104547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340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3870FB37-B89A-4A31-B9B1-CA3EFE7D22A3}"/>
              </a:ext>
            </a:extLst>
          </p:cNvPr>
          <p:cNvSpPr txBox="1"/>
          <p:nvPr/>
        </p:nvSpPr>
        <p:spPr>
          <a:xfrm>
            <a:off x="130636" y="1645105"/>
            <a:ext cx="104547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340</a:t>
            </a:r>
          </a:p>
        </p:txBody>
      </p: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20EDAEDF-5CB1-4D2F-ACE8-B6FF7B32CB09}"/>
              </a:ext>
            </a:extLst>
          </p:cNvPr>
          <p:cNvGrpSpPr/>
          <p:nvPr/>
        </p:nvGrpSpPr>
        <p:grpSpPr>
          <a:xfrm>
            <a:off x="2415586" y="1718677"/>
            <a:ext cx="540000" cy="540000"/>
            <a:chOff x="1784427" y="2174395"/>
            <a:chExt cx="684000" cy="684000"/>
          </a:xfrm>
        </p:grpSpPr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F0FFFF1C-86FD-43CA-B12E-0889E4A8AE67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45A64D8D-62FE-4F6A-80DF-4D31BF4EF83E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EB391B6C-3BE8-476F-A865-22D5A83DDAEA}"/>
              </a:ext>
            </a:extLst>
          </p:cNvPr>
          <p:cNvGrpSpPr/>
          <p:nvPr/>
        </p:nvGrpSpPr>
        <p:grpSpPr>
          <a:xfrm>
            <a:off x="3386943" y="1717274"/>
            <a:ext cx="540000" cy="540000"/>
            <a:chOff x="1784427" y="2174395"/>
            <a:chExt cx="684000" cy="684000"/>
          </a:xfrm>
        </p:grpSpPr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E887FD1D-DB99-4431-BFA7-254866132E47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6" name="Rectangle 145">
              <a:extLst>
                <a:ext uri="{FF2B5EF4-FFF2-40B4-BE49-F238E27FC236}">
                  <a16:creationId xmlns:a16="http://schemas.microsoft.com/office/drawing/2014/main" id="{7EEB089C-5632-4CA8-8E22-BCEAF4190CDB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F9BBC86-A4B9-445A-8BE0-9DD1EA5CE5FB}"/>
              </a:ext>
            </a:extLst>
          </p:cNvPr>
          <p:cNvGrpSpPr/>
          <p:nvPr/>
        </p:nvGrpSpPr>
        <p:grpSpPr>
          <a:xfrm>
            <a:off x="4553908" y="7012561"/>
            <a:ext cx="432000" cy="432000"/>
            <a:chOff x="4442376" y="1751871"/>
            <a:chExt cx="432000" cy="432000"/>
          </a:xfrm>
        </p:grpSpPr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F9B2504A-0348-434A-8232-5BD7E5D0EB5C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A2846C1-0D13-45E3-88FD-F7A5D5710493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3BA40C7C-BD14-40C6-8047-208199A5A320}"/>
              </a:ext>
            </a:extLst>
          </p:cNvPr>
          <p:cNvGrpSpPr/>
          <p:nvPr/>
        </p:nvGrpSpPr>
        <p:grpSpPr>
          <a:xfrm>
            <a:off x="1444202" y="3580716"/>
            <a:ext cx="540000" cy="540000"/>
            <a:chOff x="1784427" y="2174395"/>
            <a:chExt cx="684000" cy="684000"/>
          </a:xfrm>
        </p:grpSpPr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B7EEF913-4EAD-476C-BCD3-619086F7B3C7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55" name="Rectangle 154">
              <a:extLst>
                <a:ext uri="{FF2B5EF4-FFF2-40B4-BE49-F238E27FC236}">
                  <a16:creationId xmlns:a16="http://schemas.microsoft.com/office/drawing/2014/main" id="{8B03A979-7F79-4763-ADDD-2F81046B5CD7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0EB3165F-4A19-49BF-A4E5-C74FADAB27E6}"/>
              </a:ext>
            </a:extLst>
          </p:cNvPr>
          <p:cNvGrpSpPr/>
          <p:nvPr/>
        </p:nvGrpSpPr>
        <p:grpSpPr>
          <a:xfrm>
            <a:off x="2415559" y="3573471"/>
            <a:ext cx="540000" cy="540000"/>
            <a:chOff x="1784427" y="2174395"/>
            <a:chExt cx="684000" cy="684000"/>
          </a:xfrm>
        </p:grpSpPr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46125694-A1A7-450D-BA36-DFB816E04BC5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58" name="Rectangle 157">
              <a:extLst>
                <a:ext uri="{FF2B5EF4-FFF2-40B4-BE49-F238E27FC236}">
                  <a16:creationId xmlns:a16="http://schemas.microsoft.com/office/drawing/2014/main" id="{09314162-CFE6-4081-AF44-782BD9812FCE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FD77EF0-3829-4CE4-A2E9-0BDE0157EB42}"/>
              </a:ext>
            </a:extLst>
          </p:cNvPr>
          <p:cNvGrpSpPr/>
          <p:nvPr/>
        </p:nvGrpSpPr>
        <p:grpSpPr>
          <a:xfrm>
            <a:off x="1448507" y="5392332"/>
            <a:ext cx="540000" cy="540000"/>
            <a:chOff x="1784427" y="2174395"/>
            <a:chExt cx="684000" cy="684000"/>
          </a:xfrm>
        </p:grpSpPr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46917FDF-8D59-4C15-9203-E7D0E7B38DB5}"/>
                </a:ext>
              </a:extLst>
            </p:cNvPr>
            <p:cNvSpPr/>
            <p:nvPr/>
          </p:nvSpPr>
          <p:spPr>
            <a:xfrm>
              <a:off x="1784427" y="2174395"/>
              <a:ext cx="684000" cy="6840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1E5D3653-2C5B-448F-ABFF-F4575EA40A3B}"/>
                </a:ext>
              </a:extLst>
            </p:cNvPr>
            <p:cNvSpPr/>
            <p:nvPr/>
          </p:nvSpPr>
          <p:spPr>
            <a:xfrm>
              <a:off x="1805411" y="2309947"/>
              <a:ext cx="642034" cy="40934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15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B301D71C-626D-44DF-9879-90E29B151622}"/>
              </a:ext>
            </a:extLst>
          </p:cNvPr>
          <p:cNvGrpSpPr/>
          <p:nvPr/>
        </p:nvGrpSpPr>
        <p:grpSpPr>
          <a:xfrm>
            <a:off x="5167812" y="7010299"/>
            <a:ext cx="432000" cy="432000"/>
            <a:chOff x="4442376" y="1751871"/>
            <a:chExt cx="432000" cy="432000"/>
          </a:xfrm>
        </p:grpSpPr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7795230C-E8EB-466B-A8C8-60626511C62D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31426B0B-4D73-4F29-AD6E-8984B5084B2B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272" name="Group 271">
            <a:extLst>
              <a:ext uri="{FF2B5EF4-FFF2-40B4-BE49-F238E27FC236}">
                <a16:creationId xmlns:a16="http://schemas.microsoft.com/office/drawing/2014/main" id="{D013D746-4394-45BF-B5AF-4C65C8778C08}"/>
              </a:ext>
            </a:extLst>
          </p:cNvPr>
          <p:cNvGrpSpPr/>
          <p:nvPr/>
        </p:nvGrpSpPr>
        <p:grpSpPr>
          <a:xfrm>
            <a:off x="5781299" y="7007394"/>
            <a:ext cx="432000" cy="432000"/>
            <a:chOff x="4442376" y="1751871"/>
            <a:chExt cx="432000" cy="432000"/>
          </a:xfrm>
        </p:grpSpPr>
        <p:sp>
          <p:nvSpPr>
            <p:cNvPr id="273" name="Oval 272">
              <a:extLst>
                <a:ext uri="{FF2B5EF4-FFF2-40B4-BE49-F238E27FC236}">
                  <a16:creationId xmlns:a16="http://schemas.microsoft.com/office/drawing/2014/main" id="{9A11B6C8-8DFB-411D-B109-DCAEED60128A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E849D567-9AA5-4FC6-A5BA-6E0C1D747163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E41CAFAD-63DA-4B22-8241-1CA8E7931704}"/>
              </a:ext>
            </a:extLst>
          </p:cNvPr>
          <p:cNvGrpSpPr/>
          <p:nvPr/>
        </p:nvGrpSpPr>
        <p:grpSpPr>
          <a:xfrm>
            <a:off x="6397532" y="7009474"/>
            <a:ext cx="432000" cy="432000"/>
            <a:chOff x="4442376" y="1751871"/>
            <a:chExt cx="432000" cy="432000"/>
          </a:xfrm>
        </p:grpSpPr>
        <p:sp>
          <p:nvSpPr>
            <p:cNvPr id="276" name="Oval 275">
              <a:extLst>
                <a:ext uri="{FF2B5EF4-FFF2-40B4-BE49-F238E27FC236}">
                  <a16:creationId xmlns:a16="http://schemas.microsoft.com/office/drawing/2014/main" id="{9CD471D3-0753-4361-A1AB-5C08083AC59C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D3E812C0-2EEF-4564-A467-2E0BD041EB12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2C6F7836-BE4A-49B3-B501-602B87215EAB}"/>
              </a:ext>
            </a:extLst>
          </p:cNvPr>
          <p:cNvGrpSpPr/>
          <p:nvPr/>
        </p:nvGrpSpPr>
        <p:grpSpPr>
          <a:xfrm>
            <a:off x="7003566" y="7011425"/>
            <a:ext cx="432000" cy="432000"/>
            <a:chOff x="4442376" y="1751871"/>
            <a:chExt cx="432000" cy="432000"/>
          </a:xfrm>
        </p:grpSpPr>
        <p:sp>
          <p:nvSpPr>
            <p:cNvPr id="279" name="Oval 278">
              <a:extLst>
                <a:ext uri="{FF2B5EF4-FFF2-40B4-BE49-F238E27FC236}">
                  <a16:creationId xmlns:a16="http://schemas.microsoft.com/office/drawing/2014/main" id="{D50B6B4F-D9CD-4E57-A406-B668DAA6E7B6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012258FA-9C6F-419D-BCB4-9116ABB51624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2420E2E9-EC86-4046-8335-EEAB1C5CF05A}"/>
              </a:ext>
            </a:extLst>
          </p:cNvPr>
          <p:cNvGrpSpPr/>
          <p:nvPr/>
        </p:nvGrpSpPr>
        <p:grpSpPr>
          <a:xfrm>
            <a:off x="4556786" y="7623628"/>
            <a:ext cx="432000" cy="432000"/>
            <a:chOff x="4442376" y="1751871"/>
            <a:chExt cx="432000" cy="432000"/>
          </a:xfrm>
        </p:grpSpPr>
        <p:sp>
          <p:nvSpPr>
            <p:cNvPr id="282" name="Oval 281">
              <a:extLst>
                <a:ext uri="{FF2B5EF4-FFF2-40B4-BE49-F238E27FC236}">
                  <a16:creationId xmlns:a16="http://schemas.microsoft.com/office/drawing/2014/main" id="{2487C4A1-C48F-4437-AB3F-3FE67EC9AC24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818744CD-003A-40A2-9037-53B51B476D9E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F6B4B397-47ED-4831-B0CE-AE55D37CCFC9}"/>
              </a:ext>
            </a:extLst>
          </p:cNvPr>
          <p:cNvGrpSpPr/>
          <p:nvPr/>
        </p:nvGrpSpPr>
        <p:grpSpPr>
          <a:xfrm>
            <a:off x="5170690" y="7621366"/>
            <a:ext cx="432000" cy="432000"/>
            <a:chOff x="4442376" y="1751871"/>
            <a:chExt cx="432000" cy="432000"/>
          </a:xfrm>
        </p:grpSpPr>
        <p:sp>
          <p:nvSpPr>
            <p:cNvPr id="285" name="Oval 284">
              <a:extLst>
                <a:ext uri="{FF2B5EF4-FFF2-40B4-BE49-F238E27FC236}">
                  <a16:creationId xmlns:a16="http://schemas.microsoft.com/office/drawing/2014/main" id="{041F4A57-93DA-4D44-9427-8A4FFF68DA73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561B55E1-0C5C-4D93-BEF8-8A2C02F43CB3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066D95B0-8680-40AB-9CE1-E28E5C1A4AC9}"/>
              </a:ext>
            </a:extLst>
          </p:cNvPr>
          <p:cNvGrpSpPr/>
          <p:nvPr/>
        </p:nvGrpSpPr>
        <p:grpSpPr>
          <a:xfrm>
            <a:off x="5784177" y="7618461"/>
            <a:ext cx="432000" cy="432000"/>
            <a:chOff x="4442376" y="1751871"/>
            <a:chExt cx="432000" cy="432000"/>
          </a:xfrm>
        </p:grpSpPr>
        <p:sp>
          <p:nvSpPr>
            <p:cNvPr id="288" name="Oval 287">
              <a:extLst>
                <a:ext uri="{FF2B5EF4-FFF2-40B4-BE49-F238E27FC236}">
                  <a16:creationId xmlns:a16="http://schemas.microsoft.com/office/drawing/2014/main" id="{29F01185-85E9-44F1-A9E1-58D60F10DF02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D7744BD1-052E-441C-ABE3-6497F942C9B8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C7BC1A6-1306-48F2-AEA0-9D56A66BE238}"/>
              </a:ext>
            </a:extLst>
          </p:cNvPr>
          <p:cNvGrpSpPr/>
          <p:nvPr/>
        </p:nvGrpSpPr>
        <p:grpSpPr>
          <a:xfrm>
            <a:off x="6400410" y="7620541"/>
            <a:ext cx="432000" cy="432000"/>
            <a:chOff x="4442376" y="1751871"/>
            <a:chExt cx="432000" cy="432000"/>
          </a:xfrm>
        </p:grpSpPr>
        <p:sp>
          <p:nvSpPr>
            <p:cNvPr id="291" name="Oval 290">
              <a:extLst>
                <a:ext uri="{FF2B5EF4-FFF2-40B4-BE49-F238E27FC236}">
                  <a16:creationId xmlns:a16="http://schemas.microsoft.com/office/drawing/2014/main" id="{C46E3CF5-2279-4711-999E-9CB518881B54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FAF8E983-29C0-4E32-88B0-DFF8CC3F1521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926D6BE3-46DE-428D-B666-C8C20CD428C1}"/>
              </a:ext>
            </a:extLst>
          </p:cNvPr>
          <p:cNvGrpSpPr/>
          <p:nvPr/>
        </p:nvGrpSpPr>
        <p:grpSpPr>
          <a:xfrm>
            <a:off x="7006444" y="7622492"/>
            <a:ext cx="432000" cy="432000"/>
            <a:chOff x="4442376" y="1751871"/>
            <a:chExt cx="432000" cy="432000"/>
          </a:xfrm>
        </p:grpSpPr>
        <p:sp>
          <p:nvSpPr>
            <p:cNvPr id="294" name="Oval 293">
              <a:extLst>
                <a:ext uri="{FF2B5EF4-FFF2-40B4-BE49-F238E27FC236}">
                  <a16:creationId xmlns:a16="http://schemas.microsoft.com/office/drawing/2014/main" id="{B44E2341-F9A4-4D21-8855-81BF12A7A1A8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313C4A3D-4BA7-4557-AD7D-0176CBD4E233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aphicFrame>
        <p:nvGraphicFramePr>
          <p:cNvPr id="296" name="Table 295">
            <a:extLst>
              <a:ext uri="{FF2B5EF4-FFF2-40B4-BE49-F238E27FC236}">
                <a16:creationId xmlns:a16="http://schemas.microsoft.com/office/drawing/2014/main" id="{CFB13753-DE3A-4500-A68F-54236065AF89}"/>
              </a:ext>
            </a:extLst>
          </p:cNvPr>
          <p:cNvGraphicFramePr>
            <a:graphicFrameLocks noGrp="1"/>
          </p:cNvGraphicFramePr>
          <p:nvPr/>
        </p:nvGraphicFramePr>
        <p:xfrm>
          <a:off x="1259756" y="6920688"/>
          <a:ext cx="3060000" cy="12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000">
                  <a:extLst>
                    <a:ext uri="{9D8B030D-6E8A-4147-A177-3AD203B41FA5}">
                      <a16:colId xmlns:a16="http://schemas.microsoft.com/office/drawing/2014/main" val="370746655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375956647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074803015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247153722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865697064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297245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0481017"/>
                  </a:ext>
                </a:extLst>
              </a:tr>
            </a:tbl>
          </a:graphicData>
        </a:graphic>
      </p:graphicFrame>
      <p:grpSp>
        <p:nvGrpSpPr>
          <p:cNvPr id="297" name="Group 296">
            <a:extLst>
              <a:ext uri="{FF2B5EF4-FFF2-40B4-BE49-F238E27FC236}">
                <a16:creationId xmlns:a16="http://schemas.microsoft.com/office/drawing/2014/main" id="{F82EBB54-4F4E-4FEC-BC5E-C1FF80A35546}"/>
              </a:ext>
            </a:extLst>
          </p:cNvPr>
          <p:cNvGrpSpPr/>
          <p:nvPr/>
        </p:nvGrpSpPr>
        <p:grpSpPr>
          <a:xfrm>
            <a:off x="1344926" y="7012561"/>
            <a:ext cx="432000" cy="432000"/>
            <a:chOff x="4442376" y="1751871"/>
            <a:chExt cx="432000" cy="432000"/>
          </a:xfrm>
        </p:grpSpPr>
        <p:sp>
          <p:nvSpPr>
            <p:cNvPr id="298" name="Oval 297">
              <a:extLst>
                <a:ext uri="{FF2B5EF4-FFF2-40B4-BE49-F238E27FC236}">
                  <a16:creationId xmlns:a16="http://schemas.microsoft.com/office/drawing/2014/main" id="{AC65CB2C-FD65-4A2E-91D0-9CC425FA286C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FC20AEC9-B3FA-49D6-8270-29C833FD67F5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14C9D5C7-3833-4E41-AA03-690562104E51}"/>
              </a:ext>
            </a:extLst>
          </p:cNvPr>
          <p:cNvGrpSpPr/>
          <p:nvPr/>
        </p:nvGrpSpPr>
        <p:grpSpPr>
          <a:xfrm>
            <a:off x="1958830" y="7010299"/>
            <a:ext cx="432000" cy="432000"/>
            <a:chOff x="4442376" y="1751871"/>
            <a:chExt cx="432000" cy="432000"/>
          </a:xfrm>
        </p:grpSpPr>
        <p:sp>
          <p:nvSpPr>
            <p:cNvPr id="301" name="Oval 300">
              <a:extLst>
                <a:ext uri="{FF2B5EF4-FFF2-40B4-BE49-F238E27FC236}">
                  <a16:creationId xmlns:a16="http://schemas.microsoft.com/office/drawing/2014/main" id="{8C6F0D2F-E2E0-4013-A9C2-C7C05B65502D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6D6AAEEE-C82F-460D-AC2B-9BA4AB8C5696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B4E2C242-F43A-4227-856B-3F86B44665C8}"/>
              </a:ext>
            </a:extLst>
          </p:cNvPr>
          <p:cNvGrpSpPr/>
          <p:nvPr/>
        </p:nvGrpSpPr>
        <p:grpSpPr>
          <a:xfrm>
            <a:off x="2572317" y="7007394"/>
            <a:ext cx="432000" cy="432000"/>
            <a:chOff x="4442376" y="1751871"/>
            <a:chExt cx="432000" cy="432000"/>
          </a:xfrm>
        </p:grpSpPr>
        <p:sp>
          <p:nvSpPr>
            <p:cNvPr id="304" name="Oval 303">
              <a:extLst>
                <a:ext uri="{FF2B5EF4-FFF2-40B4-BE49-F238E27FC236}">
                  <a16:creationId xmlns:a16="http://schemas.microsoft.com/office/drawing/2014/main" id="{9A896D32-A0B0-4C05-8934-C11D483CEAA9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8E11BD88-1162-4212-AA49-0B825B8C1BE5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CC1CED1B-863E-43ED-AF81-2D40C10E1B5C}"/>
              </a:ext>
            </a:extLst>
          </p:cNvPr>
          <p:cNvGrpSpPr/>
          <p:nvPr/>
        </p:nvGrpSpPr>
        <p:grpSpPr>
          <a:xfrm>
            <a:off x="3188550" y="7009474"/>
            <a:ext cx="432000" cy="432000"/>
            <a:chOff x="4442376" y="1751871"/>
            <a:chExt cx="432000" cy="432000"/>
          </a:xfrm>
        </p:grpSpPr>
        <p:sp>
          <p:nvSpPr>
            <p:cNvPr id="307" name="Oval 306">
              <a:extLst>
                <a:ext uri="{FF2B5EF4-FFF2-40B4-BE49-F238E27FC236}">
                  <a16:creationId xmlns:a16="http://schemas.microsoft.com/office/drawing/2014/main" id="{D5E047EB-ADD3-4335-AE99-597801D8416A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5C74988D-3F9F-416D-A1B1-0D728FAD4C9E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DAC2666E-047B-4641-BF46-78009F0171B3}"/>
              </a:ext>
            </a:extLst>
          </p:cNvPr>
          <p:cNvGrpSpPr/>
          <p:nvPr/>
        </p:nvGrpSpPr>
        <p:grpSpPr>
          <a:xfrm>
            <a:off x="3794584" y="7011425"/>
            <a:ext cx="432000" cy="432000"/>
            <a:chOff x="4442376" y="1751871"/>
            <a:chExt cx="432000" cy="432000"/>
          </a:xfrm>
        </p:grpSpPr>
        <p:sp>
          <p:nvSpPr>
            <p:cNvPr id="310" name="Oval 309">
              <a:extLst>
                <a:ext uri="{FF2B5EF4-FFF2-40B4-BE49-F238E27FC236}">
                  <a16:creationId xmlns:a16="http://schemas.microsoft.com/office/drawing/2014/main" id="{78072DA3-1B8D-4FDF-9BFE-C8EEF0D19021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C3984DAA-E04A-475D-92C7-1433F6D6721A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5B9FFAC4-1996-4029-B888-539FA186C29B}"/>
              </a:ext>
            </a:extLst>
          </p:cNvPr>
          <p:cNvGrpSpPr/>
          <p:nvPr/>
        </p:nvGrpSpPr>
        <p:grpSpPr>
          <a:xfrm>
            <a:off x="1347804" y="7623628"/>
            <a:ext cx="432000" cy="432000"/>
            <a:chOff x="4442376" y="1751871"/>
            <a:chExt cx="432000" cy="432000"/>
          </a:xfrm>
        </p:grpSpPr>
        <p:sp>
          <p:nvSpPr>
            <p:cNvPr id="313" name="Oval 312">
              <a:extLst>
                <a:ext uri="{FF2B5EF4-FFF2-40B4-BE49-F238E27FC236}">
                  <a16:creationId xmlns:a16="http://schemas.microsoft.com/office/drawing/2014/main" id="{D23DC3D6-870C-4CC5-AAC6-9074E4513259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0975BF42-3234-4D42-9047-BE815C864C25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E8A497BD-1D77-4AEF-84AF-856CA82940B5}"/>
              </a:ext>
            </a:extLst>
          </p:cNvPr>
          <p:cNvGrpSpPr/>
          <p:nvPr/>
        </p:nvGrpSpPr>
        <p:grpSpPr>
          <a:xfrm>
            <a:off x="1961708" y="7621366"/>
            <a:ext cx="432000" cy="432000"/>
            <a:chOff x="4442376" y="1751871"/>
            <a:chExt cx="432000" cy="432000"/>
          </a:xfrm>
        </p:grpSpPr>
        <p:sp>
          <p:nvSpPr>
            <p:cNvPr id="316" name="Oval 315">
              <a:extLst>
                <a:ext uri="{FF2B5EF4-FFF2-40B4-BE49-F238E27FC236}">
                  <a16:creationId xmlns:a16="http://schemas.microsoft.com/office/drawing/2014/main" id="{6D92BE86-54B5-4532-A9FE-9225313BD7E5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id="{CB102DAD-C41B-4B65-8A00-B9AFFBD597E6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6AC19CDA-7F2C-48BF-9817-918666A2C058}"/>
              </a:ext>
            </a:extLst>
          </p:cNvPr>
          <p:cNvGrpSpPr/>
          <p:nvPr/>
        </p:nvGrpSpPr>
        <p:grpSpPr>
          <a:xfrm>
            <a:off x="2575195" y="7618461"/>
            <a:ext cx="432000" cy="432000"/>
            <a:chOff x="4442376" y="1751871"/>
            <a:chExt cx="432000" cy="432000"/>
          </a:xfrm>
        </p:grpSpPr>
        <p:sp>
          <p:nvSpPr>
            <p:cNvPr id="319" name="Oval 318">
              <a:extLst>
                <a:ext uri="{FF2B5EF4-FFF2-40B4-BE49-F238E27FC236}">
                  <a16:creationId xmlns:a16="http://schemas.microsoft.com/office/drawing/2014/main" id="{49BF2475-C480-4580-B41E-06AD97E0A227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7A8040E6-4D41-4A73-8A6A-00420BF9B23B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4C6F0245-EDDA-4322-9253-3AF63A589327}"/>
              </a:ext>
            </a:extLst>
          </p:cNvPr>
          <p:cNvGrpSpPr/>
          <p:nvPr/>
        </p:nvGrpSpPr>
        <p:grpSpPr>
          <a:xfrm>
            <a:off x="3191428" y="7620541"/>
            <a:ext cx="432000" cy="432000"/>
            <a:chOff x="4442376" y="1751871"/>
            <a:chExt cx="432000" cy="432000"/>
          </a:xfrm>
        </p:grpSpPr>
        <p:sp>
          <p:nvSpPr>
            <p:cNvPr id="322" name="Oval 321">
              <a:extLst>
                <a:ext uri="{FF2B5EF4-FFF2-40B4-BE49-F238E27FC236}">
                  <a16:creationId xmlns:a16="http://schemas.microsoft.com/office/drawing/2014/main" id="{D13B57DC-696D-4AAD-B825-AAADADB53B30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D8EBDF64-B4B2-4B72-8732-4EFC35B0761A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4AAEE663-45DA-47C3-A92C-E81C21FD5F6E}"/>
              </a:ext>
            </a:extLst>
          </p:cNvPr>
          <p:cNvGrpSpPr/>
          <p:nvPr/>
        </p:nvGrpSpPr>
        <p:grpSpPr>
          <a:xfrm>
            <a:off x="3797462" y="7622492"/>
            <a:ext cx="432000" cy="432000"/>
            <a:chOff x="4442376" y="1751871"/>
            <a:chExt cx="432000" cy="432000"/>
          </a:xfrm>
        </p:grpSpPr>
        <p:sp>
          <p:nvSpPr>
            <p:cNvPr id="325" name="Oval 324">
              <a:extLst>
                <a:ext uri="{FF2B5EF4-FFF2-40B4-BE49-F238E27FC236}">
                  <a16:creationId xmlns:a16="http://schemas.microsoft.com/office/drawing/2014/main" id="{229EFD6F-3E5B-4AF8-B9A6-27682A01316A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1D011CF4-93B1-4BCC-A9A6-00EA16925C82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aphicFrame>
        <p:nvGraphicFramePr>
          <p:cNvPr id="327" name="Table 326">
            <a:extLst>
              <a:ext uri="{FF2B5EF4-FFF2-40B4-BE49-F238E27FC236}">
                <a16:creationId xmlns:a16="http://schemas.microsoft.com/office/drawing/2014/main" id="{CC7D368D-FBEF-4808-8F97-556205BB1BF7}"/>
              </a:ext>
            </a:extLst>
          </p:cNvPr>
          <p:cNvGraphicFramePr>
            <a:graphicFrameLocks noGrp="1"/>
          </p:cNvGraphicFramePr>
          <p:nvPr/>
        </p:nvGraphicFramePr>
        <p:xfrm>
          <a:off x="7677720" y="6920688"/>
          <a:ext cx="3060000" cy="12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000">
                  <a:extLst>
                    <a:ext uri="{9D8B030D-6E8A-4147-A177-3AD203B41FA5}">
                      <a16:colId xmlns:a16="http://schemas.microsoft.com/office/drawing/2014/main" val="370746655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375956647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074803015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247153722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865697064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297245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0481017"/>
                  </a:ext>
                </a:extLst>
              </a:tr>
            </a:tbl>
          </a:graphicData>
        </a:graphic>
      </p:graphicFrame>
      <p:grpSp>
        <p:nvGrpSpPr>
          <p:cNvPr id="328" name="Group 327">
            <a:extLst>
              <a:ext uri="{FF2B5EF4-FFF2-40B4-BE49-F238E27FC236}">
                <a16:creationId xmlns:a16="http://schemas.microsoft.com/office/drawing/2014/main" id="{6EC27617-413B-47C4-A4A2-CD2B709E68CE}"/>
              </a:ext>
            </a:extLst>
          </p:cNvPr>
          <p:cNvGrpSpPr/>
          <p:nvPr/>
        </p:nvGrpSpPr>
        <p:grpSpPr>
          <a:xfrm>
            <a:off x="7762890" y="7012561"/>
            <a:ext cx="432000" cy="432000"/>
            <a:chOff x="4442376" y="1751871"/>
            <a:chExt cx="432000" cy="432000"/>
          </a:xfrm>
        </p:grpSpPr>
        <p:sp>
          <p:nvSpPr>
            <p:cNvPr id="329" name="Oval 328">
              <a:extLst>
                <a:ext uri="{FF2B5EF4-FFF2-40B4-BE49-F238E27FC236}">
                  <a16:creationId xmlns:a16="http://schemas.microsoft.com/office/drawing/2014/main" id="{D2343FDA-F5DE-4484-8046-1A10BC92719C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7E76DC70-DB12-4535-90E5-AF3D258B1DD6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3347410A-3F0E-44C2-808D-C6E5ADE0FED1}"/>
              </a:ext>
            </a:extLst>
          </p:cNvPr>
          <p:cNvGrpSpPr/>
          <p:nvPr/>
        </p:nvGrpSpPr>
        <p:grpSpPr>
          <a:xfrm>
            <a:off x="8376794" y="7010299"/>
            <a:ext cx="432000" cy="432000"/>
            <a:chOff x="4442376" y="1751871"/>
            <a:chExt cx="432000" cy="432000"/>
          </a:xfrm>
        </p:grpSpPr>
        <p:sp>
          <p:nvSpPr>
            <p:cNvPr id="332" name="Oval 331">
              <a:extLst>
                <a:ext uri="{FF2B5EF4-FFF2-40B4-BE49-F238E27FC236}">
                  <a16:creationId xmlns:a16="http://schemas.microsoft.com/office/drawing/2014/main" id="{4DCEA34A-A06E-4710-94B5-D4E2E17D5864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4ADC4D29-1747-4019-A40B-7EB41B0572AE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685AD1C4-3FFF-4368-9BDA-3FFCEC1E9075}"/>
              </a:ext>
            </a:extLst>
          </p:cNvPr>
          <p:cNvGrpSpPr/>
          <p:nvPr/>
        </p:nvGrpSpPr>
        <p:grpSpPr>
          <a:xfrm>
            <a:off x="8990281" y="7007394"/>
            <a:ext cx="432000" cy="432000"/>
            <a:chOff x="4442376" y="1751871"/>
            <a:chExt cx="432000" cy="432000"/>
          </a:xfrm>
        </p:grpSpPr>
        <p:sp>
          <p:nvSpPr>
            <p:cNvPr id="335" name="Oval 334">
              <a:extLst>
                <a:ext uri="{FF2B5EF4-FFF2-40B4-BE49-F238E27FC236}">
                  <a16:creationId xmlns:a16="http://schemas.microsoft.com/office/drawing/2014/main" id="{CD9BBE83-81E7-499F-9DD2-34C26D16C6FB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732A19DE-3FFE-417A-9736-888C801D010A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FD5D7071-BD17-444B-BC27-93F239F88B83}"/>
              </a:ext>
            </a:extLst>
          </p:cNvPr>
          <p:cNvGrpSpPr/>
          <p:nvPr/>
        </p:nvGrpSpPr>
        <p:grpSpPr>
          <a:xfrm>
            <a:off x="9606514" y="7009474"/>
            <a:ext cx="432000" cy="432000"/>
            <a:chOff x="4442376" y="1751871"/>
            <a:chExt cx="432000" cy="432000"/>
          </a:xfrm>
        </p:grpSpPr>
        <p:sp>
          <p:nvSpPr>
            <p:cNvPr id="338" name="Oval 337">
              <a:extLst>
                <a:ext uri="{FF2B5EF4-FFF2-40B4-BE49-F238E27FC236}">
                  <a16:creationId xmlns:a16="http://schemas.microsoft.com/office/drawing/2014/main" id="{C7751EBA-1746-462B-ACAA-D81BC78C13AD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9AD56C01-7A1F-4448-8390-5E129041773D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53835607-4F19-45A9-869D-D0023571EB4A}"/>
              </a:ext>
            </a:extLst>
          </p:cNvPr>
          <p:cNvGrpSpPr/>
          <p:nvPr/>
        </p:nvGrpSpPr>
        <p:grpSpPr>
          <a:xfrm>
            <a:off x="10212548" y="7011425"/>
            <a:ext cx="432000" cy="432000"/>
            <a:chOff x="4442376" y="1751871"/>
            <a:chExt cx="432000" cy="432000"/>
          </a:xfrm>
        </p:grpSpPr>
        <p:sp>
          <p:nvSpPr>
            <p:cNvPr id="341" name="Oval 340">
              <a:extLst>
                <a:ext uri="{FF2B5EF4-FFF2-40B4-BE49-F238E27FC236}">
                  <a16:creationId xmlns:a16="http://schemas.microsoft.com/office/drawing/2014/main" id="{829D1BE1-32E4-4F53-849B-8D481F9CCDCE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C5EA40F6-9A5F-4F71-B650-E17E2AC5F59F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D808DCB9-F944-474E-90B0-7827ED95D516}"/>
              </a:ext>
            </a:extLst>
          </p:cNvPr>
          <p:cNvGrpSpPr/>
          <p:nvPr/>
        </p:nvGrpSpPr>
        <p:grpSpPr>
          <a:xfrm>
            <a:off x="7765768" y="7623628"/>
            <a:ext cx="432000" cy="432000"/>
            <a:chOff x="4442376" y="1751871"/>
            <a:chExt cx="432000" cy="432000"/>
          </a:xfrm>
        </p:grpSpPr>
        <p:sp>
          <p:nvSpPr>
            <p:cNvPr id="344" name="Oval 343">
              <a:extLst>
                <a:ext uri="{FF2B5EF4-FFF2-40B4-BE49-F238E27FC236}">
                  <a16:creationId xmlns:a16="http://schemas.microsoft.com/office/drawing/2014/main" id="{A5C9641C-83F6-44EB-89A6-D30B427B21C5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61EF00E3-3F57-412C-BAB7-FC824ED852D2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EB72F2EE-6BAD-45C9-9869-3F28856D3E8E}"/>
              </a:ext>
            </a:extLst>
          </p:cNvPr>
          <p:cNvGrpSpPr/>
          <p:nvPr/>
        </p:nvGrpSpPr>
        <p:grpSpPr>
          <a:xfrm>
            <a:off x="8379672" y="7621366"/>
            <a:ext cx="432000" cy="432000"/>
            <a:chOff x="4442376" y="1751871"/>
            <a:chExt cx="432000" cy="432000"/>
          </a:xfrm>
        </p:grpSpPr>
        <p:sp>
          <p:nvSpPr>
            <p:cNvPr id="347" name="Oval 346">
              <a:extLst>
                <a:ext uri="{FF2B5EF4-FFF2-40B4-BE49-F238E27FC236}">
                  <a16:creationId xmlns:a16="http://schemas.microsoft.com/office/drawing/2014/main" id="{0A8F522F-ED8A-44E0-8B36-DACA4F3A1E32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A0610E91-7E0A-43B0-A40E-F1CE2FF9EE88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AF3C304B-E538-4DF7-B987-8BB647342C5C}"/>
              </a:ext>
            </a:extLst>
          </p:cNvPr>
          <p:cNvGrpSpPr/>
          <p:nvPr/>
        </p:nvGrpSpPr>
        <p:grpSpPr>
          <a:xfrm>
            <a:off x="8993159" y="7618461"/>
            <a:ext cx="432000" cy="432000"/>
            <a:chOff x="4442376" y="1751871"/>
            <a:chExt cx="432000" cy="432000"/>
          </a:xfrm>
        </p:grpSpPr>
        <p:sp>
          <p:nvSpPr>
            <p:cNvPr id="350" name="Oval 349">
              <a:extLst>
                <a:ext uri="{FF2B5EF4-FFF2-40B4-BE49-F238E27FC236}">
                  <a16:creationId xmlns:a16="http://schemas.microsoft.com/office/drawing/2014/main" id="{19588A6B-986F-4B8D-8B20-3C8A0DD6AB76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2BB55938-CFB4-4A79-98E1-6A17B8970E76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EE115AE2-8083-4856-BFC5-55F23A9D2649}"/>
              </a:ext>
            </a:extLst>
          </p:cNvPr>
          <p:cNvGrpSpPr/>
          <p:nvPr/>
        </p:nvGrpSpPr>
        <p:grpSpPr>
          <a:xfrm>
            <a:off x="9609392" y="7620541"/>
            <a:ext cx="432000" cy="432000"/>
            <a:chOff x="4442376" y="1751871"/>
            <a:chExt cx="432000" cy="432000"/>
          </a:xfrm>
        </p:grpSpPr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59F02529-13CB-4ACD-B959-43D0F46A740D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87A1D132-1620-4390-B5E5-DD09F9B84236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F9AA3D08-CB57-4DD9-B922-42613B84F916}"/>
              </a:ext>
            </a:extLst>
          </p:cNvPr>
          <p:cNvGrpSpPr/>
          <p:nvPr/>
        </p:nvGrpSpPr>
        <p:grpSpPr>
          <a:xfrm>
            <a:off x="10215426" y="7622492"/>
            <a:ext cx="432000" cy="432000"/>
            <a:chOff x="4442376" y="1751871"/>
            <a:chExt cx="432000" cy="432000"/>
          </a:xfrm>
        </p:grpSpPr>
        <p:sp>
          <p:nvSpPr>
            <p:cNvPr id="356" name="Oval 355">
              <a:extLst>
                <a:ext uri="{FF2B5EF4-FFF2-40B4-BE49-F238E27FC236}">
                  <a16:creationId xmlns:a16="http://schemas.microsoft.com/office/drawing/2014/main" id="{94225174-DC2D-4595-B908-E87AF337DF1E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4BB8C63A-53DE-411B-A470-33AF69F5441F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8B772E90-ED6A-4823-895D-9020A399EB97}"/>
              </a:ext>
            </a:extLst>
          </p:cNvPr>
          <p:cNvGrpSpPr/>
          <p:nvPr/>
        </p:nvGrpSpPr>
        <p:grpSpPr>
          <a:xfrm>
            <a:off x="10911754" y="7004261"/>
            <a:ext cx="432000" cy="432000"/>
            <a:chOff x="4442376" y="1751871"/>
            <a:chExt cx="432000" cy="432000"/>
          </a:xfrm>
        </p:grpSpPr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81201CAE-C82A-43B7-90AB-C755131F7CB0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E0D99B65-8AF2-4374-8C40-4A8351EB138B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2DBDF1B0-0918-4872-9A5D-0174D1D73034}"/>
              </a:ext>
            </a:extLst>
          </p:cNvPr>
          <p:cNvGrpSpPr/>
          <p:nvPr/>
        </p:nvGrpSpPr>
        <p:grpSpPr>
          <a:xfrm>
            <a:off x="11517788" y="7006212"/>
            <a:ext cx="432000" cy="432000"/>
            <a:chOff x="4442376" y="1751871"/>
            <a:chExt cx="432000" cy="432000"/>
          </a:xfrm>
        </p:grpSpPr>
        <p:sp>
          <p:nvSpPr>
            <p:cNvPr id="362" name="Oval 361">
              <a:extLst>
                <a:ext uri="{FF2B5EF4-FFF2-40B4-BE49-F238E27FC236}">
                  <a16:creationId xmlns:a16="http://schemas.microsoft.com/office/drawing/2014/main" id="{10B98F08-817C-425B-9F3C-A01426298038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D8D2F8A2-3F48-480C-BDE0-F4FA389536E8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9DC0C170-CDD3-4AC2-B65C-D63AE7215D16}"/>
              </a:ext>
            </a:extLst>
          </p:cNvPr>
          <p:cNvGrpSpPr/>
          <p:nvPr/>
        </p:nvGrpSpPr>
        <p:grpSpPr>
          <a:xfrm>
            <a:off x="10914632" y="7615328"/>
            <a:ext cx="432000" cy="432000"/>
            <a:chOff x="4442376" y="1751871"/>
            <a:chExt cx="432000" cy="432000"/>
          </a:xfrm>
        </p:grpSpPr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A43AE72-2660-4F32-A585-07FE47A612A8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F0BC5995-9712-4205-ABAF-4A2AAE62D6CB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250CCBC9-B595-4FB1-A2D4-DEF29489D339}"/>
              </a:ext>
            </a:extLst>
          </p:cNvPr>
          <p:cNvGrpSpPr/>
          <p:nvPr/>
        </p:nvGrpSpPr>
        <p:grpSpPr>
          <a:xfrm>
            <a:off x="11520666" y="7617279"/>
            <a:ext cx="432000" cy="432000"/>
            <a:chOff x="4442376" y="1751871"/>
            <a:chExt cx="432000" cy="432000"/>
          </a:xfrm>
        </p:grpSpPr>
        <p:sp>
          <p:nvSpPr>
            <p:cNvPr id="368" name="Oval 367">
              <a:extLst>
                <a:ext uri="{FF2B5EF4-FFF2-40B4-BE49-F238E27FC236}">
                  <a16:creationId xmlns:a16="http://schemas.microsoft.com/office/drawing/2014/main" id="{C40664E2-2C36-48F4-A060-522F195CDA7B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8DB3F433-B81C-4D89-A890-016AD2F0031B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7027B3E8-BFFF-4F78-9597-1661E6EC5EC8}"/>
              </a:ext>
            </a:extLst>
          </p:cNvPr>
          <p:cNvGrpSpPr/>
          <p:nvPr/>
        </p:nvGrpSpPr>
        <p:grpSpPr>
          <a:xfrm>
            <a:off x="4472913" y="1481488"/>
            <a:ext cx="432000" cy="432000"/>
            <a:chOff x="4442376" y="1751871"/>
            <a:chExt cx="432000" cy="432000"/>
          </a:xfrm>
        </p:grpSpPr>
        <p:sp>
          <p:nvSpPr>
            <p:cNvPr id="371" name="Oval 370">
              <a:extLst>
                <a:ext uri="{FF2B5EF4-FFF2-40B4-BE49-F238E27FC236}">
                  <a16:creationId xmlns:a16="http://schemas.microsoft.com/office/drawing/2014/main" id="{1DC493F4-3719-4539-AD4D-AFB8405E6377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B1A2D22B-E017-4E00-87B6-0FB37CD3F82B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F1384D30-0EAB-4D45-A96D-68B817553D14}"/>
              </a:ext>
            </a:extLst>
          </p:cNvPr>
          <p:cNvGrpSpPr/>
          <p:nvPr/>
        </p:nvGrpSpPr>
        <p:grpSpPr>
          <a:xfrm>
            <a:off x="5078947" y="1483439"/>
            <a:ext cx="432000" cy="432000"/>
            <a:chOff x="4442376" y="1751871"/>
            <a:chExt cx="432000" cy="432000"/>
          </a:xfrm>
        </p:grpSpPr>
        <p:sp>
          <p:nvSpPr>
            <p:cNvPr id="374" name="Oval 373">
              <a:extLst>
                <a:ext uri="{FF2B5EF4-FFF2-40B4-BE49-F238E27FC236}">
                  <a16:creationId xmlns:a16="http://schemas.microsoft.com/office/drawing/2014/main" id="{72A45098-4D4A-4B39-97B9-4F9F9C818843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0DD765EB-5065-4FEC-9DF6-661492EC3936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76" name="Group 375">
            <a:extLst>
              <a:ext uri="{FF2B5EF4-FFF2-40B4-BE49-F238E27FC236}">
                <a16:creationId xmlns:a16="http://schemas.microsoft.com/office/drawing/2014/main" id="{45FBA2A1-88A6-425E-B9B4-F5B1440CE396}"/>
              </a:ext>
            </a:extLst>
          </p:cNvPr>
          <p:cNvGrpSpPr/>
          <p:nvPr/>
        </p:nvGrpSpPr>
        <p:grpSpPr>
          <a:xfrm>
            <a:off x="4475791" y="2092555"/>
            <a:ext cx="432000" cy="432000"/>
            <a:chOff x="4442376" y="1751871"/>
            <a:chExt cx="432000" cy="432000"/>
          </a:xfrm>
        </p:grpSpPr>
        <p:sp>
          <p:nvSpPr>
            <p:cNvPr id="377" name="Oval 376">
              <a:extLst>
                <a:ext uri="{FF2B5EF4-FFF2-40B4-BE49-F238E27FC236}">
                  <a16:creationId xmlns:a16="http://schemas.microsoft.com/office/drawing/2014/main" id="{6E442616-5763-4624-8B12-74001467A516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CAB8CA5F-6472-4E69-9296-6D47DB6AD74C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2E1B5C28-04FE-4386-8CC9-F4E553945296}"/>
              </a:ext>
            </a:extLst>
          </p:cNvPr>
          <p:cNvGrpSpPr/>
          <p:nvPr/>
        </p:nvGrpSpPr>
        <p:grpSpPr>
          <a:xfrm>
            <a:off x="5081825" y="2094506"/>
            <a:ext cx="432000" cy="432000"/>
            <a:chOff x="4442376" y="1751871"/>
            <a:chExt cx="432000" cy="432000"/>
          </a:xfrm>
        </p:grpSpPr>
        <p:sp>
          <p:nvSpPr>
            <p:cNvPr id="380" name="Oval 379">
              <a:extLst>
                <a:ext uri="{FF2B5EF4-FFF2-40B4-BE49-F238E27FC236}">
                  <a16:creationId xmlns:a16="http://schemas.microsoft.com/office/drawing/2014/main" id="{C7B49FAD-F242-46CC-945F-FEB0879EBB62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F17271EB-24CE-479E-A57E-C72399F5B1E9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aphicFrame>
        <p:nvGraphicFramePr>
          <p:cNvPr id="382" name="Table 381">
            <a:extLst>
              <a:ext uri="{FF2B5EF4-FFF2-40B4-BE49-F238E27FC236}">
                <a16:creationId xmlns:a16="http://schemas.microsoft.com/office/drawing/2014/main" id="{0C9DBEDD-0390-4CB1-B989-BE172B136D96}"/>
              </a:ext>
            </a:extLst>
          </p:cNvPr>
          <p:cNvGraphicFramePr>
            <a:graphicFrameLocks noGrp="1"/>
          </p:cNvGraphicFramePr>
          <p:nvPr/>
        </p:nvGraphicFramePr>
        <p:xfrm>
          <a:off x="3407709" y="3245630"/>
          <a:ext cx="3060000" cy="12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000">
                  <a:extLst>
                    <a:ext uri="{9D8B030D-6E8A-4147-A177-3AD203B41FA5}">
                      <a16:colId xmlns:a16="http://schemas.microsoft.com/office/drawing/2014/main" val="370746655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375956647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074803015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247153722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865697064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297245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0481017"/>
                  </a:ext>
                </a:extLst>
              </a:tr>
            </a:tbl>
          </a:graphicData>
        </a:graphic>
      </p:graphicFrame>
      <p:grpSp>
        <p:nvGrpSpPr>
          <p:cNvPr id="383" name="Group 382">
            <a:extLst>
              <a:ext uri="{FF2B5EF4-FFF2-40B4-BE49-F238E27FC236}">
                <a16:creationId xmlns:a16="http://schemas.microsoft.com/office/drawing/2014/main" id="{7BA08EEC-799D-4B5F-802E-0424EB8E9A94}"/>
              </a:ext>
            </a:extLst>
          </p:cNvPr>
          <p:cNvGrpSpPr/>
          <p:nvPr/>
        </p:nvGrpSpPr>
        <p:grpSpPr>
          <a:xfrm>
            <a:off x="3492879" y="3337503"/>
            <a:ext cx="432000" cy="432000"/>
            <a:chOff x="4442376" y="1751871"/>
            <a:chExt cx="432000" cy="432000"/>
          </a:xfrm>
        </p:grpSpPr>
        <p:sp>
          <p:nvSpPr>
            <p:cNvPr id="384" name="Oval 383">
              <a:extLst>
                <a:ext uri="{FF2B5EF4-FFF2-40B4-BE49-F238E27FC236}">
                  <a16:creationId xmlns:a16="http://schemas.microsoft.com/office/drawing/2014/main" id="{AE4D054C-851C-4ED2-81F6-BCA65C9A19DE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5E418CD6-AE83-40B4-BD00-D1F2431432E6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AD4A0E60-9FCF-42E2-84AC-03AA37AD2FE2}"/>
              </a:ext>
            </a:extLst>
          </p:cNvPr>
          <p:cNvGrpSpPr/>
          <p:nvPr/>
        </p:nvGrpSpPr>
        <p:grpSpPr>
          <a:xfrm>
            <a:off x="4106783" y="3335241"/>
            <a:ext cx="432000" cy="432000"/>
            <a:chOff x="4442376" y="1751871"/>
            <a:chExt cx="432000" cy="432000"/>
          </a:xfrm>
        </p:grpSpPr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9C56375A-5CD7-4D37-A17F-D5287E14D9ED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88" name="Rectangle 387">
              <a:extLst>
                <a:ext uri="{FF2B5EF4-FFF2-40B4-BE49-F238E27FC236}">
                  <a16:creationId xmlns:a16="http://schemas.microsoft.com/office/drawing/2014/main" id="{BB6B97F0-E6E9-4F8E-B920-214BE6D44D9E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D5902B7F-BEDF-4190-B557-4A311DE71706}"/>
              </a:ext>
            </a:extLst>
          </p:cNvPr>
          <p:cNvGrpSpPr/>
          <p:nvPr/>
        </p:nvGrpSpPr>
        <p:grpSpPr>
          <a:xfrm>
            <a:off x="4720270" y="3332336"/>
            <a:ext cx="432000" cy="432000"/>
            <a:chOff x="4442376" y="1751871"/>
            <a:chExt cx="432000" cy="432000"/>
          </a:xfrm>
        </p:grpSpPr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547ED775-4531-4CC3-9B0C-FDA6D9031DC7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91" name="Rectangle 390">
              <a:extLst>
                <a:ext uri="{FF2B5EF4-FFF2-40B4-BE49-F238E27FC236}">
                  <a16:creationId xmlns:a16="http://schemas.microsoft.com/office/drawing/2014/main" id="{2DF41504-5563-49FE-B33C-AB66A03F0F5D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80C28134-B547-4C92-8E25-94E2EE9670D1}"/>
              </a:ext>
            </a:extLst>
          </p:cNvPr>
          <p:cNvGrpSpPr/>
          <p:nvPr/>
        </p:nvGrpSpPr>
        <p:grpSpPr>
          <a:xfrm>
            <a:off x="5336503" y="3334416"/>
            <a:ext cx="432000" cy="432000"/>
            <a:chOff x="4442376" y="1751871"/>
            <a:chExt cx="432000" cy="432000"/>
          </a:xfrm>
        </p:grpSpPr>
        <p:sp>
          <p:nvSpPr>
            <p:cNvPr id="393" name="Oval 392">
              <a:extLst>
                <a:ext uri="{FF2B5EF4-FFF2-40B4-BE49-F238E27FC236}">
                  <a16:creationId xmlns:a16="http://schemas.microsoft.com/office/drawing/2014/main" id="{E3EC2EA5-6457-48F5-876E-DE00B838A7A9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8510D780-6AD8-4BE7-8861-BC67190A6995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A35DF5FD-0042-4ED2-B490-FD268AA01CE0}"/>
              </a:ext>
            </a:extLst>
          </p:cNvPr>
          <p:cNvGrpSpPr/>
          <p:nvPr/>
        </p:nvGrpSpPr>
        <p:grpSpPr>
          <a:xfrm>
            <a:off x="5942537" y="3336367"/>
            <a:ext cx="432000" cy="432000"/>
            <a:chOff x="4442376" y="1751871"/>
            <a:chExt cx="432000" cy="432000"/>
          </a:xfrm>
        </p:grpSpPr>
        <p:sp>
          <p:nvSpPr>
            <p:cNvPr id="396" name="Oval 395">
              <a:extLst>
                <a:ext uri="{FF2B5EF4-FFF2-40B4-BE49-F238E27FC236}">
                  <a16:creationId xmlns:a16="http://schemas.microsoft.com/office/drawing/2014/main" id="{8F4B3FA7-FDB2-40B0-8D9C-9630A6B6F059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751987E7-6B67-4EEA-B8A5-C07C3CD4F98D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07D9E391-604B-443D-8A9B-DF446E2CEA07}"/>
              </a:ext>
            </a:extLst>
          </p:cNvPr>
          <p:cNvGrpSpPr/>
          <p:nvPr/>
        </p:nvGrpSpPr>
        <p:grpSpPr>
          <a:xfrm>
            <a:off x="3495757" y="3948570"/>
            <a:ext cx="432000" cy="432000"/>
            <a:chOff x="4442376" y="1751871"/>
            <a:chExt cx="432000" cy="432000"/>
          </a:xfrm>
        </p:grpSpPr>
        <p:sp>
          <p:nvSpPr>
            <p:cNvPr id="399" name="Oval 398">
              <a:extLst>
                <a:ext uri="{FF2B5EF4-FFF2-40B4-BE49-F238E27FC236}">
                  <a16:creationId xmlns:a16="http://schemas.microsoft.com/office/drawing/2014/main" id="{BAD3C019-6E8E-4D5F-B1FB-0B82DF52CC8F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00" name="Rectangle 399">
              <a:extLst>
                <a:ext uri="{FF2B5EF4-FFF2-40B4-BE49-F238E27FC236}">
                  <a16:creationId xmlns:a16="http://schemas.microsoft.com/office/drawing/2014/main" id="{CB044E82-BF1D-4789-A1FF-6DE51E5D00FF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C3B870D7-E6FC-4689-8BBF-103C65BB188F}"/>
              </a:ext>
            </a:extLst>
          </p:cNvPr>
          <p:cNvGrpSpPr/>
          <p:nvPr/>
        </p:nvGrpSpPr>
        <p:grpSpPr>
          <a:xfrm>
            <a:off x="4109661" y="3946308"/>
            <a:ext cx="432000" cy="432000"/>
            <a:chOff x="4442376" y="1751871"/>
            <a:chExt cx="432000" cy="432000"/>
          </a:xfrm>
        </p:grpSpPr>
        <p:sp>
          <p:nvSpPr>
            <p:cNvPr id="402" name="Oval 401">
              <a:extLst>
                <a:ext uri="{FF2B5EF4-FFF2-40B4-BE49-F238E27FC236}">
                  <a16:creationId xmlns:a16="http://schemas.microsoft.com/office/drawing/2014/main" id="{2910EA15-4878-43B3-9ED8-923B7666B1C1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C123C5E3-482A-487A-A5F5-DE51EFB07021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4AE13A63-2E07-4594-A983-905724AA9D07}"/>
              </a:ext>
            </a:extLst>
          </p:cNvPr>
          <p:cNvGrpSpPr/>
          <p:nvPr/>
        </p:nvGrpSpPr>
        <p:grpSpPr>
          <a:xfrm>
            <a:off x="4723148" y="3943403"/>
            <a:ext cx="432000" cy="432000"/>
            <a:chOff x="4442376" y="1751871"/>
            <a:chExt cx="432000" cy="432000"/>
          </a:xfrm>
        </p:grpSpPr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53E2CC75-2434-4588-BE8C-79976469CA9F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BE1E45C1-FF24-4CC7-98A8-599BBF50E0E2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4A068F6D-B53B-4BFA-9ACC-02A7CFF8418C}"/>
              </a:ext>
            </a:extLst>
          </p:cNvPr>
          <p:cNvGrpSpPr/>
          <p:nvPr/>
        </p:nvGrpSpPr>
        <p:grpSpPr>
          <a:xfrm>
            <a:off x="5339381" y="3945483"/>
            <a:ext cx="432000" cy="432000"/>
            <a:chOff x="4442376" y="1751871"/>
            <a:chExt cx="432000" cy="432000"/>
          </a:xfrm>
        </p:grpSpPr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4F1E77E-8B3A-434F-90DE-36DF11C71301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E54A7B09-5EF2-471D-AC16-AB8DD00CAA19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2453B4A5-E78D-499D-8C55-64C91FCC69D5}"/>
              </a:ext>
            </a:extLst>
          </p:cNvPr>
          <p:cNvGrpSpPr/>
          <p:nvPr/>
        </p:nvGrpSpPr>
        <p:grpSpPr>
          <a:xfrm>
            <a:off x="5945415" y="3947434"/>
            <a:ext cx="432000" cy="432000"/>
            <a:chOff x="4442376" y="1751871"/>
            <a:chExt cx="432000" cy="432000"/>
          </a:xfrm>
        </p:grpSpPr>
        <p:sp>
          <p:nvSpPr>
            <p:cNvPr id="411" name="Oval 410">
              <a:extLst>
                <a:ext uri="{FF2B5EF4-FFF2-40B4-BE49-F238E27FC236}">
                  <a16:creationId xmlns:a16="http://schemas.microsoft.com/office/drawing/2014/main" id="{1A02FEB4-A6E3-4E9E-9C46-BDAF3E16FE7D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2E1967CF-6C0E-4758-8C35-19B1BD622820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06D586FF-04E4-4924-9B05-A9989D08E02D}"/>
              </a:ext>
            </a:extLst>
          </p:cNvPr>
          <p:cNvGrpSpPr/>
          <p:nvPr/>
        </p:nvGrpSpPr>
        <p:grpSpPr>
          <a:xfrm>
            <a:off x="6641743" y="3329203"/>
            <a:ext cx="432000" cy="432000"/>
            <a:chOff x="4442376" y="1751871"/>
            <a:chExt cx="432000" cy="432000"/>
          </a:xfrm>
        </p:grpSpPr>
        <p:sp>
          <p:nvSpPr>
            <p:cNvPr id="414" name="Oval 413">
              <a:extLst>
                <a:ext uri="{FF2B5EF4-FFF2-40B4-BE49-F238E27FC236}">
                  <a16:creationId xmlns:a16="http://schemas.microsoft.com/office/drawing/2014/main" id="{659F640E-BE28-43AC-8956-2B88B5261B9D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54207CC8-D8F4-42EF-B545-4E85043B2DC7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FCD58AEC-0F73-4EDE-A17B-FF83B7C23634}"/>
              </a:ext>
            </a:extLst>
          </p:cNvPr>
          <p:cNvGrpSpPr/>
          <p:nvPr/>
        </p:nvGrpSpPr>
        <p:grpSpPr>
          <a:xfrm>
            <a:off x="7247777" y="3331154"/>
            <a:ext cx="432000" cy="432000"/>
            <a:chOff x="4442376" y="1751871"/>
            <a:chExt cx="432000" cy="432000"/>
          </a:xfrm>
        </p:grpSpPr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A8F35608-1A46-4042-955A-BEFF1925B581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B00095D7-5E00-4A32-B448-EFB0F7D1A68D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BBC57A91-2845-4FBB-B543-0168AA5165C0}"/>
              </a:ext>
            </a:extLst>
          </p:cNvPr>
          <p:cNvGrpSpPr/>
          <p:nvPr/>
        </p:nvGrpSpPr>
        <p:grpSpPr>
          <a:xfrm>
            <a:off x="6644621" y="3940270"/>
            <a:ext cx="432000" cy="432000"/>
            <a:chOff x="4442376" y="1751871"/>
            <a:chExt cx="432000" cy="432000"/>
          </a:xfrm>
        </p:grpSpPr>
        <p:sp>
          <p:nvSpPr>
            <p:cNvPr id="420" name="Oval 419">
              <a:extLst>
                <a:ext uri="{FF2B5EF4-FFF2-40B4-BE49-F238E27FC236}">
                  <a16:creationId xmlns:a16="http://schemas.microsoft.com/office/drawing/2014/main" id="{C630FA42-941D-47B0-8EB3-EEB5273B31A1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957C3DEB-9910-4400-B4E3-89411BE0D926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C632D993-D43E-4CC3-9B3D-4A85907D3DA8}"/>
              </a:ext>
            </a:extLst>
          </p:cNvPr>
          <p:cNvGrpSpPr/>
          <p:nvPr/>
        </p:nvGrpSpPr>
        <p:grpSpPr>
          <a:xfrm>
            <a:off x="7250655" y="3942221"/>
            <a:ext cx="432000" cy="432000"/>
            <a:chOff x="4442376" y="1751871"/>
            <a:chExt cx="432000" cy="432000"/>
          </a:xfrm>
        </p:grpSpPr>
        <p:sp>
          <p:nvSpPr>
            <p:cNvPr id="423" name="Oval 422">
              <a:extLst>
                <a:ext uri="{FF2B5EF4-FFF2-40B4-BE49-F238E27FC236}">
                  <a16:creationId xmlns:a16="http://schemas.microsoft.com/office/drawing/2014/main" id="{F69EB3EC-9719-4D37-837E-E7531C5BA065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79BC0F24-F7C1-4AA4-91F4-B6EF00ECBB7F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aphicFrame>
        <p:nvGraphicFramePr>
          <p:cNvPr id="425" name="Table 424">
            <a:extLst>
              <a:ext uri="{FF2B5EF4-FFF2-40B4-BE49-F238E27FC236}">
                <a16:creationId xmlns:a16="http://schemas.microsoft.com/office/drawing/2014/main" id="{E61E568F-96EC-4A6A-B8A7-7B0920651CCC}"/>
              </a:ext>
            </a:extLst>
          </p:cNvPr>
          <p:cNvGraphicFramePr>
            <a:graphicFrameLocks noGrp="1"/>
          </p:cNvGraphicFramePr>
          <p:nvPr/>
        </p:nvGraphicFramePr>
        <p:xfrm>
          <a:off x="2428307" y="5068894"/>
          <a:ext cx="3060000" cy="12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000">
                  <a:extLst>
                    <a:ext uri="{9D8B030D-6E8A-4147-A177-3AD203B41FA5}">
                      <a16:colId xmlns:a16="http://schemas.microsoft.com/office/drawing/2014/main" val="370746655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375956647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074803015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247153722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865697064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297245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0481017"/>
                  </a:ext>
                </a:extLst>
              </a:tr>
            </a:tbl>
          </a:graphicData>
        </a:graphic>
      </p:graphicFrame>
      <p:grpSp>
        <p:nvGrpSpPr>
          <p:cNvPr id="426" name="Group 425">
            <a:extLst>
              <a:ext uri="{FF2B5EF4-FFF2-40B4-BE49-F238E27FC236}">
                <a16:creationId xmlns:a16="http://schemas.microsoft.com/office/drawing/2014/main" id="{386EDF24-D0C8-45DA-B182-213E221ED8E0}"/>
              </a:ext>
            </a:extLst>
          </p:cNvPr>
          <p:cNvGrpSpPr/>
          <p:nvPr/>
        </p:nvGrpSpPr>
        <p:grpSpPr>
          <a:xfrm>
            <a:off x="2513477" y="5160767"/>
            <a:ext cx="432000" cy="432000"/>
            <a:chOff x="4442376" y="1751871"/>
            <a:chExt cx="432000" cy="432000"/>
          </a:xfrm>
        </p:grpSpPr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D3C3E0BF-D1F8-47EC-B1B4-B9E2180C3620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01876E45-2AAF-42AC-96DA-1D04BB057F93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035A350F-D5DD-407D-9517-179D96C3F388}"/>
              </a:ext>
            </a:extLst>
          </p:cNvPr>
          <p:cNvGrpSpPr/>
          <p:nvPr/>
        </p:nvGrpSpPr>
        <p:grpSpPr>
          <a:xfrm>
            <a:off x="3127381" y="5158505"/>
            <a:ext cx="432000" cy="432000"/>
            <a:chOff x="4442376" y="1751871"/>
            <a:chExt cx="432000" cy="432000"/>
          </a:xfrm>
        </p:grpSpPr>
        <p:sp>
          <p:nvSpPr>
            <p:cNvPr id="430" name="Oval 429">
              <a:extLst>
                <a:ext uri="{FF2B5EF4-FFF2-40B4-BE49-F238E27FC236}">
                  <a16:creationId xmlns:a16="http://schemas.microsoft.com/office/drawing/2014/main" id="{18E024B0-0A12-4047-B65D-721958E8008D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06AF4EC-E168-4D97-8786-E3AE28437ACD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32" name="Group 431">
            <a:extLst>
              <a:ext uri="{FF2B5EF4-FFF2-40B4-BE49-F238E27FC236}">
                <a16:creationId xmlns:a16="http://schemas.microsoft.com/office/drawing/2014/main" id="{04AE52E4-4FF5-4F68-A182-856822E9A5D1}"/>
              </a:ext>
            </a:extLst>
          </p:cNvPr>
          <p:cNvGrpSpPr/>
          <p:nvPr/>
        </p:nvGrpSpPr>
        <p:grpSpPr>
          <a:xfrm>
            <a:off x="3740868" y="5155600"/>
            <a:ext cx="432000" cy="432000"/>
            <a:chOff x="4442376" y="1751871"/>
            <a:chExt cx="432000" cy="432000"/>
          </a:xfrm>
        </p:grpSpPr>
        <p:sp>
          <p:nvSpPr>
            <p:cNvPr id="433" name="Oval 432">
              <a:extLst>
                <a:ext uri="{FF2B5EF4-FFF2-40B4-BE49-F238E27FC236}">
                  <a16:creationId xmlns:a16="http://schemas.microsoft.com/office/drawing/2014/main" id="{8810CDA8-8517-4457-9E1B-12996799703D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34" name="Rectangle 433">
              <a:extLst>
                <a:ext uri="{FF2B5EF4-FFF2-40B4-BE49-F238E27FC236}">
                  <a16:creationId xmlns:a16="http://schemas.microsoft.com/office/drawing/2014/main" id="{73D2A895-9E37-40D7-A9FB-01AC278EC93E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1A2E673E-BCBB-4D6E-BF83-107683E28370}"/>
              </a:ext>
            </a:extLst>
          </p:cNvPr>
          <p:cNvGrpSpPr/>
          <p:nvPr/>
        </p:nvGrpSpPr>
        <p:grpSpPr>
          <a:xfrm>
            <a:off x="4357101" y="5157680"/>
            <a:ext cx="432000" cy="432000"/>
            <a:chOff x="4442376" y="1751871"/>
            <a:chExt cx="432000" cy="432000"/>
          </a:xfrm>
        </p:grpSpPr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B356531B-A9AD-4897-AE74-89F7FA4B10FB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A2BD4D6F-7FB8-44FD-B49A-26484653B7DD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E2F58B2F-ED30-46A5-A2E7-57DBE7FA8456}"/>
              </a:ext>
            </a:extLst>
          </p:cNvPr>
          <p:cNvGrpSpPr/>
          <p:nvPr/>
        </p:nvGrpSpPr>
        <p:grpSpPr>
          <a:xfrm>
            <a:off x="4963135" y="5159631"/>
            <a:ext cx="432000" cy="432000"/>
            <a:chOff x="4442376" y="1751871"/>
            <a:chExt cx="432000" cy="432000"/>
          </a:xfrm>
        </p:grpSpPr>
        <p:sp>
          <p:nvSpPr>
            <p:cNvPr id="439" name="Oval 438">
              <a:extLst>
                <a:ext uri="{FF2B5EF4-FFF2-40B4-BE49-F238E27FC236}">
                  <a16:creationId xmlns:a16="http://schemas.microsoft.com/office/drawing/2014/main" id="{57EF84F9-8AE1-4FFC-9716-549A2DBE1E2B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36A55051-592A-4E9E-BCBF-2A28F849CCE5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41" name="Group 440">
            <a:extLst>
              <a:ext uri="{FF2B5EF4-FFF2-40B4-BE49-F238E27FC236}">
                <a16:creationId xmlns:a16="http://schemas.microsoft.com/office/drawing/2014/main" id="{0351305C-7857-4F35-ABCB-EFAE09E430A5}"/>
              </a:ext>
            </a:extLst>
          </p:cNvPr>
          <p:cNvGrpSpPr/>
          <p:nvPr/>
        </p:nvGrpSpPr>
        <p:grpSpPr>
          <a:xfrm>
            <a:off x="2516355" y="5771834"/>
            <a:ext cx="432000" cy="432000"/>
            <a:chOff x="4442376" y="1751871"/>
            <a:chExt cx="432000" cy="432000"/>
          </a:xfrm>
        </p:grpSpPr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9DAF72A3-A697-41A4-B761-CCEA608E29CB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E076D9EF-8C80-44BF-904A-847341A3FFA3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44" name="Group 443">
            <a:extLst>
              <a:ext uri="{FF2B5EF4-FFF2-40B4-BE49-F238E27FC236}">
                <a16:creationId xmlns:a16="http://schemas.microsoft.com/office/drawing/2014/main" id="{A576A4C5-FDDB-4F9E-A666-675B3AFCC7F6}"/>
              </a:ext>
            </a:extLst>
          </p:cNvPr>
          <p:cNvGrpSpPr/>
          <p:nvPr/>
        </p:nvGrpSpPr>
        <p:grpSpPr>
          <a:xfrm>
            <a:off x="3130259" y="5769572"/>
            <a:ext cx="432000" cy="432000"/>
            <a:chOff x="4442376" y="1751871"/>
            <a:chExt cx="432000" cy="432000"/>
          </a:xfrm>
        </p:grpSpPr>
        <p:sp>
          <p:nvSpPr>
            <p:cNvPr id="445" name="Oval 444">
              <a:extLst>
                <a:ext uri="{FF2B5EF4-FFF2-40B4-BE49-F238E27FC236}">
                  <a16:creationId xmlns:a16="http://schemas.microsoft.com/office/drawing/2014/main" id="{42EA265C-5F85-4B15-B1CC-428057DCC575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0AEBAE16-3899-4603-8863-1CEB21127AC1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550630A4-5078-4EC5-A3F0-6B0AC8D78FE7}"/>
              </a:ext>
            </a:extLst>
          </p:cNvPr>
          <p:cNvGrpSpPr/>
          <p:nvPr/>
        </p:nvGrpSpPr>
        <p:grpSpPr>
          <a:xfrm>
            <a:off x="3743746" y="5766667"/>
            <a:ext cx="432000" cy="432000"/>
            <a:chOff x="4442376" y="1751871"/>
            <a:chExt cx="432000" cy="432000"/>
          </a:xfrm>
        </p:grpSpPr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7CBB5619-32BB-46D6-BA38-B7F1F58C314E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49" name="Rectangle 448">
              <a:extLst>
                <a:ext uri="{FF2B5EF4-FFF2-40B4-BE49-F238E27FC236}">
                  <a16:creationId xmlns:a16="http://schemas.microsoft.com/office/drawing/2014/main" id="{AFDD7E93-A0A7-446A-B1DB-6D15FFE885DB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44047453-8022-4FD5-8E8D-A0F28F6D847C}"/>
              </a:ext>
            </a:extLst>
          </p:cNvPr>
          <p:cNvGrpSpPr/>
          <p:nvPr/>
        </p:nvGrpSpPr>
        <p:grpSpPr>
          <a:xfrm>
            <a:off x="4359979" y="5768747"/>
            <a:ext cx="432000" cy="432000"/>
            <a:chOff x="4442376" y="1751871"/>
            <a:chExt cx="432000" cy="432000"/>
          </a:xfrm>
        </p:grpSpPr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FBBFF3FF-D1D5-43AD-BFD4-BF5595E5D512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959F3052-A4F7-4163-A71A-56CD276B26C1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53" name="Group 452">
            <a:extLst>
              <a:ext uri="{FF2B5EF4-FFF2-40B4-BE49-F238E27FC236}">
                <a16:creationId xmlns:a16="http://schemas.microsoft.com/office/drawing/2014/main" id="{C41B5E9E-91B1-4111-9832-3C8AAF2886C3}"/>
              </a:ext>
            </a:extLst>
          </p:cNvPr>
          <p:cNvGrpSpPr/>
          <p:nvPr/>
        </p:nvGrpSpPr>
        <p:grpSpPr>
          <a:xfrm>
            <a:off x="4966013" y="5770698"/>
            <a:ext cx="432000" cy="432000"/>
            <a:chOff x="4442376" y="1751871"/>
            <a:chExt cx="432000" cy="432000"/>
          </a:xfrm>
        </p:grpSpPr>
        <p:sp>
          <p:nvSpPr>
            <p:cNvPr id="454" name="Oval 453">
              <a:extLst>
                <a:ext uri="{FF2B5EF4-FFF2-40B4-BE49-F238E27FC236}">
                  <a16:creationId xmlns:a16="http://schemas.microsoft.com/office/drawing/2014/main" id="{8A740F42-BAC5-4704-BEAC-27E7E815EAD7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55" name="Rectangle 454">
              <a:extLst>
                <a:ext uri="{FF2B5EF4-FFF2-40B4-BE49-F238E27FC236}">
                  <a16:creationId xmlns:a16="http://schemas.microsoft.com/office/drawing/2014/main" id="{E21D6129-D5E5-4952-B8DE-17F65154D6AE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aphicFrame>
        <p:nvGraphicFramePr>
          <p:cNvPr id="456" name="Table 455">
            <a:extLst>
              <a:ext uri="{FF2B5EF4-FFF2-40B4-BE49-F238E27FC236}">
                <a16:creationId xmlns:a16="http://schemas.microsoft.com/office/drawing/2014/main" id="{11A99235-451F-453C-A57E-24D012E06C99}"/>
              </a:ext>
            </a:extLst>
          </p:cNvPr>
          <p:cNvGraphicFramePr>
            <a:graphicFrameLocks noGrp="1"/>
          </p:cNvGraphicFramePr>
          <p:nvPr/>
        </p:nvGraphicFramePr>
        <p:xfrm>
          <a:off x="5637289" y="5068894"/>
          <a:ext cx="3060000" cy="122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2000">
                  <a:extLst>
                    <a:ext uri="{9D8B030D-6E8A-4147-A177-3AD203B41FA5}">
                      <a16:colId xmlns:a16="http://schemas.microsoft.com/office/drawing/2014/main" val="370746655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375956647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074803015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2471537228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865697064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297245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0481017"/>
                  </a:ext>
                </a:extLst>
              </a:tr>
            </a:tbl>
          </a:graphicData>
        </a:graphic>
      </p:graphicFrame>
      <p:grpSp>
        <p:nvGrpSpPr>
          <p:cNvPr id="457" name="Group 456">
            <a:extLst>
              <a:ext uri="{FF2B5EF4-FFF2-40B4-BE49-F238E27FC236}">
                <a16:creationId xmlns:a16="http://schemas.microsoft.com/office/drawing/2014/main" id="{0354795C-4566-453B-914D-7B31E0F7D744}"/>
              </a:ext>
            </a:extLst>
          </p:cNvPr>
          <p:cNvGrpSpPr/>
          <p:nvPr/>
        </p:nvGrpSpPr>
        <p:grpSpPr>
          <a:xfrm>
            <a:off x="5722459" y="5160767"/>
            <a:ext cx="432000" cy="432000"/>
            <a:chOff x="4442376" y="1751871"/>
            <a:chExt cx="432000" cy="432000"/>
          </a:xfrm>
        </p:grpSpPr>
        <p:sp>
          <p:nvSpPr>
            <p:cNvPr id="458" name="Oval 457">
              <a:extLst>
                <a:ext uri="{FF2B5EF4-FFF2-40B4-BE49-F238E27FC236}">
                  <a16:creationId xmlns:a16="http://schemas.microsoft.com/office/drawing/2014/main" id="{795CE67B-65E4-4461-90EA-004D1A1E29EE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0480F75D-A397-448C-8D79-348A045C1B83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60" name="Group 459">
            <a:extLst>
              <a:ext uri="{FF2B5EF4-FFF2-40B4-BE49-F238E27FC236}">
                <a16:creationId xmlns:a16="http://schemas.microsoft.com/office/drawing/2014/main" id="{C7C25DAE-A64A-4FA4-9F5F-3EFCE9E0F9D1}"/>
              </a:ext>
            </a:extLst>
          </p:cNvPr>
          <p:cNvGrpSpPr/>
          <p:nvPr/>
        </p:nvGrpSpPr>
        <p:grpSpPr>
          <a:xfrm>
            <a:off x="6336363" y="5158505"/>
            <a:ext cx="432000" cy="432000"/>
            <a:chOff x="4442376" y="1751871"/>
            <a:chExt cx="432000" cy="432000"/>
          </a:xfrm>
        </p:grpSpPr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DF5D58B0-A340-4B7C-AFD4-B1CEAC596070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62" name="Rectangle 461">
              <a:extLst>
                <a:ext uri="{FF2B5EF4-FFF2-40B4-BE49-F238E27FC236}">
                  <a16:creationId xmlns:a16="http://schemas.microsoft.com/office/drawing/2014/main" id="{3446C962-2095-4DF3-BA96-42B5D98D770B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963109BC-48DB-47F7-9A02-10DD5E592CE6}"/>
              </a:ext>
            </a:extLst>
          </p:cNvPr>
          <p:cNvGrpSpPr/>
          <p:nvPr/>
        </p:nvGrpSpPr>
        <p:grpSpPr>
          <a:xfrm>
            <a:off x="6949850" y="5155600"/>
            <a:ext cx="432000" cy="432000"/>
            <a:chOff x="4442376" y="1751871"/>
            <a:chExt cx="432000" cy="432000"/>
          </a:xfrm>
        </p:grpSpPr>
        <p:sp>
          <p:nvSpPr>
            <p:cNvPr id="464" name="Oval 463">
              <a:extLst>
                <a:ext uri="{FF2B5EF4-FFF2-40B4-BE49-F238E27FC236}">
                  <a16:creationId xmlns:a16="http://schemas.microsoft.com/office/drawing/2014/main" id="{2EF81822-9D91-49C2-9934-928DD5D94E86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65" name="Rectangle 464">
              <a:extLst>
                <a:ext uri="{FF2B5EF4-FFF2-40B4-BE49-F238E27FC236}">
                  <a16:creationId xmlns:a16="http://schemas.microsoft.com/office/drawing/2014/main" id="{11766E88-A46D-4B76-B60C-AB06E82D8268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66" name="Group 465">
            <a:extLst>
              <a:ext uri="{FF2B5EF4-FFF2-40B4-BE49-F238E27FC236}">
                <a16:creationId xmlns:a16="http://schemas.microsoft.com/office/drawing/2014/main" id="{1A150B92-AC56-43FE-9AF7-5216166406D7}"/>
              </a:ext>
            </a:extLst>
          </p:cNvPr>
          <p:cNvGrpSpPr/>
          <p:nvPr/>
        </p:nvGrpSpPr>
        <p:grpSpPr>
          <a:xfrm>
            <a:off x="7566083" y="5157680"/>
            <a:ext cx="432000" cy="432000"/>
            <a:chOff x="4442376" y="1751871"/>
            <a:chExt cx="432000" cy="432000"/>
          </a:xfrm>
        </p:grpSpPr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E29FCECD-560A-416D-BFE0-1318A019A3F4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ECEE19EC-7E1B-4B6E-9663-A6D808E9A006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589E3396-6280-4228-869C-7F6E759431B6}"/>
              </a:ext>
            </a:extLst>
          </p:cNvPr>
          <p:cNvGrpSpPr/>
          <p:nvPr/>
        </p:nvGrpSpPr>
        <p:grpSpPr>
          <a:xfrm>
            <a:off x="8172117" y="5159631"/>
            <a:ext cx="432000" cy="432000"/>
            <a:chOff x="4442376" y="1751871"/>
            <a:chExt cx="432000" cy="432000"/>
          </a:xfrm>
        </p:grpSpPr>
        <p:sp>
          <p:nvSpPr>
            <p:cNvPr id="470" name="Oval 469">
              <a:extLst>
                <a:ext uri="{FF2B5EF4-FFF2-40B4-BE49-F238E27FC236}">
                  <a16:creationId xmlns:a16="http://schemas.microsoft.com/office/drawing/2014/main" id="{B98C29C5-E49B-492E-9942-05AC518449B5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E75DFFF4-F2EC-4048-9113-BEAC3275AC23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72" name="Group 471">
            <a:extLst>
              <a:ext uri="{FF2B5EF4-FFF2-40B4-BE49-F238E27FC236}">
                <a16:creationId xmlns:a16="http://schemas.microsoft.com/office/drawing/2014/main" id="{C811FD88-4871-40EB-B0B0-7BF24A796B0F}"/>
              </a:ext>
            </a:extLst>
          </p:cNvPr>
          <p:cNvGrpSpPr/>
          <p:nvPr/>
        </p:nvGrpSpPr>
        <p:grpSpPr>
          <a:xfrm>
            <a:off x="5725337" y="5771834"/>
            <a:ext cx="432000" cy="432000"/>
            <a:chOff x="4442376" y="1751871"/>
            <a:chExt cx="432000" cy="432000"/>
          </a:xfrm>
        </p:grpSpPr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35354F87-90C3-405A-9ACC-2A1DA75183EA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74" name="Rectangle 473">
              <a:extLst>
                <a:ext uri="{FF2B5EF4-FFF2-40B4-BE49-F238E27FC236}">
                  <a16:creationId xmlns:a16="http://schemas.microsoft.com/office/drawing/2014/main" id="{AED9957E-9B95-4C6F-B7C2-32758CF91391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9F78EB07-00E8-4399-A30E-57970AF5B55D}"/>
              </a:ext>
            </a:extLst>
          </p:cNvPr>
          <p:cNvGrpSpPr/>
          <p:nvPr/>
        </p:nvGrpSpPr>
        <p:grpSpPr>
          <a:xfrm>
            <a:off x="6339241" y="5769572"/>
            <a:ext cx="432000" cy="432000"/>
            <a:chOff x="4442376" y="1751871"/>
            <a:chExt cx="432000" cy="432000"/>
          </a:xfrm>
        </p:grpSpPr>
        <p:sp>
          <p:nvSpPr>
            <p:cNvPr id="476" name="Oval 475">
              <a:extLst>
                <a:ext uri="{FF2B5EF4-FFF2-40B4-BE49-F238E27FC236}">
                  <a16:creationId xmlns:a16="http://schemas.microsoft.com/office/drawing/2014/main" id="{D1413804-800D-4DB8-AEDE-2610F58434BB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93D2ED3C-BACB-4059-B386-5985EEDE445E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34A46FEA-8F82-4E8A-8D8B-80DA58B09DCB}"/>
              </a:ext>
            </a:extLst>
          </p:cNvPr>
          <p:cNvGrpSpPr/>
          <p:nvPr/>
        </p:nvGrpSpPr>
        <p:grpSpPr>
          <a:xfrm>
            <a:off x="6952728" y="5766667"/>
            <a:ext cx="432000" cy="432000"/>
            <a:chOff x="4442376" y="1751871"/>
            <a:chExt cx="432000" cy="432000"/>
          </a:xfrm>
        </p:grpSpPr>
        <p:sp>
          <p:nvSpPr>
            <p:cNvPr id="479" name="Oval 478">
              <a:extLst>
                <a:ext uri="{FF2B5EF4-FFF2-40B4-BE49-F238E27FC236}">
                  <a16:creationId xmlns:a16="http://schemas.microsoft.com/office/drawing/2014/main" id="{B2D9CF88-061F-4279-AE2B-D491E79D32C8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9ED19FFA-9E8C-4A6A-B4E7-95C90616B047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391DA60D-3312-4276-8FE0-6ABD0A89A967}"/>
              </a:ext>
            </a:extLst>
          </p:cNvPr>
          <p:cNvGrpSpPr/>
          <p:nvPr/>
        </p:nvGrpSpPr>
        <p:grpSpPr>
          <a:xfrm>
            <a:off x="7568961" y="5768747"/>
            <a:ext cx="432000" cy="432000"/>
            <a:chOff x="4442376" y="1751871"/>
            <a:chExt cx="432000" cy="432000"/>
          </a:xfrm>
        </p:grpSpPr>
        <p:sp>
          <p:nvSpPr>
            <p:cNvPr id="482" name="Oval 481">
              <a:extLst>
                <a:ext uri="{FF2B5EF4-FFF2-40B4-BE49-F238E27FC236}">
                  <a16:creationId xmlns:a16="http://schemas.microsoft.com/office/drawing/2014/main" id="{C15D891A-9B57-4E54-A640-C4A3C60840B5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83" name="Rectangle 482">
              <a:extLst>
                <a:ext uri="{FF2B5EF4-FFF2-40B4-BE49-F238E27FC236}">
                  <a16:creationId xmlns:a16="http://schemas.microsoft.com/office/drawing/2014/main" id="{3D8DB868-3705-4E9C-84B2-B987709A3A34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E7E26685-1FC4-4BAE-81BB-FBE81AF9DE7E}"/>
              </a:ext>
            </a:extLst>
          </p:cNvPr>
          <p:cNvGrpSpPr/>
          <p:nvPr/>
        </p:nvGrpSpPr>
        <p:grpSpPr>
          <a:xfrm>
            <a:off x="8174995" y="5770698"/>
            <a:ext cx="432000" cy="432000"/>
            <a:chOff x="4442376" y="1751871"/>
            <a:chExt cx="432000" cy="432000"/>
          </a:xfrm>
        </p:grpSpPr>
        <p:sp>
          <p:nvSpPr>
            <p:cNvPr id="485" name="Oval 484">
              <a:extLst>
                <a:ext uri="{FF2B5EF4-FFF2-40B4-BE49-F238E27FC236}">
                  <a16:creationId xmlns:a16="http://schemas.microsoft.com/office/drawing/2014/main" id="{19B67C90-0E34-4D9B-A5E5-AB2E2EFB7347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7BD6E163-0F2B-4BF6-8E61-690EB8E99922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F7B5B925-A21B-404B-B020-D76866673276}"/>
              </a:ext>
            </a:extLst>
          </p:cNvPr>
          <p:cNvGrpSpPr/>
          <p:nvPr/>
        </p:nvGrpSpPr>
        <p:grpSpPr>
          <a:xfrm>
            <a:off x="8871323" y="5152467"/>
            <a:ext cx="432000" cy="432000"/>
            <a:chOff x="4442376" y="1751871"/>
            <a:chExt cx="432000" cy="432000"/>
          </a:xfrm>
        </p:grpSpPr>
        <p:sp>
          <p:nvSpPr>
            <p:cNvPr id="488" name="Oval 487">
              <a:extLst>
                <a:ext uri="{FF2B5EF4-FFF2-40B4-BE49-F238E27FC236}">
                  <a16:creationId xmlns:a16="http://schemas.microsoft.com/office/drawing/2014/main" id="{D6E2E325-4236-4F1F-A7CF-F3A86E8B714A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1725ED5B-82A9-4728-9BDB-63A27CBFC0F5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1D9B76A9-0682-4D16-B1F8-3F14FBA12F24}"/>
              </a:ext>
            </a:extLst>
          </p:cNvPr>
          <p:cNvGrpSpPr/>
          <p:nvPr/>
        </p:nvGrpSpPr>
        <p:grpSpPr>
          <a:xfrm>
            <a:off x="9477357" y="5154418"/>
            <a:ext cx="432000" cy="432000"/>
            <a:chOff x="4442376" y="1751871"/>
            <a:chExt cx="432000" cy="432000"/>
          </a:xfrm>
        </p:grpSpPr>
        <p:sp>
          <p:nvSpPr>
            <p:cNvPr id="491" name="Oval 490">
              <a:extLst>
                <a:ext uri="{FF2B5EF4-FFF2-40B4-BE49-F238E27FC236}">
                  <a16:creationId xmlns:a16="http://schemas.microsoft.com/office/drawing/2014/main" id="{CF588EC2-5152-4EEA-AEED-35F0E85E94DA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92" name="Rectangle 491">
              <a:extLst>
                <a:ext uri="{FF2B5EF4-FFF2-40B4-BE49-F238E27FC236}">
                  <a16:creationId xmlns:a16="http://schemas.microsoft.com/office/drawing/2014/main" id="{B68F3032-A94B-4EF3-ADD9-73405A397EF7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93" name="Group 492">
            <a:extLst>
              <a:ext uri="{FF2B5EF4-FFF2-40B4-BE49-F238E27FC236}">
                <a16:creationId xmlns:a16="http://schemas.microsoft.com/office/drawing/2014/main" id="{78BE1136-9F99-4F62-B4E3-C34495FBA7C3}"/>
              </a:ext>
            </a:extLst>
          </p:cNvPr>
          <p:cNvGrpSpPr/>
          <p:nvPr/>
        </p:nvGrpSpPr>
        <p:grpSpPr>
          <a:xfrm>
            <a:off x="8874201" y="5763534"/>
            <a:ext cx="432000" cy="432000"/>
            <a:chOff x="4442376" y="1751871"/>
            <a:chExt cx="432000" cy="432000"/>
          </a:xfrm>
        </p:grpSpPr>
        <p:sp>
          <p:nvSpPr>
            <p:cNvPr id="494" name="Oval 493">
              <a:extLst>
                <a:ext uri="{FF2B5EF4-FFF2-40B4-BE49-F238E27FC236}">
                  <a16:creationId xmlns:a16="http://schemas.microsoft.com/office/drawing/2014/main" id="{EB6DC955-F8CC-4742-9B05-AE08AB5F375B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95" name="Rectangle 494">
              <a:extLst>
                <a:ext uri="{FF2B5EF4-FFF2-40B4-BE49-F238E27FC236}">
                  <a16:creationId xmlns:a16="http://schemas.microsoft.com/office/drawing/2014/main" id="{F01B14F5-E12E-422D-97A5-28F8D5BF3DFC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496" name="Group 495">
            <a:extLst>
              <a:ext uri="{FF2B5EF4-FFF2-40B4-BE49-F238E27FC236}">
                <a16:creationId xmlns:a16="http://schemas.microsoft.com/office/drawing/2014/main" id="{BDE0CBB7-AE8C-4A86-A6C0-E0CBCB97E00D}"/>
              </a:ext>
            </a:extLst>
          </p:cNvPr>
          <p:cNvGrpSpPr/>
          <p:nvPr/>
        </p:nvGrpSpPr>
        <p:grpSpPr>
          <a:xfrm>
            <a:off x="9480235" y="5765485"/>
            <a:ext cx="432000" cy="432000"/>
            <a:chOff x="4442376" y="1751871"/>
            <a:chExt cx="432000" cy="432000"/>
          </a:xfrm>
        </p:grpSpPr>
        <p:sp>
          <p:nvSpPr>
            <p:cNvPr id="497" name="Oval 496">
              <a:extLst>
                <a:ext uri="{FF2B5EF4-FFF2-40B4-BE49-F238E27FC236}">
                  <a16:creationId xmlns:a16="http://schemas.microsoft.com/office/drawing/2014/main" id="{2D2B204B-4F89-4FC7-8A68-7F6B51B033EF}"/>
                </a:ext>
              </a:extLst>
            </p:cNvPr>
            <p:cNvSpPr/>
            <p:nvPr/>
          </p:nvSpPr>
          <p:spPr>
            <a:xfrm>
              <a:off x="4442376" y="1751871"/>
              <a:ext cx="432000" cy="43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27A6C299-2545-4E86-B702-88F43CB459FA}"/>
                </a:ext>
              </a:extLst>
            </p:cNvPr>
            <p:cNvSpPr/>
            <p:nvPr/>
          </p:nvSpPr>
          <p:spPr>
            <a:xfrm>
              <a:off x="4496092" y="1804333"/>
              <a:ext cx="324568" cy="262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15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sp>
        <p:nvSpPr>
          <p:cNvPr id="264" name="TextBox 263">
            <a:extLst>
              <a:ext uri="{FF2B5EF4-FFF2-40B4-BE49-F238E27FC236}">
                <a16:creationId xmlns:a16="http://schemas.microsoft.com/office/drawing/2014/main" id="{D7191576-9D4A-4899-A651-57B55101ECD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42493893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3859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2: Making 4-digit numbers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25" name="Group 24">
            <a:extLst>
              <a:ext uri="{FF2B5EF4-FFF2-40B4-BE49-F238E27FC236}">
                <a16:creationId xmlns:a16="http://schemas.microsoft.com/office/drawing/2014/main" id="{EB657A37-9102-4F71-8F63-1E166A60751C}"/>
              </a:ext>
            </a:extLst>
          </p:cNvPr>
          <p:cNvGrpSpPr/>
          <p:nvPr/>
        </p:nvGrpSpPr>
        <p:grpSpPr>
          <a:xfrm>
            <a:off x="3430131" y="2702636"/>
            <a:ext cx="792000" cy="792000"/>
            <a:chOff x="1784427" y="2174395"/>
            <a:chExt cx="1003200" cy="1003200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12EAF121-E86F-4CB0-9E19-B9B59AA2F0D8}"/>
                </a:ext>
              </a:extLst>
            </p:cNvPr>
            <p:cNvSpPr/>
            <p:nvPr/>
          </p:nvSpPr>
          <p:spPr>
            <a:xfrm>
              <a:off x="1784427" y="2174395"/>
              <a:ext cx="1003200" cy="10032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5878D22-274E-4BB1-A9DB-5981BA8D339E}"/>
                </a:ext>
              </a:extLst>
            </p:cNvPr>
            <p:cNvSpPr/>
            <p:nvPr/>
          </p:nvSpPr>
          <p:spPr>
            <a:xfrm>
              <a:off x="1840135" y="2363113"/>
              <a:ext cx="891784" cy="58477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24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3870FB37-B89A-4A31-B9B1-CA3EFE7D22A3}"/>
              </a:ext>
            </a:extLst>
          </p:cNvPr>
          <p:cNvSpPr txBox="1"/>
          <p:nvPr/>
        </p:nvSpPr>
        <p:spPr>
          <a:xfrm>
            <a:off x="508194" y="1721669"/>
            <a:ext cx="1332416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2150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B860CA2-53A5-42AE-B910-338FC0D436BB}"/>
              </a:ext>
            </a:extLst>
          </p:cNvPr>
          <p:cNvGrpSpPr/>
          <p:nvPr/>
        </p:nvGrpSpPr>
        <p:grpSpPr>
          <a:xfrm>
            <a:off x="3418099" y="3725660"/>
            <a:ext cx="792000" cy="792000"/>
            <a:chOff x="5188334" y="2714397"/>
            <a:chExt cx="792000" cy="792000"/>
          </a:xfrm>
        </p:grpSpPr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F9B2504A-0348-434A-8232-5BD7E5D0EB5C}"/>
                </a:ext>
              </a:extLst>
            </p:cNvPr>
            <p:cNvSpPr/>
            <p:nvPr/>
          </p:nvSpPr>
          <p:spPr>
            <a:xfrm>
              <a:off x="5188334" y="2714397"/>
              <a:ext cx="792000" cy="79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A2846C1-0D13-45E3-88FD-F7A5D5710493}"/>
                </a:ext>
              </a:extLst>
            </p:cNvPr>
            <p:cNvSpPr/>
            <p:nvPr/>
          </p:nvSpPr>
          <p:spPr>
            <a:xfrm>
              <a:off x="5318876" y="2879564"/>
              <a:ext cx="53091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24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sp>
        <p:nvSpPr>
          <p:cNvPr id="28" name="Rectangle 27">
            <a:extLst>
              <a:ext uri="{FF2B5EF4-FFF2-40B4-BE49-F238E27FC236}">
                <a16:creationId xmlns:a16="http://schemas.microsoft.com/office/drawing/2014/main" id="{B9224529-473B-4CE2-83D2-F914B812F445}"/>
              </a:ext>
            </a:extLst>
          </p:cNvPr>
          <p:cNvSpPr/>
          <p:nvPr/>
        </p:nvSpPr>
        <p:spPr>
          <a:xfrm>
            <a:off x="7420050" y="646029"/>
            <a:ext cx="3868584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2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Answers</a:t>
            </a:r>
            <a:endParaRPr lang="en-GB" dirty="0">
              <a:solidFill>
                <a:srgbClr val="C00000"/>
              </a:solidFill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56CE00D1-75EA-4D2D-A1E7-BCC4DF93D0FB}"/>
              </a:ext>
            </a:extLst>
          </p:cNvPr>
          <p:cNvGrpSpPr/>
          <p:nvPr/>
        </p:nvGrpSpPr>
        <p:grpSpPr>
          <a:xfrm>
            <a:off x="3418099" y="1679612"/>
            <a:ext cx="819455" cy="792000"/>
            <a:chOff x="4124344" y="3465700"/>
            <a:chExt cx="819455" cy="792000"/>
          </a:xfrm>
        </p:grpSpPr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C86C6418-9324-43CD-8119-B75B356F5661}"/>
                </a:ext>
              </a:extLst>
            </p:cNvPr>
            <p:cNvSpPr/>
            <p:nvPr/>
          </p:nvSpPr>
          <p:spPr>
            <a:xfrm>
              <a:off x="4136376" y="3465700"/>
              <a:ext cx="792000" cy="792000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785AD777-4E43-41FE-ABC4-2C7A231797F0}"/>
                </a:ext>
              </a:extLst>
            </p:cNvPr>
            <p:cNvSpPr/>
            <p:nvPr/>
          </p:nvSpPr>
          <p:spPr>
            <a:xfrm>
              <a:off x="4124344" y="3646256"/>
              <a:ext cx="819455" cy="4308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22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1000</a:t>
              </a:r>
            </a:p>
          </p:txBody>
        </p:sp>
      </p:grpSp>
      <p:sp>
        <p:nvSpPr>
          <p:cNvPr id="113" name="TextBox 112">
            <a:extLst>
              <a:ext uri="{FF2B5EF4-FFF2-40B4-BE49-F238E27FC236}">
                <a16:creationId xmlns:a16="http://schemas.microsoft.com/office/drawing/2014/main" id="{A13C5A31-832F-465A-8C4E-CEB5F23A550A}"/>
              </a:ext>
            </a:extLst>
          </p:cNvPr>
          <p:cNvSpPr txBox="1"/>
          <p:nvPr/>
        </p:nvSpPr>
        <p:spPr>
          <a:xfrm>
            <a:off x="2536721" y="1733065"/>
            <a:ext cx="84991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2 ×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42198279-7759-4BB9-9B5C-80144EE112B0}"/>
              </a:ext>
            </a:extLst>
          </p:cNvPr>
          <p:cNvSpPr txBox="1"/>
          <p:nvPr/>
        </p:nvSpPr>
        <p:spPr>
          <a:xfrm>
            <a:off x="2536239" y="2759290"/>
            <a:ext cx="84991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1 ×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9FC268FE-D38B-460D-82B2-24FD487E8F50}"/>
              </a:ext>
            </a:extLst>
          </p:cNvPr>
          <p:cNvSpPr txBox="1"/>
          <p:nvPr/>
        </p:nvSpPr>
        <p:spPr>
          <a:xfrm>
            <a:off x="2536239" y="3798493"/>
            <a:ext cx="84991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5 ×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DEF1E690-7856-4183-B4C8-3B15BAAC3111}"/>
              </a:ext>
            </a:extLst>
          </p:cNvPr>
          <p:cNvCxnSpPr/>
          <p:nvPr/>
        </p:nvCxnSpPr>
        <p:spPr>
          <a:xfrm>
            <a:off x="0" y="4764506"/>
            <a:ext cx="12192000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3BF6A1A2-A436-4AF0-9315-BB3AE3902A41}"/>
              </a:ext>
            </a:extLst>
          </p:cNvPr>
          <p:cNvCxnSpPr>
            <a:cxnSpLocks/>
          </p:cNvCxnSpPr>
          <p:nvPr/>
        </p:nvCxnSpPr>
        <p:spPr>
          <a:xfrm flipV="1">
            <a:off x="6083179" y="1568708"/>
            <a:ext cx="0" cy="684000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45043DD5-64C5-463F-A216-915E7E61ABD7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92516750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3859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2: Making 4-digit numbers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25" name="Group 24">
            <a:extLst>
              <a:ext uri="{FF2B5EF4-FFF2-40B4-BE49-F238E27FC236}">
                <a16:creationId xmlns:a16="http://schemas.microsoft.com/office/drawing/2014/main" id="{EB657A37-9102-4F71-8F63-1E166A60751C}"/>
              </a:ext>
            </a:extLst>
          </p:cNvPr>
          <p:cNvGrpSpPr/>
          <p:nvPr/>
        </p:nvGrpSpPr>
        <p:grpSpPr>
          <a:xfrm>
            <a:off x="3430131" y="2702636"/>
            <a:ext cx="792000" cy="792000"/>
            <a:chOff x="1784427" y="2174395"/>
            <a:chExt cx="1003200" cy="1003200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12EAF121-E86F-4CB0-9E19-B9B59AA2F0D8}"/>
                </a:ext>
              </a:extLst>
            </p:cNvPr>
            <p:cNvSpPr/>
            <p:nvPr/>
          </p:nvSpPr>
          <p:spPr>
            <a:xfrm>
              <a:off x="1784427" y="2174395"/>
              <a:ext cx="1003200" cy="10032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5878D22-274E-4BB1-A9DB-5981BA8D339E}"/>
                </a:ext>
              </a:extLst>
            </p:cNvPr>
            <p:cNvSpPr/>
            <p:nvPr/>
          </p:nvSpPr>
          <p:spPr>
            <a:xfrm>
              <a:off x="1840135" y="2363113"/>
              <a:ext cx="891784" cy="58477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24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3870FB37-B89A-4A31-B9B1-CA3EFE7D22A3}"/>
              </a:ext>
            </a:extLst>
          </p:cNvPr>
          <p:cNvSpPr txBox="1"/>
          <p:nvPr/>
        </p:nvSpPr>
        <p:spPr>
          <a:xfrm>
            <a:off x="508194" y="1721669"/>
            <a:ext cx="1332416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2150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B860CA2-53A5-42AE-B910-338FC0D436BB}"/>
              </a:ext>
            </a:extLst>
          </p:cNvPr>
          <p:cNvGrpSpPr/>
          <p:nvPr/>
        </p:nvGrpSpPr>
        <p:grpSpPr>
          <a:xfrm>
            <a:off x="3418099" y="3725660"/>
            <a:ext cx="792000" cy="792000"/>
            <a:chOff x="5188334" y="2714397"/>
            <a:chExt cx="792000" cy="792000"/>
          </a:xfrm>
        </p:grpSpPr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F9B2504A-0348-434A-8232-5BD7E5D0EB5C}"/>
                </a:ext>
              </a:extLst>
            </p:cNvPr>
            <p:cNvSpPr/>
            <p:nvPr/>
          </p:nvSpPr>
          <p:spPr>
            <a:xfrm>
              <a:off x="5188334" y="2714397"/>
              <a:ext cx="792000" cy="79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A2846C1-0D13-45E3-88FD-F7A5D5710493}"/>
                </a:ext>
              </a:extLst>
            </p:cNvPr>
            <p:cNvSpPr/>
            <p:nvPr/>
          </p:nvSpPr>
          <p:spPr>
            <a:xfrm>
              <a:off x="5318876" y="2879564"/>
              <a:ext cx="53091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24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sp>
        <p:nvSpPr>
          <p:cNvPr id="28" name="Rectangle 27">
            <a:extLst>
              <a:ext uri="{FF2B5EF4-FFF2-40B4-BE49-F238E27FC236}">
                <a16:creationId xmlns:a16="http://schemas.microsoft.com/office/drawing/2014/main" id="{B9224529-473B-4CE2-83D2-F914B812F445}"/>
              </a:ext>
            </a:extLst>
          </p:cNvPr>
          <p:cNvSpPr/>
          <p:nvPr/>
        </p:nvSpPr>
        <p:spPr>
          <a:xfrm>
            <a:off x="7420050" y="646029"/>
            <a:ext cx="3868584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2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Answers</a:t>
            </a:r>
            <a:endParaRPr lang="en-GB" dirty="0">
              <a:solidFill>
                <a:srgbClr val="C00000"/>
              </a:solidFill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56CE00D1-75EA-4D2D-A1E7-BCC4DF93D0FB}"/>
              </a:ext>
            </a:extLst>
          </p:cNvPr>
          <p:cNvGrpSpPr/>
          <p:nvPr/>
        </p:nvGrpSpPr>
        <p:grpSpPr>
          <a:xfrm>
            <a:off x="3418099" y="1679612"/>
            <a:ext cx="819455" cy="792000"/>
            <a:chOff x="4124344" y="3465700"/>
            <a:chExt cx="819455" cy="792000"/>
          </a:xfrm>
        </p:grpSpPr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C86C6418-9324-43CD-8119-B75B356F5661}"/>
                </a:ext>
              </a:extLst>
            </p:cNvPr>
            <p:cNvSpPr/>
            <p:nvPr/>
          </p:nvSpPr>
          <p:spPr>
            <a:xfrm>
              <a:off x="4136376" y="3465700"/>
              <a:ext cx="792000" cy="792000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785AD777-4E43-41FE-ABC4-2C7A231797F0}"/>
                </a:ext>
              </a:extLst>
            </p:cNvPr>
            <p:cNvSpPr/>
            <p:nvPr/>
          </p:nvSpPr>
          <p:spPr>
            <a:xfrm>
              <a:off x="4124344" y="3646256"/>
              <a:ext cx="819455" cy="4308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22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1000</a:t>
              </a:r>
            </a:p>
          </p:txBody>
        </p:sp>
      </p:grpSp>
      <p:sp>
        <p:nvSpPr>
          <p:cNvPr id="113" name="TextBox 112">
            <a:extLst>
              <a:ext uri="{FF2B5EF4-FFF2-40B4-BE49-F238E27FC236}">
                <a16:creationId xmlns:a16="http://schemas.microsoft.com/office/drawing/2014/main" id="{A13C5A31-832F-465A-8C4E-CEB5F23A550A}"/>
              </a:ext>
            </a:extLst>
          </p:cNvPr>
          <p:cNvSpPr txBox="1"/>
          <p:nvPr/>
        </p:nvSpPr>
        <p:spPr>
          <a:xfrm>
            <a:off x="2536721" y="1733065"/>
            <a:ext cx="84991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2 ×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42198279-7759-4BB9-9B5C-80144EE112B0}"/>
              </a:ext>
            </a:extLst>
          </p:cNvPr>
          <p:cNvSpPr txBox="1"/>
          <p:nvPr/>
        </p:nvSpPr>
        <p:spPr>
          <a:xfrm>
            <a:off x="2536239" y="2759290"/>
            <a:ext cx="84991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1 ×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9FC268FE-D38B-460D-82B2-24FD487E8F50}"/>
              </a:ext>
            </a:extLst>
          </p:cNvPr>
          <p:cNvSpPr txBox="1"/>
          <p:nvPr/>
        </p:nvSpPr>
        <p:spPr>
          <a:xfrm>
            <a:off x="2536239" y="3798493"/>
            <a:ext cx="84991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5 ×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DEF1E690-7856-4183-B4C8-3B15BAAC3111}"/>
              </a:ext>
            </a:extLst>
          </p:cNvPr>
          <p:cNvCxnSpPr/>
          <p:nvPr/>
        </p:nvCxnSpPr>
        <p:spPr>
          <a:xfrm>
            <a:off x="0" y="4764506"/>
            <a:ext cx="12192000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3BF6A1A2-A436-4AF0-9315-BB3AE3902A41}"/>
              </a:ext>
            </a:extLst>
          </p:cNvPr>
          <p:cNvCxnSpPr>
            <a:cxnSpLocks/>
          </p:cNvCxnSpPr>
          <p:nvPr/>
        </p:nvCxnSpPr>
        <p:spPr>
          <a:xfrm flipV="1">
            <a:off x="6083179" y="1568708"/>
            <a:ext cx="0" cy="684000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TextBox 135">
            <a:extLst>
              <a:ext uri="{FF2B5EF4-FFF2-40B4-BE49-F238E27FC236}">
                <a16:creationId xmlns:a16="http://schemas.microsoft.com/office/drawing/2014/main" id="{134802BD-6CF2-44BD-91C7-ECBC3BF0F05E}"/>
              </a:ext>
            </a:extLst>
          </p:cNvPr>
          <p:cNvSpPr txBox="1"/>
          <p:nvPr/>
        </p:nvSpPr>
        <p:spPr>
          <a:xfrm>
            <a:off x="7086686" y="1721669"/>
            <a:ext cx="1332416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2150</a:t>
            </a: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6180DC78-618C-48D5-AF53-6E8E2A1BEC60}"/>
              </a:ext>
            </a:extLst>
          </p:cNvPr>
          <p:cNvGrpSpPr/>
          <p:nvPr/>
        </p:nvGrpSpPr>
        <p:grpSpPr>
          <a:xfrm>
            <a:off x="9876103" y="2709490"/>
            <a:ext cx="792000" cy="792000"/>
            <a:chOff x="1784427" y="2174395"/>
            <a:chExt cx="1003200" cy="1003200"/>
          </a:xfrm>
        </p:grpSpPr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F5C2B412-1BA1-4CCF-BE89-F667C5F5A81A}"/>
                </a:ext>
              </a:extLst>
            </p:cNvPr>
            <p:cNvSpPr/>
            <p:nvPr/>
          </p:nvSpPr>
          <p:spPr>
            <a:xfrm>
              <a:off x="1784427" y="2174395"/>
              <a:ext cx="1003200" cy="10032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1CBA416D-ACA3-48EC-BA18-63A5FDE34C44}"/>
                </a:ext>
              </a:extLst>
            </p:cNvPr>
            <p:cNvSpPr/>
            <p:nvPr/>
          </p:nvSpPr>
          <p:spPr>
            <a:xfrm>
              <a:off x="1840135" y="2363113"/>
              <a:ext cx="891784" cy="58477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24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3A046EB2-6113-428E-9A97-3F27A0CE7719}"/>
              </a:ext>
            </a:extLst>
          </p:cNvPr>
          <p:cNvGrpSpPr/>
          <p:nvPr/>
        </p:nvGrpSpPr>
        <p:grpSpPr>
          <a:xfrm>
            <a:off x="9864071" y="3732514"/>
            <a:ext cx="792000" cy="792000"/>
            <a:chOff x="5188334" y="2714397"/>
            <a:chExt cx="792000" cy="792000"/>
          </a:xfrm>
        </p:grpSpPr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F67865FB-79A4-4FAF-9649-195F7BC149EE}"/>
                </a:ext>
              </a:extLst>
            </p:cNvPr>
            <p:cNvSpPr/>
            <p:nvPr/>
          </p:nvSpPr>
          <p:spPr>
            <a:xfrm>
              <a:off x="5188334" y="2714397"/>
              <a:ext cx="792000" cy="79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AA310B01-79B1-425B-9704-E00E306079BC}"/>
                </a:ext>
              </a:extLst>
            </p:cNvPr>
            <p:cNvSpPr/>
            <p:nvPr/>
          </p:nvSpPr>
          <p:spPr>
            <a:xfrm>
              <a:off x="5318876" y="2879564"/>
              <a:ext cx="53091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24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6351039F-BD4A-4463-97E5-04BB08F6C54F}"/>
              </a:ext>
            </a:extLst>
          </p:cNvPr>
          <p:cNvGrpSpPr/>
          <p:nvPr/>
        </p:nvGrpSpPr>
        <p:grpSpPr>
          <a:xfrm>
            <a:off x="9864071" y="1686466"/>
            <a:ext cx="819455" cy="792000"/>
            <a:chOff x="4124344" y="3465700"/>
            <a:chExt cx="819455" cy="792000"/>
          </a:xfrm>
        </p:grpSpPr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790EE314-CB4E-451B-A03F-46D0644265B3}"/>
                </a:ext>
              </a:extLst>
            </p:cNvPr>
            <p:cNvSpPr/>
            <p:nvPr/>
          </p:nvSpPr>
          <p:spPr>
            <a:xfrm>
              <a:off x="4136376" y="3465700"/>
              <a:ext cx="792000" cy="792000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CBCA49AE-4329-4688-85E0-031739C2C200}"/>
                </a:ext>
              </a:extLst>
            </p:cNvPr>
            <p:cNvSpPr/>
            <p:nvPr/>
          </p:nvSpPr>
          <p:spPr>
            <a:xfrm>
              <a:off x="4124344" y="3646256"/>
              <a:ext cx="819455" cy="4308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22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1000</a:t>
              </a:r>
            </a:p>
          </p:txBody>
        </p:sp>
      </p:grpSp>
      <p:sp>
        <p:nvSpPr>
          <p:cNvPr id="181" name="TextBox 180">
            <a:extLst>
              <a:ext uri="{FF2B5EF4-FFF2-40B4-BE49-F238E27FC236}">
                <a16:creationId xmlns:a16="http://schemas.microsoft.com/office/drawing/2014/main" id="{592C58FA-BF39-4B21-A974-F0ECE58B81CE}"/>
              </a:ext>
            </a:extLst>
          </p:cNvPr>
          <p:cNvSpPr txBox="1"/>
          <p:nvPr/>
        </p:nvSpPr>
        <p:spPr>
          <a:xfrm>
            <a:off x="8982694" y="1739919"/>
            <a:ext cx="84991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1 ×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6A49233F-3C70-4CBB-BFB6-52F1A0EBC085}"/>
              </a:ext>
            </a:extLst>
          </p:cNvPr>
          <p:cNvSpPr txBox="1"/>
          <p:nvPr/>
        </p:nvSpPr>
        <p:spPr>
          <a:xfrm>
            <a:off x="8724127" y="276614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11 ×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24B63A4B-C009-4973-B38A-757E10826949}"/>
              </a:ext>
            </a:extLst>
          </p:cNvPr>
          <p:cNvSpPr txBox="1"/>
          <p:nvPr/>
        </p:nvSpPr>
        <p:spPr>
          <a:xfrm>
            <a:off x="8982211" y="3805347"/>
            <a:ext cx="84991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5 ×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58A89EC-B267-4A0C-90B7-6A3C525860DD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288657264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3859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2: Making 4-digit numbers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25" name="Group 24">
            <a:extLst>
              <a:ext uri="{FF2B5EF4-FFF2-40B4-BE49-F238E27FC236}">
                <a16:creationId xmlns:a16="http://schemas.microsoft.com/office/drawing/2014/main" id="{EB657A37-9102-4F71-8F63-1E166A60751C}"/>
              </a:ext>
            </a:extLst>
          </p:cNvPr>
          <p:cNvGrpSpPr/>
          <p:nvPr/>
        </p:nvGrpSpPr>
        <p:grpSpPr>
          <a:xfrm>
            <a:off x="3430131" y="2702636"/>
            <a:ext cx="792000" cy="792000"/>
            <a:chOff x="1784427" y="2174395"/>
            <a:chExt cx="1003200" cy="1003200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12EAF121-E86F-4CB0-9E19-B9B59AA2F0D8}"/>
                </a:ext>
              </a:extLst>
            </p:cNvPr>
            <p:cNvSpPr/>
            <p:nvPr/>
          </p:nvSpPr>
          <p:spPr>
            <a:xfrm>
              <a:off x="1784427" y="2174395"/>
              <a:ext cx="1003200" cy="10032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5878D22-274E-4BB1-A9DB-5981BA8D339E}"/>
                </a:ext>
              </a:extLst>
            </p:cNvPr>
            <p:cNvSpPr/>
            <p:nvPr/>
          </p:nvSpPr>
          <p:spPr>
            <a:xfrm>
              <a:off x="1840135" y="2363113"/>
              <a:ext cx="891784" cy="58477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24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3870FB37-B89A-4A31-B9B1-CA3EFE7D22A3}"/>
              </a:ext>
            </a:extLst>
          </p:cNvPr>
          <p:cNvSpPr txBox="1"/>
          <p:nvPr/>
        </p:nvSpPr>
        <p:spPr>
          <a:xfrm>
            <a:off x="508194" y="1721669"/>
            <a:ext cx="1332416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2150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B860CA2-53A5-42AE-B910-338FC0D436BB}"/>
              </a:ext>
            </a:extLst>
          </p:cNvPr>
          <p:cNvGrpSpPr/>
          <p:nvPr/>
        </p:nvGrpSpPr>
        <p:grpSpPr>
          <a:xfrm>
            <a:off x="3418099" y="3725660"/>
            <a:ext cx="792000" cy="792000"/>
            <a:chOff x="5188334" y="2714397"/>
            <a:chExt cx="792000" cy="792000"/>
          </a:xfrm>
        </p:grpSpPr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F9B2504A-0348-434A-8232-5BD7E5D0EB5C}"/>
                </a:ext>
              </a:extLst>
            </p:cNvPr>
            <p:cNvSpPr/>
            <p:nvPr/>
          </p:nvSpPr>
          <p:spPr>
            <a:xfrm>
              <a:off x="5188334" y="2714397"/>
              <a:ext cx="792000" cy="79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A2846C1-0D13-45E3-88FD-F7A5D5710493}"/>
                </a:ext>
              </a:extLst>
            </p:cNvPr>
            <p:cNvSpPr/>
            <p:nvPr/>
          </p:nvSpPr>
          <p:spPr>
            <a:xfrm>
              <a:off x="5318876" y="2879564"/>
              <a:ext cx="53091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24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sp>
        <p:nvSpPr>
          <p:cNvPr id="28" name="Rectangle 27">
            <a:extLst>
              <a:ext uri="{FF2B5EF4-FFF2-40B4-BE49-F238E27FC236}">
                <a16:creationId xmlns:a16="http://schemas.microsoft.com/office/drawing/2014/main" id="{B9224529-473B-4CE2-83D2-F914B812F445}"/>
              </a:ext>
            </a:extLst>
          </p:cNvPr>
          <p:cNvSpPr/>
          <p:nvPr/>
        </p:nvSpPr>
        <p:spPr>
          <a:xfrm>
            <a:off x="7420050" y="646029"/>
            <a:ext cx="3868584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2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Answers</a:t>
            </a:r>
            <a:endParaRPr lang="en-GB" dirty="0">
              <a:solidFill>
                <a:srgbClr val="C00000"/>
              </a:solidFill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56CE00D1-75EA-4D2D-A1E7-BCC4DF93D0FB}"/>
              </a:ext>
            </a:extLst>
          </p:cNvPr>
          <p:cNvGrpSpPr/>
          <p:nvPr/>
        </p:nvGrpSpPr>
        <p:grpSpPr>
          <a:xfrm>
            <a:off x="3418099" y="1679612"/>
            <a:ext cx="819455" cy="792000"/>
            <a:chOff x="4124344" y="3465700"/>
            <a:chExt cx="819455" cy="792000"/>
          </a:xfrm>
        </p:grpSpPr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C86C6418-9324-43CD-8119-B75B356F5661}"/>
                </a:ext>
              </a:extLst>
            </p:cNvPr>
            <p:cNvSpPr/>
            <p:nvPr/>
          </p:nvSpPr>
          <p:spPr>
            <a:xfrm>
              <a:off x="4136376" y="3465700"/>
              <a:ext cx="792000" cy="792000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785AD777-4E43-41FE-ABC4-2C7A231797F0}"/>
                </a:ext>
              </a:extLst>
            </p:cNvPr>
            <p:cNvSpPr/>
            <p:nvPr/>
          </p:nvSpPr>
          <p:spPr>
            <a:xfrm>
              <a:off x="4124344" y="3646256"/>
              <a:ext cx="819455" cy="4308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22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1000</a:t>
              </a:r>
            </a:p>
          </p:txBody>
        </p:sp>
      </p:grpSp>
      <p:sp>
        <p:nvSpPr>
          <p:cNvPr id="113" name="TextBox 112">
            <a:extLst>
              <a:ext uri="{FF2B5EF4-FFF2-40B4-BE49-F238E27FC236}">
                <a16:creationId xmlns:a16="http://schemas.microsoft.com/office/drawing/2014/main" id="{A13C5A31-832F-465A-8C4E-CEB5F23A550A}"/>
              </a:ext>
            </a:extLst>
          </p:cNvPr>
          <p:cNvSpPr txBox="1"/>
          <p:nvPr/>
        </p:nvSpPr>
        <p:spPr>
          <a:xfrm>
            <a:off x="2536721" y="1733065"/>
            <a:ext cx="84991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2 ×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42198279-7759-4BB9-9B5C-80144EE112B0}"/>
              </a:ext>
            </a:extLst>
          </p:cNvPr>
          <p:cNvSpPr txBox="1"/>
          <p:nvPr/>
        </p:nvSpPr>
        <p:spPr>
          <a:xfrm>
            <a:off x="2536239" y="2759290"/>
            <a:ext cx="84991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1 ×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9FC268FE-D38B-460D-82B2-24FD487E8F50}"/>
              </a:ext>
            </a:extLst>
          </p:cNvPr>
          <p:cNvSpPr txBox="1"/>
          <p:nvPr/>
        </p:nvSpPr>
        <p:spPr>
          <a:xfrm>
            <a:off x="2536239" y="3798493"/>
            <a:ext cx="84991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5 ×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DEF1E690-7856-4183-B4C8-3B15BAAC3111}"/>
              </a:ext>
            </a:extLst>
          </p:cNvPr>
          <p:cNvCxnSpPr/>
          <p:nvPr/>
        </p:nvCxnSpPr>
        <p:spPr>
          <a:xfrm>
            <a:off x="0" y="4764506"/>
            <a:ext cx="12192000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0FF88916-C7A8-40C8-A629-DC79954BBFE3}"/>
              </a:ext>
            </a:extLst>
          </p:cNvPr>
          <p:cNvGrpSpPr/>
          <p:nvPr/>
        </p:nvGrpSpPr>
        <p:grpSpPr>
          <a:xfrm>
            <a:off x="3402676" y="5743974"/>
            <a:ext cx="792000" cy="792000"/>
            <a:chOff x="1784427" y="2174395"/>
            <a:chExt cx="1003200" cy="1003200"/>
          </a:xfrm>
        </p:grpSpPr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E938044A-7DAB-4A29-869B-EC32D46CB4F8}"/>
                </a:ext>
              </a:extLst>
            </p:cNvPr>
            <p:cNvSpPr/>
            <p:nvPr/>
          </p:nvSpPr>
          <p:spPr>
            <a:xfrm>
              <a:off x="1784427" y="2174395"/>
              <a:ext cx="1003200" cy="10032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19" name="Rectangle 118">
              <a:extLst>
                <a:ext uri="{FF2B5EF4-FFF2-40B4-BE49-F238E27FC236}">
                  <a16:creationId xmlns:a16="http://schemas.microsoft.com/office/drawing/2014/main" id="{7780C02F-E00B-40CC-9656-3C5B6CE45603}"/>
                </a:ext>
              </a:extLst>
            </p:cNvPr>
            <p:cNvSpPr/>
            <p:nvPr/>
          </p:nvSpPr>
          <p:spPr>
            <a:xfrm>
              <a:off x="1840135" y="2363113"/>
              <a:ext cx="891784" cy="58477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24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293DC96B-2B9D-4C86-B1B3-321F7FA2D7F6}"/>
              </a:ext>
            </a:extLst>
          </p:cNvPr>
          <p:cNvSpPr txBox="1"/>
          <p:nvPr/>
        </p:nvSpPr>
        <p:spPr>
          <a:xfrm>
            <a:off x="480739" y="5292393"/>
            <a:ext cx="1332416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2150</a:t>
            </a:r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214CBD96-A130-4D3F-B540-C50D0C228753}"/>
              </a:ext>
            </a:extLst>
          </p:cNvPr>
          <p:cNvGrpSpPr/>
          <p:nvPr/>
        </p:nvGrpSpPr>
        <p:grpSpPr>
          <a:xfrm>
            <a:off x="3390644" y="6766998"/>
            <a:ext cx="792000" cy="792000"/>
            <a:chOff x="5188334" y="2714397"/>
            <a:chExt cx="792000" cy="792000"/>
          </a:xfrm>
        </p:grpSpPr>
        <p:sp>
          <p:nvSpPr>
            <p:cNvPr id="122" name="Oval 121">
              <a:extLst>
                <a:ext uri="{FF2B5EF4-FFF2-40B4-BE49-F238E27FC236}">
                  <a16:creationId xmlns:a16="http://schemas.microsoft.com/office/drawing/2014/main" id="{896CD50B-9A9C-4B7C-8673-5970DAB23CE8}"/>
                </a:ext>
              </a:extLst>
            </p:cNvPr>
            <p:cNvSpPr/>
            <p:nvPr/>
          </p:nvSpPr>
          <p:spPr>
            <a:xfrm>
              <a:off x="5188334" y="2714397"/>
              <a:ext cx="792000" cy="79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A8BC4132-05D3-4D28-ADBA-F92BC895ECAD}"/>
                </a:ext>
              </a:extLst>
            </p:cNvPr>
            <p:cNvSpPr/>
            <p:nvPr/>
          </p:nvSpPr>
          <p:spPr>
            <a:xfrm>
              <a:off x="5318876" y="2879564"/>
              <a:ext cx="53091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24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sp>
        <p:nvSpPr>
          <p:cNvPr id="128" name="TextBox 127">
            <a:extLst>
              <a:ext uri="{FF2B5EF4-FFF2-40B4-BE49-F238E27FC236}">
                <a16:creationId xmlns:a16="http://schemas.microsoft.com/office/drawing/2014/main" id="{62B11961-D17A-44DB-A25E-46696E763145}"/>
              </a:ext>
            </a:extLst>
          </p:cNvPr>
          <p:cNvSpPr txBox="1"/>
          <p:nvPr/>
        </p:nvSpPr>
        <p:spPr>
          <a:xfrm>
            <a:off x="2250700" y="580062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21 ×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DCDA20EC-0B88-4188-941E-44ADDA4B950D}"/>
              </a:ext>
            </a:extLst>
          </p:cNvPr>
          <p:cNvSpPr txBox="1"/>
          <p:nvPr/>
        </p:nvSpPr>
        <p:spPr>
          <a:xfrm>
            <a:off x="2508784" y="6839831"/>
            <a:ext cx="84991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5 ×</a:t>
            </a:r>
          </a:p>
        </p:txBody>
      </p: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3BF6A1A2-A436-4AF0-9315-BB3AE3902A41}"/>
              </a:ext>
            </a:extLst>
          </p:cNvPr>
          <p:cNvCxnSpPr>
            <a:cxnSpLocks/>
          </p:cNvCxnSpPr>
          <p:nvPr/>
        </p:nvCxnSpPr>
        <p:spPr>
          <a:xfrm flipV="1">
            <a:off x="6083179" y="1568708"/>
            <a:ext cx="0" cy="684000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TextBox 135">
            <a:extLst>
              <a:ext uri="{FF2B5EF4-FFF2-40B4-BE49-F238E27FC236}">
                <a16:creationId xmlns:a16="http://schemas.microsoft.com/office/drawing/2014/main" id="{134802BD-6CF2-44BD-91C7-ECBC3BF0F05E}"/>
              </a:ext>
            </a:extLst>
          </p:cNvPr>
          <p:cNvSpPr txBox="1"/>
          <p:nvPr/>
        </p:nvSpPr>
        <p:spPr>
          <a:xfrm>
            <a:off x="7086686" y="1721669"/>
            <a:ext cx="1332416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2150</a:t>
            </a: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6180DC78-618C-48D5-AF53-6E8E2A1BEC60}"/>
              </a:ext>
            </a:extLst>
          </p:cNvPr>
          <p:cNvGrpSpPr/>
          <p:nvPr/>
        </p:nvGrpSpPr>
        <p:grpSpPr>
          <a:xfrm>
            <a:off x="9876103" y="2709490"/>
            <a:ext cx="792000" cy="792000"/>
            <a:chOff x="1784427" y="2174395"/>
            <a:chExt cx="1003200" cy="1003200"/>
          </a:xfrm>
        </p:grpSpPr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F5C2B412-1BA1-4CCF-BE89-F667C5F5A81A}"/>
                </a:ext>
              </a:extLst>
            </p:cNvPr>
            <p:cNvSpPr/>
            <p:nvPr/>
          </p:nvSpPr>
          <p:spPr>
            <a:xfrm>
              <a:off x="1784427" y="2174395"/>
              <a:ext cx="1003200" cy="10032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1CBA416D-ACA3-48EC-BA18-63A5FDE34C44}"/>
                </a:ext>
              </a:extLst>
            </p:cNvPr>
            <p:cNvSpPr/>
            <p:nvPr/>
          </p:nvSpPr>
          <p:spPr>
            <a:xfrm>
              <a:off x="1840135" y="2363113"/>
              <a:ext cx="891784" cy="58477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24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3A046EB2-6113-428E-9A97-3F27A0CE7719}"/>
              </a:ext>
            </a:extLst>
          </p:cNvPr>
          <p:cNvGrpSpPr/>
          <p:nvPr/>
        </p:nvGrpSpPr>
        <p:grpSpPr>
          <a:xfrm>
            <a:off x="9864071" y="3732514"/>
            <a:ext cx="792000" cy="792000"/>
            <a:chOff x="5188334" y="2714397"/>
            <a:chExt cx="792000" cy="792000"/>
          </a:xfrm>
        </p:grpSpPr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F67865FB-79A4-4FAF-9649-195F7BC149EE}"/>
                </a:ext>
              </a:extLst>
            </p:cNvPr>
            <p:cNvSpPr/>
            <p:nvPr/>
          </p:nvSpPr>
          <p:spPr>
            <a:xfrm>
              <a:off x="5188334" y="2714397"/>
              <a:ext cx="792000" cy="79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AA310B01-79B1-425B-9704-E00E306079BC}"/>
                </a:ext>
              </a:extLst>
            </p:cNvPr>
            <p:cNvSpPr/>
            <p:nvPr/>
          </p:nvSpPr>
          <p:spPr>
            <a:xfrm>
              <a:off x="5318876" y="2879564"/>
              <a:ext cx="53091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24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6351039F-BD4A-4463-97E5-04BB08F6C54F}"/>
              </a:ext>
            </a:extLst>
          </p:cNvPr>
          <p:cNvGrpSpPr/>
          <p:nvPr/>
        </p:nvGrpSpPr>
        <p:grpSpPr>
          <a:xfrm>
            <a:off x="9864071" y="1686466"/>
            <a:ext cx="819455" cy="792000"/>
            <a:chOff x="4124344" y="3465700"/>
            <a:chExt cx="819455" cy="792000"/>
          </a:xfrm>
        </p:grpSpPr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790EE314-CB4E-451B-A03F-46D0644265B3}"/>
                </a:ext>
              </a:extLst>
            </p:cNvPr>
            <p:cNvSpPr/>
            <p:nvPr/>
          </p:nvSpPr>
          <p:spPr>
            <a:xfrm>
              <a:off x="4136376" y="3465700"/>
              <a:ext cx="792000" cy="792000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CBCA49AE-4329-4688-85E0-031739C2C200}"/>
                </a:ext>
              </a:extLst>
            </p:cNvPr>
            <p:cNvSpPr/>
            <p:nvPr/>
          </p:nvSpPr>
          <p:spPr>
            <a:xfrm>
              <a:off x="4124344" y="3646256"/>
              <a:ext cx="819455" cy="4308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22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1000</a:t>
              </a:r>
            </a:p>
          </p:txBody>
        </p:sp>
      </p:grpSp>
      <p:sp>
        <p:nvSpPr>
          <p:cNvPr id="181" name="TextBox 180">
            <a:extLst>
              <a:ext uri="{FF2B5EF4-FFF2-40B4-BE49-F238E27FC236}">
                <a16:creationId xmlns:a16="http://schemas.microsoft.com/office/drawing/2014/main" id="{592C58FA-BF39-4B21-A974-F0ECE58B81CE}"/>
              </a:ext>
            </a:extLst>
          </p:cNvPr>
          <p:cNvSpPr txBox="1"/>
          <p:nvPr/>
        </p:nvSpPr>
        <p:spPr>
          <a:xfrm>
            <a:off x="8982694" y="1739919"/>
            <a:ext cx="84991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1 ×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6A49233F-3C70-4CBB-BFB6-52F1A0EBC085}"/>
              </a:ext>
            </a:extLst>
          </p:cNvPr>
          <p:cNvSpPr txBox="1"/>
          <p:nvPr/>
        </p:nvSpPr>
        <p:spPr>
          <a:xfrm>
            <a:off x="8724127" y="276614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11 ×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24B63A4B-C009-4973-B38A-757E10826949}"/>
              </a:ext>
            </a:extLst>
          </p:cNvPr>
          <p:cNvSpPr txBox="1"/>
          <p:nvPr/>
        </p:nvSpPr>
        <p:spPr>
          <a:xfrm>
            <a:off x="8982211" y="3805347"/>
            <a:ext cx="84991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5 ×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9F1182B-0EBF-42A7-A06C-3825069338AD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359493962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3859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2: Making 4-digit numbers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25" name="Group 24">
            <a:extLst>
              <a:ext uri="{FF2B5EF4-FFF2-40B4-BE49-F238E27FC236}">
                <a16:creationId xmlns:a16="http://schemas.microsoft.com/office/drawing/2014/main" id="{EB657A37-9102-4F71-8F63-1E166A60751C}"/>
              </a:ext>
            </a:extLst>
          </p:cNvPr>
          <p:cNvGrpSpPr/>
          <p:nvPr/>
        </p:nvGrpSpPr>
        <p:grpSpPr>
          <a:xfrm>
            <a:off x="3430131" y="2702636"/>
            <a:ext cx="792000" cy="792000"/>
            <a:chOff x="1784427" y="2174395"/>
            <a:chExt cx="1003200" cy="1003200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12EAF121-E86F-4CB0-9E19-B9B59AA2F0D8}"/>
                </a:ext>
              </a:extLst>
            </p:cNvPr>
            <p:cNvSpPr/>
            <p:nvPr/>
          </p:nvSpPr>
          <p:spPr>
            <a:xfrm>
              <a:off x="1784427" y="2174395"/>
              <a:ext cx="1003200" cy="10032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5878D22-274E-4BB1-A9DB-5981BA8D339E}"/>
                </a:ext>
              </a:extLst>
            </p:cNvPr>
            <p:cNvSpPr/>
            <p:nvPr/>
          </p:nvSpPr>
          <p:spPr>
            <a:xfrm>
              <a:off x="1840135" y="2363113"/>
              <a:ext cx="891784" cy="58477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24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3870FB37-B89A-4A31-B9B1-CA3EFE7D22A3}"/>
              </a:ext>
            </a:extLst>
          </p:cNvPr>
          <p:cNvSpPr txBox="1"/>
          <p:nvPr/>
        </p:nvSpPr>
        <p:spPr>
          <a:xfrm>
            <a:off x="508194" y="1721669"/>
            <a:ext cx="1332416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2150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B860CA2-53A5-42AE-B910-338FC0D436BB}"/>
              </a:ext>
            </a:extLst>
          </p:cNvPr>
          <p:cNvGrpSpPr/>
          <p:nvPr/>
        </p:nvGrpSpPr>
        <p:grpSpPr>
          <a:xfrm>
            <a:off x="3418099" y="3725660"/>
            <a:ext cx="792000" cy="792000"/>
            <a:chOff x="5188334" y="2714397"/>
            <a:chExt cx="792000" cy="792000"/>
          </a:xfrm>
        </p:grpSpPr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F9B2504A-0348-434A-8232-5BD7E5D0EB5C}"/>
                </a:ext>
              </a:extLst>
            </p:cNvPr>
            <p:cNvSpPr/>
            <p:nvPr/>
          </p:nvSpPr>
          <p:spPr>
            <a:xfrm>
              <a:off x="5188334" y="2714397"/>
              <a:ext cx="792000" cy="79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2A2846C1-0D13-45E3-88FD-F7A5D5710493}"/>
                </a:ext>
              </a:extLst>
            </p:cNvPr>
            <p:cNvSpPr/>
            <p:nvPr/>
          </p:nvSpPr>
          <p:spPr>
            <a:xfrm>
              <a:off x="5318876" y="2879564"/>
              <a:ext cx="53091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24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sp>
        <p:nvSpPr>
          <p:cNvPr id="28" name="Rectangle 27">
            <a:extLst>
              <a:ext uri="{FF2B5EF4-FFF2-40B4-BE49-F238E27FC236}">
                <a16:creationId xmlns:a16="http://schemas.microsoft.com/office/drawing/2014/main" id="{B9224529-473B-4CE2-83D2-F914B812F445}"/>
              </a:ext>
            </a:extLst>
          </p:cNvPr>
          <p:cNvSpPr/>
          <p:nvPr/>
        </p:nvSpPr>
        <p:spPr>
          <a:xfrm>
            <a:off x="7420050" y="646029"/>
            <a:ext cx="3868584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2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Answers</a:t>
            </a:r>
            <a:endParaRPr lang="en-GB" dirty="0">
              <a:solidFill>
                <a:srgbClr val="C00000"/>
              </a:solidFill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56CE00D1-75EA-4D2D-A1E7-BCC4DF93D0FB}"/>
              </a:ext>
            </a:extLst>
          </p:cNvPr>
          <p:cNvGrpSpPr/>
          <p:nvPr/>
        </p:nvGrpSpPr>
        <p:grpSpPr>
          <a:xfrm>
            <a:off x="3418099" y="1679612"/>
            <a:ext cx="819455" cy="792000"/>
            <a:chOff x="4124344" y="3465700"/>
            <a:chExt cx="819455" cy="792000"/>
          </a:xfrm>
        </p:grpSpPr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C86C6418-9324-43CD-8119-B75B356F5661}"/>
                </a:ext>
              </a:extLst>
            </p:cNvPr>
            <p:cNvSpPr/>
            <p:nvPr/>
          </p:nvSpPr>
          <p:spPr>
            <a:xfrm>
              <a:off x="4136376" y="3465700"/>
              <a:ext cx="792000" cy="792000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785AD777-4E43-41FE-ABC4-2C7A231797F0}"/>
                </a:ext>
              </a:extLst>
            </p:cNvPr>
            <p:cNvSpPr/>
            <p:nvPr/>
          </p:nvSpPr>
          <p:spPr>
            <a:xfrm>
              <a:off x="4124344" y="3646256"/>
              <a:ext cx="819455" cy="4308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22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1000</a:t>
              </a:r>
            </a:p>
          </p:txBody>
        </p:sp>
      </p:grpSp>
      <p:sp>
        <p:nvSpPr>
          <p:cNvPr id="113" name="TextBox 112">
            <a:extLst>
              <a:ext uri="{FF2B5EF4-FFF2-40B4-BE49-F238E27FC236}">
                <a16:creationId xmlns:a16="http://schemas.microsoft.com/office/drawing/2014/main" id="{A13C5A31-832F-465A-8C4E-CEB5F23A550A}"/>
              </a:ext>
            </a:extLst>
          </p:cNvPr>
          <p:cNvSpPr txBox="1"/>
          <p:nvPr/>
        </p:nvSpPr>
        <p:spPr>
          <a:xfrm>
            <a:off x="2536721" y="1733065"/>
            <a:ext cx="84991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2 ×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42198279-7759-4BB9-9B5C-80144EE112B0}"/>
              </a:ext>
            </a:extLst>
          </p:cNvPr>
          <p:cNvSpPr txBox="1"/>
          <p:nvPr/>
        </p:nvSpPr>
        <p:spPr>
          <a:xfrm>
            <a:off x="2536239" y="2759290"/>
            <a:ext cx="84991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1 ×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9FC268FE-D38B-460D-82B2-24FD487E8F50}"/>
              </a:ext>
            </a:extLst>
          </p:cNvPr>
          <p:cNvSpPr txBox="1"/>
          <p:nvPr/>
        </p:nvSpPr>
        <p:spPr>
          <a:xfrm>
            <a:off x="2536239" y="3798493"/>
            <a:ext cx="84991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5 ×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DEF1E690-7856-4183-B4C8-3B15BAAC3111}"/>
              </a:ext>
            </a:extLst>
          </p:cNvPr>
          <p:cNvCxnSpPr/>
          <p:nvPr/>
        </p:nvCxnSpPr>
        <p:spPr>
          <a:xfrm>
            <a:off x="0" y="4764506"/>
            <a:ext cx="12192000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0FF88916-C7A8-40C8-A629-DC79954BBFE3}"/>
              </a:ext>
            </a:extLst>
          </p:cNvPr>
          <p:cNvGrpSpPr/>
          <p:nvPr/>
        </p:nvGrpSpPr>
        <p:grpSpPr>
          <a:xfrm>
            <a:off x="3402676" y="5743974"/>
            <a:ext cx="792000" cy="792000"/>
            <a:chOff x="1784427" y="2174395"/>
            <a:chExt cx="1003200" cy="1003200"/>
          </a:xfrm>
        </p:grpSpPr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E938044A-7DAB-4A29-869B-EC32D46CB4F8}"/>
                </a:ext>
              </a:extLst>
            </p:cNvPr>
            <p:cNvSpPr/>
            <p:nvPr/>
          </p:nvSpPr>
          <p:spPr>
            <a:xfrm>
              <a:off x="1784427" y="2174395"/>
              <a:ext cx="1003200" cy="10032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19" name="Rectangle 118">
              <a:extLst>
                <a:ext uri="{FF2B5EF4-FFF2-40B4-BE49-F238E27FC236}">
                  <a16:creationId xmlns:a16="http://schemas.microsoft.com/office/drawing/2014/main" id="{7780C02F-E00B-40CC-9656-3C5B6CE45603}"/>
                </a:ext>
              </a:extLst>
            </p:cNvPr>
            <p:cNvSpPr/>
            <p:nvPr/>
          </p:nvSpPr>
          <p:spPr>
            <a:xfrm>
              <a:off x="1840135" y="2363113"/>
              <a:ext cx="891784" cy="58477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24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293DC96B-2B9D-4C86-B1B3-321F7FA2D7F6}"/>
              </a:ext>
            </a:extLst>
          </p:cNvPr>
          <p:cNvSpPr txBox="1"/>
          <p:nvPr/>
        </p:nvSpPr>
        <p:spPr>
          <a:xfrm>
            <a:off x="480739" y="5292393"/>
            <a:ext cx="1332416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2150</a:t>
            </a:r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214CBD96-A130-4D3F-B540-C50D0C228753}"/>
              </a:ext>
            </a:extLst>
          </p:cNvPr>
          <p:cNvGrpSpPr/>
          <p:nvPr/>
        </p:nvGrpSpPr>
        <p:grpSpPr>
          <a:xfrm>
            <a:off x="3390644" y="6766998"/>
            <a:ext cx="792000" cy="792000"/>
            <a:chOff x="5188334" y="2714397"/>
            <a:chExt cx="792000" cy="792000"/>
          </a:xfrm>
        </p:grpSpPr>
        <p:sp>
          <p:nvSpPr>
            <p:cNvPr id="122" name="Oval 121">
              <a:extLst>
                <a:ext uri="{FF2B5EF4-FFF2-40B4-BE49-F238E27FC236}">
                  <a16:creationId xmlns:a16="http://schemas.microsoft.com/office/drawing/2014/main" id="{896CD50B-9A9C-4B7C-8673-5970DAB23CE8}"/>
                </a:ext>
              </a:extLst>
            </p:cNvPr>
            <p:cNvSpPr/>
            <p:nvPr/>
          </p:nvSpPr>
          <p:spPr>
            <a:xfrm>
              <a:off x="5188334" y="2714397"/>
              <a:ext cx="792000" cy="79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A8BC4132-05D3-4D28-ADBA-F92BC895ECAD}"/>
                </a:ext>
              </a:extLst>
            </p:cNvPr>
            <p:cNvSpPr/>
            <p:nvPr/>
          </p:nvSpPr>
          <p:spPr>
            <a:xfrm>
              <a:off x="5318876" y="2879564"/>
              <a:ext cx="53091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24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sp>
        <p:nvSpPr>
          <p:cNvPr id="128" name="TextBox 127">
            <a:extLst>
              <a:ext uri="{FF2B5EF4-FFF2-40B4-BE49-F238E27FC236}">
                <a16:creationId xmlns:a16="http://schemas.microsoft.com/office/drawing/2014/main" id="{62B11961-D17A-44DB-A25E-46696E763145}"/>
              </a:ext>
            </a:extLst>
          </p:cNvPr>
          <p:cNvSpPr txBox="1"/>
          <p:nvPr/>
        </p:nvSpPr>
        <p:spPr>
          <a:xfrm>
            <a:off x="2250700" y="580062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21 ×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DCDA20EC-0B88-4188-941E-44ADDA4B950D}"/>
              </a:ext>
            </a:extLst>
          </p:cNvPr>
          <p:cNvSpPr txBox="1"/>
          <p:nvPr/>
        </p:nvSpPr>
        <p:spPr>
          <a:xfrm>
            <a:off x="2508784" y="6839831"/>
            <a:ext cx="84991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5 ×</a:t>
            </a:r>
          </a:p>
        </p:txBody>
      </p: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3BF6A1A2-A436-4AF0-9315-BB3AE3902A41}"/>
              </a:ext>
            </a:extLst>
          </p:cNvPr>
          <p:cNvCxnSpPr>
            <a:cxnSpLocks/>
          </p:cNvCxnSpPr>
          <p:nvPr/>
        </p:nvCxnSpPr>
        <p:spPr>
          <a:xfrm flipV="1">
            <a:off x="6083179" y="1568708"/>
            <a:ext cx="0" cy="684000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TextBox 135">
            <a:extLst>
              <a:ext uri="{FF2B5EF4-FFF2-40B4-BE49-F238E27FC236}">
                <a16:creationId xmlns:a16="http://schemas.microsoft.com/office/drawing/2014/main" id="{134802BD-6CF2-44BD-91C7-ECBC3BF0F05E}"/>
              </a:ext>
            </a:extLst>
          </p:cNvPr>
          <p:cNvSpPr txBox="1"/>
          <p:nvPr/>
        </p:nvSpPr>
        <p:spPr>
          <a:xfrm>
            <a:off x="7086686" y="1721669"/>
            <a:ext cx="1332416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2150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4DB7C4A9-52EA-4B77-A3D4-BDF15DE7ABD7}"/>
              </a:ext>
            </a:extLst>
          </p:cNvPr>
          <p:cNvSpPr txBox="1"/>
          <p:nvPr/>
        </p:nvSpPr>
        <p:spPr>
          <a:xfrm>
            <a:off x="7059231" y="5292393"/>
            <a:ext cx="1332416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2150</a:t>
            </a:r>
          </a:p>
        </p:txBody>
      </p: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FBA236B9-1CC8-449D-9B4C-E0917AC3F925}"/>
              </a:ext>
            </a:extLst>
          </p:cNvPr>
          <p:cNvGrpSpPr/>
          <p:nvPr/>
        </p:nvGrpSpPr>
        <p:grpSpPr>
          <a:xfrm>
            <a:off x="9964643" y="5980270"/>
            <a:ext cx="792000" cy="792000"/>
            <a:chOff x="5188334" y="2714397"/>
            <a:chExt cx="792000" cy="792000"/>
          </a:xfrm>
        </p:grpSpPr>
        <p:sp>
          <p:nvSpPr>
            <p:cNvPr id="164" name="Oval 163">
              <a:extLst>
                <a:ext uri="{FF2B5EF4-FFF2-40B4-BE49-F238E27FC236}">
                  <a16:creationId xmlns:a16="http://schemas.microsoft.com/office/drawing/2014/main" id="{99369A94-5F24-49A9-93A5-9DABF3F34417}"/>
                </a:ext>
              </a:extLst>
            </p:cNvPr>
            <p:cNvSpPr/>
            <p:nvPr/>
          </p:nvSpPr>
          <p:spPr>
            <a:xfrm>
              <a:off x="5188334" y="2714397"/>
              <a:ext cx="792000" cy="79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65" name="Rectangle 164">
              <a:extLst>
                <a:ext uri="{FF2B5EF4-FFF2-40B4-BE49-F238E27FC236}">
                  <a16:creationId xmlns:a16="http://schemas.microsoft.com/office/drawing/2014/main" id="{AB78AEAE-3B73-4676-BE17-AF409C2CBE62}"/>
                </a:ext>
              </a:extLst>
            </p:cNvPr>
            <p:cNvSpPr/>
            <p:nvPr/>
          </p:nvSpPr>
          <p:spPr>
            <a:xfrm>
              <a:off x="5318876" y="2879564"/>
              <a:ext cx="53091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24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sp>
        <p:nvSpPr>
          <p:cNvPr id="171" name="TextBox 170">
            <a:extLst>
              <a:ext uri="{FF2B5EF4-FFF2-40B4-BE49-F238E27FC236}">
                <a16:creationId xmlns:a16="http://schemas.microsoft.com/office/drawing/2014/main" id="{2390B6A6-3584-4CD5-B76F-8564C9F403E6}"/>
              </a:ext>
            </a:extLst>
          </p:cNvPr>
          <p:cNvSpPr txBox="1"/>
          <p:nvPr/>
        </p:nvSpPr>
        <p:spPr>
          <a:xfrm>
            <a:off x="8566615" y="6053103"/>
            <a:ext cx="136608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215 ×</a:t>
            </a: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6180DC78-618C-48D5-AF53-6E8E2A1BEC60}"/>
              </a:ext>
            </a:extLst>
          </p:cNvPr>
          <p:cNvGrpSpPr/>
          <p:nvPr/>
        </p:nvGrpSpPr>
        <p:grpSpPr>
          <a:xfrm>
            <a:off x="9876103" y="2709490"/>
            <a:ext cx="792000" cy="792000"/>
            <a:chOff x="1784427" y="2174395"/>
            <a:chExt cx="1003200" cy="1003200"/>
          </a:xfrm>
        </p:grpSpPr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F5C2B412-1BA1-4CCF-BE89-F667C5F5A81A}"/>
                </a:ext>
              </a:extLst>
            </p:cNvPr>
            <p:cNvSpPr/>
            <p:nvPr/>
          </p:nvSpPr>
          <p:spPr>
            <a:xfrm>
              <a:off x="1784427" y="2174395"/>
              <a:ext cx="1003200" cy="1003200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1CBA416D-ACA3-48EC-BA18-63A5FDE34C44}"/>
                </a:ext>
              </a:extLst>
            </p:cNvPr>
            <p:cNvSpPr/>
            <p:nvPr/>
          </p:nvSpPr>
          <p:spPr>
            <a:xfrm>
              <a:off x="1840135" y="2363113"/>
              <a:ext cx="891784" cy="58477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24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3A046EB2-6113-428E-9A97-3F27A0CE7719}"/>
              </a:ext>
            </a:extLst>
          </p:cNvPr>
          <p:cNvGrpSpPr/>
          <p:nvPr/>
        </p:nvGrpSpPr>
        <p:grpSpPr>
          <a:xfrm>
            <a:off x="9864071" y="3732514"/>
            <a:ext cx="792000" cy="792000"/>
            <a:chOff x="5188334" y="2714397"/>
            <a:chExt cx="792000" cy="792000"/>
          </a:xfrm>
        </p:grpSpPr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F67865FB-79A4-4FAF-9649-195F7BC149EE}"/>
                </a:ext>
              </a:extLst>
            </p:cNvPr>
            <p:cNvSpPr/>
            <p:nvPr/>
          </p:nvSpPr>
          <p:spPr>
            <a:xfrm>
              <a:off x="5188334" y="2714397"/>
              <a:ext cx="792000" cy="792000"/>
            </a:xfrm>
            <a:prstGeom prst="ellipse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AA310B01-79B1-425B-9704-E00E306079BC}"/>
                </a:ext>
              </a:extLst>
            </p:cNvPr>
            <p:cNvSpPr/>
            <p:nvPr/>
          </p:nvSpPr>
          <p:spPr>
            <a:xfrm>
              <a:off x="5318876" y="2879564"/>
              <a:ext cx="53091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ts val="3000"/>
                </a:spcBef>
              </a:pPr>
              <a:r>
                <a:rPr lang="en-GB" sz="2400" b="1" dirty="0">
                  <a:latin typeface="Century Gothic" panose="020B0502020202020204" pitchFamily="34" charset="0"/>
                </a:rPr>
                <a:t>10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6351039F-BD4A-4463-97E5-04BB08F6C54F}"/>
              </a:ext>
            </a:extLst>
          </p:cNvPr>
          <p:cNvGrpSpPr/>
          <p:nvPr/>
        </p:nvGrpSpPr>
        <p:grpSpPr>
          <a:xfrm>
            <a:off x="9864071" y="1686466"/>
            <a:ext cx="819455" cy="792000"/>
            <a:chOff x="4124344" y="3465700"/>
            <a:chExt cx="819455" cy="792000"/>
          </a:xfrm>
        </p:grpSpPr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790EE314-CB4E-451B-A03F-46D0644265B3}"/>
                </a:ext>
              </a:extLst>
            </p:cNvPr>
            <p:cNvSpPr/>
            <p:nvPr/>
          </p:nvSpPr>
          <p:spPr>
            <a:xfrm>
              <a:off x="4136376" y="3465700"/>
              <a:ext cx="792000" cy="792000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0"/>
                </a:spcBef>
              </a:pPr>
              <a:endParaRPr lang="en-GB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CBCA49AE-4329-4688-85E0-031739C2C200}"/>
                </a:ext>
              </a:extLst>
            </p:cNvPr>
            <p:cNvSpPr/>
            <p:nvPr/>
          </p:nvSpPr>
          <p:spPr>
            <a:xfrm>
              <a:off x="4124344" y="3646256"/>
              <a:ext cx="819455" cy="4308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spcBef>
                  <a:spcPts val="3000"/>
                </a:spcBef>
              </a:pPr>
              <a:r>
                <a:rPr lang="en-GB" sz="22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1000</a:t>
              </a:r>
            </a:p>
          </p:txBody>
        </p:sp>
      </p:grpSp>
      <p:sp>
        <p:nvSpPr>
          <p:cNvPr id="181" name="TextBox 180">
            <a:extLst>
              <a:ext uri="{FF2B5EF4-FFF2-40B4-BE49-F238E27FC236}">
                <a16:creationId xmlns:a16="http://schemas.microsoft.com/office/drawing/2014/main" id="{592C58FA-BF39-4B21-A974-F0ECE58B81CE}"/>
              </a:ext>
            </a:extLst>
          </p:cNvPr>
          <p:cNvSpPr txBox="1"/>
          <p:nvPr/>
        </p:nvSpPr>
        <p:spPr>
          <a:xfrm>
            <a:off x="8982694" y="1739919"/>
            <a:ext cx="84991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1 ×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6A49233F-3C70-4CBB-BFB6-52F1A0EBC085}"/>
              </a:ext>
            </a:extLst>
          </p:cNvPr>
          <p:cNvSpPr txBox="1"/>
          <p:nvPr/>
        </p:nvSpPr>
        <p:spPr>
          <a:xfrm>
            <a:off x="8724127" y="276614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11 ×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24B63A4B-C009-4973-B38A-757E10826949}"/>
              </a:ext>
            </a:extLst>
          </p:cNvPr>
          <p:cNvSpPr txBox="1"/>
          <p:nvPr/>
        </p:nvSpPr>
        <p:spPr>
          <a:xfrm>
            <a:off x="8982211" y="3805347"/>
            <a:ext cx="84991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3600" b="1" dirty="0">
                <a:latin typeface="Century Gothic" panose="020B0502020202020204" pitchFamily="34" charset="0"/>
              </a:rPr>
              <a:t>5 ×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2E7B65DB-AF74-46B2-9639-FCB8DE42504F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409658710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6693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3: Numbers in columns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51" name="Rectangle 50">
            <a:extLst>
              <a:ext uri="{FF2B5EF4-FFF2-40B4-BE49-F238E27FC236}">
                <a16:creationId xmlns:a16="http://schemas.microsoft.com/office/drawing/2014/main" id="{7D94A6AD-E42B-468D-9960-B0F7F8EC8321}"/>
              </a:ext>
            </a:extLst>
          </p:cNvPr>
          <p:cNvSpPr/>
          <p:nvPr/>
        </p:nvSpPr>
        <p:spPr>
          <a:xfrm>
            <a:off x="608702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43C5854A-8EE5-4854-97FD-8980AE35E372}"/>
              </a:ext>
            </a:extLst>
          </p:cNvPr>
          <p:cNvSpPr/>
          <p:nvPr/>
        </p:nvSpPr>
        <p:spPr>
          <a:xfrm>
            <a:off x="1704975" y="1952228"/>
            <a:ext cx="7140096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H                 T                </a:t>
            </a:r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O</a:t>
            </a:r>
            <a:endParaRPr lang="en-GB" sz="6600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2428E979-5AB9-414C-82DE-D975D911C664}"/>
              </a:ext>
            </a:extLst>
          </p:cNvPr>
          <p:cNvSpPr/>
          <p:nvPr/>
        </p:nvSpPr>
        <p:spPr>
          <a:xfrm>
            <a:off x="3842214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07FE9317-7336-4259-A98A-0772EC192ED6}"/>
              </a:ext>
            </a:extLst>
          </p:cNvPr>
          <p:cNvSpPr/>
          <p:nvPr/>
        </p:nvSpPr>
        <p:spPr>
          <a:xfrm>
            <a:off x="7060736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1BBB901-F577-41B3-9919-975852FFB03A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294515065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6693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3: Numbers in columns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51" name="Rectangle 50">
            <a:extLst>
              <a:ext uri="{FF2B5EF4-FFF2-40B4-BE49-F238E27FC236}">
                <a16:creationId xmlns:a16="http://schemas.microsoft.com/office/drawing/2014/main" id="{7D94A6AD-E42B-468D-9960-B0F7F8EC8321}"/>
              </a:ext>
            </a:extLst>
          </p:cNvPr>
          <p:cNvSpPr/>
          <p:nvPr/>
        </p:nvSpPr>
        <p:spPr>
          <a:xfrm>
            <a:off x="608702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43C5854A-8EE5-4854-97FD-8980AE35E372}"/>
              </a:ext>
            </a:extLst>
          </p:cNvPr>
          <p:cNvSpPr/>
          <p:nvPr/>
        </p:nvSpPr>
        <p:spPr>
          <a:xfrm>
            <a:off x="1704975" y="1952228"/>
            <a:ext cx="7140096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H                 T                </a:t>
            </a:r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O</a:t>
            </a:r>
            <a:endParaRPr lang="en-GB" sz="6600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2428E979-5AB9-414C-82DE-D975D911C664}"/>
              </a:ext>
            </a:extLst>
          </p:cNvPr>
          <p:cNvSpPr/>
          <p:nvPr/>
        </p:nvSpPr>
        <p:spPr>
          <a:xfrm>
            <a:off x="3842214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07FE9317-7336-4259-A98A-0772EC192ED6}"/>
              </a:ext>
            </a:extLst>
          </p:cNvPr>
          <p:cNvSpPr/>
          <p:nvPr/>
        </p:nvSpPr>
        <p:spPr>
          <a:xfrm>
            <a:off x="7060736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D6B5709B-C0DF-4C04-A79C-45CB781B9B5B}"/>
              </a:ext>
            </a:extLst>
          </p:cNvPr>
          <p:cNvSpPr/>
          <p:nvPr/>
        </p:nvSpPr>
        <p:spPr>
          <a:xfrm>
            <a:off x="8253701" y="3297921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9ED9B929-291D-496E-BC3A-C99C8A3EC031}"/>
              </a:ext>
            </a:extLst>
          </p:cNvPr>
          <p:cNvSpPr/>
          <p:nvPr/>
        </p:nvSpPr>
        <p:spPr>
          <a:xfrm>
            <a:off x="1796125" y="3684615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82D73E37-542E-4063-9C20-86AC6FE02192}"/>
              </a:ext>
            </a:extLst>
          </p:cNvPr>
          <p:cNvSpPr/>
          <p:nvPr/>
        </p:nvSpPr>
        <p:spPr>
          <a:xfrm>
            <a:off x="7746534" y="3965081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373DF91-BF59-4F41-9F36-93C66B765938}"/>
              </a:ext>
            </a:extLst>
          </p:cNvPr>
          <p:cNvSpPr/>
          <p:nvPr/>
        </p:nvSpPr>
        <p:spPr>
          <a:xfrm>
            <a:off x="8826662" y="3965081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8620575-7FD6-4FFF-BF0B-120E2091C177}"/>
              </a:ext>
            </a:extLst>
          </p:cNvPr>
          <p:cNvSpPr txBox="1"/>
          <p:nvPr/>
        </p:nvSpPr>
        <p:spPr>
          <a:xfrm>
            <a:off x="1121721" y="5971287"/>
            <a:ext cx="9948557" cy="17543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742950" indent="-742950">
              <a:spcAft>
                <a:spcPts val="2400"/>
              </a:spcAft>
              <a:buAutoNum type="arabicPlain" startAt="103"/>
            </a:pPr>
            <a:r>
              <a:rPr lang="en-GB" sz="4400" b="1" dirty="0">
                <a:latin typeface="Century Gothic" panose="020B0502020202020204" pitchFamily="34" charset="0"/>
              </a:rPr>
              <a:t>        </a:t>
            </a:r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112        121        130        202</a:t>
            </a:r>
          </a:p>
          <a:p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211        220        301        310        400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312BD08-1478-497E-B6D8-BDF0F3E54B57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78764933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6693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3: Numbers in columns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51" name="Rectangle 50">
            <a:extLst>
              <a:ext uri="{FF2B5EF4-FFF2-40B4-BE49-F238E27FC236}">
                <a16:creationId xmlns:a16="http://schemas.microsoft.com/office/drawing/2014/main" id="{7D94A6AD-E42B-468D-9960-B0F7F8EC8321}"/>
              </a:ext>
            </a:extLst>
          </p:cNvPr>
          <p:cNvSpPr/>
          <p:nvPr/>
        </p:nvSpPr>
        <p:spPr>
          <a:xfrm>
            <a:off x="608702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43C5854A-8EE5-4854-97FD-8980AE35E372}"/>
              </a:ext>
            </a:extLst>
          </p:cNvPr>
          <p:cNvSpPr/>
          <p:nvPr/>
        </p:nvSpPr>
        <p:spPr>
          <a:xfrm>
            <a:off x="1704975" y="1952228"/>
            <a:ext cx="7140096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H                 T                </a:t>
            </a:r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O</a:t>
            </a:r>
            <a:endParaRPr lang="en-GB" sz="6600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2428E979-5AB9-414C-82DE-D975D911C664}"/>
              </a:ext>
            </a:extLst>
          </p:cNvPr>
          <p:cNvSpPr/>
          <p:nvPr/>
        </p:nvSpPr>
        <p:spPr>
          <a:xfrm>
            <a:off x="3842214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07FE9317-7336-4259-A98A-0772EC192ED6}"/>
              </a:ext>
            </a:extLst>
          </p:cNvPr>
          <p:cNvSpPr/>
          <p:nvPr/>
        </p:nvSpPr>
        <p:spPr>
          <a:xfrm>
            <a:off x="7060736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D6B5709B-C0DF-4C04-A79C-45CB781B9B5B}"/>
              </a:ext>
            </a:extLst>
          </p:cNvPr>
          <p:cNvSpPr/>
          <p:nvPr/>
        </p:nvSpPr>
        <p:spPr>
          <a:xfrm>
            <a:off x="8047744" y="3403199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9ED9B929-291D-496E-BC3A-C99C8A3EC031}"/>
              </a:ext>
            </a:extLst>
          </p:cNvPr>
          <p:cNvSpPr/>
          <p:nvPr/>
        </p:nvSpPr>
        <p:spPr>
          <a:xfrm>
            <a:off x="1796125" y="3684615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82D73E37-542E-4063-9C20-86AC6FE02192}"/>
              </a:ext>
            </a:extLst>
          </p:cNvPr>
          <p:cNvSpPr/>
          <p:nvPr/>
        </p:nvSpPr>
        <p:spPr>
          <a:xfrm>
            <a:off x="5029637" y="3668201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373DF91-BF59-4F41-9F36-93C66B765938}"/>
              </a:ext>
            </a:extLst>
          </p:cNvPr>
          <p:cNvSpPr/>
          <p:nvPr/>
        </p:nvSpPr>
        <p:spPr>
          <a:xfrm>
            <a:off x="8620705" y="4070359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8620575-7FD6-4FFF-BF0B-120E2091C177}"/>
              </a:ext>
            </a:extLst>
          </p:cNvPr>
          <p:cNvSpPr txBox="1"/>
          <p:nvPr/>
        </p:nvSpPr>
        <p:spPr>
          <a:xfrm>
            <a:off x="1121721" y="5971287"/>
            <a:ext cx="9948557" cy="17543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742950" indent="-742950">
              <a:spcAft>
                <a:spcPts val="2400"/>
              </a:spcAft>
              <a:buAutoNum type="arabicPlain" startAt="103"/>
            </a:pPr>
            <a:r>
              <a:rPr lang="en-GB" sz="4400" b="1" dirty="0">
                <a:latin typeface="Century Gothic" panose="020B0502020202020204" pitchFamily="34" charset="0"/>
              </a:rPr>
              <a:t>        112        </a:t>
            </a:r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121        130        202</a:t>
            </a:r>
          </a:p>
          <a:p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211        220        301        310        400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B23A6B6-B3A3-4034-9174-A81B82E2EA3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411642749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6693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3: Numbers in columns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51" name="Rectangle 50">
            <a:extLst>
              <a:ext uri="{FF2B5EF4-FFF2-40B4-BE49-F238E27FC236}">
                <a16:creationId xmlns:a16="http://schemas.microsoft.com/office/drawing/2014/main" id="{7D94A6AD-E42B-468D-9960-B0F7F8EC8321}"/>
              </a:ext>
            </a:extLst>
          </p:cNvPr>
          <p:cNvSpPr/>
          <p:nvPr/>
        </p:nvSpPr>
        <p:spPr>
          <a:xfrm>
            <a:off x="608702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43C5854A-8EE5-4854-97FD-8980AE35E372}"/>
              </a:ext>
            </a:extLst>
          </p:cNvPr>
          <p:cNvSpPr/>
          <p:nvPr/>
        </p:nvSpPr>
        <p:spPr>
          <a:xfrm>
            <a:off x="1704975" y="1952228"/>
            <a:ext cx="7140096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H                 T                </a:t>
            </a:r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O</a:t>
            </a:r>
            <a:endParaRPr lang="en-GB" sz="6600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2428E979-5AB9-414C-82DE-D975D911C664}"/>
              </a:ext>
            </a:extLst>
          </p:cNvPr>
          <p:cNvSpPr/>
          <p:nvPr/>
        </p:nvSpPr>
        <p:spPr>
          <a:xfrm>
            <a:off x="3842214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07FE9317-7336-4259-A98A-0772EC192ED6}"/>
              </a:ext>
            </a:extLst>
          </p:cNvPr>
          <p:cNvSpPr/>
          <p:nvPr/>
        </p:nvSpPr>
        <p:spPr>
          <a:xfrm>
            <a:off x="7060736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D6B5709B-C0DF-4C04-A79C-45CB781B9B5B}"/>
              </a:ext>
            </a:extLst>
          </p:cNvPr>
          <p:cNvSpPr/>
          <p:nvPr/>
        </p:nvSpPr>
        <p:spPr>
          <a:xfrm>
            <a:off x="5394485" y="3449759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9ED9B929-291D-496E-BC3A-C99C8A3EC031}"/>
              </a:ext>
            </a:extLst>
          </p:cNvPr>
          <p:cNvSpPr/>
          <p:nvPr/>
        </p:nvSpPr>
        <p:spPr>
          <a:xfrm>
            <a:off x="1796125" y="3684615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82D73E37-542E-4063-9C20-86AC6FE02192}"/>
              </a:ext>
            </a:extLst>
          </p:cNvPr>
          <p:cNvSpPr/>
          <p:nvPr/>
        </p:nvSpPr>
        <p:spPr>
          <a:xfrm>
            <a:off x="4571803" y="3990562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373DF91-BF59-4F41-9F36-93C66B765938}"/>
              </a:ext>
            </a:extLst>
          </p:cNvPr>
          <p:cNvSpPr/>
          <p:nvPr/>
        </p:nvSpPr>
        <p:spPr>
          <a:xfrm>
            <a:off x="8252017" y="3689343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8620575-7FD6-4FFF-BF0B-120E2091C177}"/>
              </a:ext>
            </a:extLst>
          </p:cNvPr>
          <p:cNvSpPr txBox="1"/>
          <p:nvPr/>
        </p:nvSpPr>
        <p:spPr>
          <a:xfrm>
            <a:off x="1121721" y="5971287"/>
            <a:ext cx="9948557" cy="17543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742950" indent="-742950">
              <a:spcAft>
                <a:spcPts val="2400"/>
              </a:spcAft>
              <a:buAutoNum type="arabicPlain" startAt="103"/>
            </a:pPr>
            <a:r>
              <a:rPr lang="en-GB" sz="4400" b="1" dirty="0">
                <a:latin typeface="Century Gothic" panose="020B0502020202020204" pitchFamily="34" charset="0"/>
              </a:rPr>
              <a:t>        112        121        </a:t>
            </a:r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130        202</a:t>
            </a:r>
          </a:p>
          <a:p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211        220        301        310        400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E56DA31-112B-4853-99AC-F5CF9CD944AE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292171294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6693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3: Numbers in columns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51" name="Rectangle 50">
            <a:extLst>
              <a:ext uri="{FF2B5EF4-FFF2-40B4-BE49-F238E27FC236}">
                <a16:creationId xmlns:a16="http://schemas.microsoft.com/office/drawing/2014/main" id="{7D94A6AD-E42B-468D-9960-B0F7F8EC8321}"/>
              </a:ext>
            </a:extLst>
          </p:cNvPr>
          <p:cNvSpPr/>
          <p:nvPr/>
        </p:nvSpPr>
        <p:spPr>
          <a:xfrm>
            <a:off x="608702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43C5854A-8EE5-4854-97FD-8980AE35E372}"/>
              </a:ext>
            </a:extLst>
          </p:cNvPr>
          <p:cNvSpPr/>
          <p:nvPr/>
        </p:nvSpPr>
        <p:spPr>
          <a:xfrm>
            <a:off x="1704975" y="1952228"/>
            <a:ext cx="7140096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H                 T                </a:t>
            </a:r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O</a:t>
            </a:r>
            <a:endParaRPr lang="en-GB" sz="6600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2428E979-5AB9-414C-82DE-D975D911C664}"/>
              </a:ext>
            </a:extLst>
          </p:cNvPr>
          <p:cNvSpPr/>
          <p:nvPr/>
        </p:nvSpPr>
        <p:spPr>
          <a:xfrm>
            <a:off x="3842214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07FE9317-7336-4259-A98A-0772EC192ED6}"/>
              </a:ext>
            </a:extLst>
          </p:cNvPr>
          <p:cNvSpPr/>
          <p:nvPr/>
        </p:nvSpPr>
        <p:spPr>
          <a:xfrm>
            <a:off x="7060736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D6B5709B-C0DF-4C04-A79C-45CB781B9B5B}"/>
              </a:ext>
            </a:extLst>
          </p:cNvPr>
          <p:cNvSpPr/>
          <p:nvPr/>
        </p:nvSpPr>
        <p:spPr>
          <a:xfrm>
            <a:off x="5304545" y="3299859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9ED9B929-291D-496E-BC3A-C99C8A3EC031}"/>
              </a:ext>
            </a:extLst>
          </p:cNvPr>
          <p:cNvSpPr/>
          <p:nvPr/>
        </p:nvSpPr>
        <p:spPr>
          <a:xfrm>
            <a:off x="1796125" y="3684615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82D73E37-542E-4063-9C20-86AC6FE02192}"/>
              </a:ext>
            </a:extLst>
          </p:cNvPr>
          <p:cNvSpPr/>
          <p:nvPr/>
        </p:nvSpPr>
        <p:spPr>
          <a:xfrm>
            <a:off x="4481863" y="3840662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373DF91-BF59-4F41-9F36-93C66B765938}"/>
              </a:ext>
            </a:extLst>
          </p:cNvPr>
          <p:cNvSpPr/>
          <p:nvPr/>
        </p:nvSpPr>
        <p:spPr>
          <a:xfrm>
            <a:off x="5411867" y="4103879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8620575-7FD6-4FFF-BF0B-120E2091C177}"/>
              </a:ext>
            </a:extLst>
          </p:cNvPr>
          <p:cNvSpPr txBox="1"/>
          <p:nvPr/>
        </p:nvSpPr>
        <p:spPr>
          <a:xfrm>
            <a:off x="1121721" y="5971287"/>
            <a:ext cx="9948557" cy="17543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742950" indent="-742950">
              <a:spcAft>
                <a:spcPts val="2400"/>
              </a:spcAft>
              <a:buAutoNum type="arabicPlain" startAt="103"/>
            </a:pPr>
            <a:r>
              <a:rPr lang="en-GB" sz="4400" b="1" dirty="0">
                <a:latin typeface="Century Gothic" panose="020B0502020202020204" pitchFamily="34" charset="0"/>
              </a:rPr>
              <a:t>        112        121        130        </a:t>
            </a:r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202</a:t>
            </a:r>
          </a:p>
          <a:p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211        220        301        310        400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0C9D111-5DE5-4874-908A-F355165C720E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110379403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6693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3: Numbers in columns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51" name="Rectangle 50">
            <a:extLst>
              <a:ext uri="{FF2B5EF4-FFF2-40B4-BE49-F238E27FC236}">
                <a16:creationId xmlns:a16="http://schemas.microsoft.com/office/drawing/2014/main" id="{7D94A6AD-E42B-468D-9960-B0F7F8EC8321}"/>
              </a:ext>
            </a:extLst>
          </p:cNvPr>
          <p:cNvSpPr/>
          <p:nvPr/>
        </p:nvSpPr>
        <p:spPr>
          <a:xfrm>
            <a:off x="608702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43C5854A-8EE5-4854-97FD-8980AE35E372}"/>
              </a:ext>
            </a:extLst>
          </p:cNvPr>
          <p:cNvSpPr/>
          <p:nvPr/>
        </p:nvSpPr>
        <p:spPr>
          <a:xfrm>
            <a:off x="1704975" y="1952228"/>
            <a:ext cx="7140096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H                 T                </a:t>
            </a:r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O</a:t>
            </a:r>
            <a:endParaRPr lang="en-GB" sz="6600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2428E979-5AB9-414C-82DE-D975D911C664}"/>
              </a:ext>
            </a:extLst>
          </p:cNvPr>
          <p:cNvSpPr/>
          <p:nvPr/>
        </p:nvSpPr>
        <p:spPr>
          <a:xfrm>
            <a:off x="3842214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07FE9317-7336-4259-A98A-0772EC192ED6}"/>
              </a:ext>
            </a:extLst>
          </p:cNvPr>
          <p:cNvSpPr/>
          <p:nvPr/>
        </p:nvSpPr>
        <p:spPr>
          <a:xfrm>
            <a:off x="7060736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D6B5709B-C0DF-4C04-A79C-45CB781B9B5B}"/>
              </a:ext>
            </a:extLst>
          </p:cNvPr>
          <p:cNvSpPr/>
          <p:nvPr/>
        </p:nvSpPr>
        <p:spPr>
          <a:xfrm>
            <a:off x="7852873" y="3372871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9ED9B929-291D-496E-BC3A-C99C8A3EC031}"/>
              </a:ext>
            </a:extLst>
          </p:cNvPr>
          <p:cNvSpPr/>
          <p:nvPr/>
        </p:nvSpPr>
        <p:spPr>
          <a:xfrm>
            <a:off x="1394084" y="3372871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82D73E37-542E-4063-9C20-86AC6FE02192}"/>
              </a:ext>
            </a:extLst>
          </p:cNvPr>
          <p:cNvSpPr/>
          <p:nvPr/>
        </p:nvSpPr>
        <p:spPr>
          <a:xfrm>
            <a:off x="2124534" y="4036122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373DF91-BF59-4F41-9F36-93C66B765938}"/>
              </a:ext>
            </a:extLst>
          </p:cNvPr>
          <p:cNvSpPr/>
          <p:nvPr/>
        </p:nvSpPr>
        <p:spPr>
          <a:xfrm>
            <a:off x="8644655" y="4060432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8620575-7FD6-4FFF-BF0B-120E2091C177}"/>
              </a:ext>
            </a:extLst>
          </p:cNvPr>
          <p:cNvSpPr txBox="1"/>
          <p:nvPr/>
        </p:nvSpPr>
        <p:spPr>
          <a:xfrm>
            <a:off x="1121721" y="5971287"/>
            <a:ext cx="9948557" cy="17543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742950" indent="-742950">
              <a:spcAft>
                <a:spcPts val="2400"/>
              </a:spcAft>
              <a:buAutoNum type="arabicPlain" startAt="103"/>
            </a:pPr>
            <a:r>
              <a:rPr lang="en-GB" sz="4400" b="1" dirty="0">
                <a:latin typeface="Century Gothic" panose="020B0502020202020204" pitchFamily="34" charset="0"/>
              </a:rPr>
              <a:t>        112        121        130        202</a:t>
            </a:r>
          </a:p>
          <a:p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211        220        301        310        400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1AED326-5546-46E3-BBE4-3350D50C910E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44083674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6693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3: Numbers in columns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51" name="Rectangle 50">
            <a:extLst>
              <a:ext uri="{FF2B5EF4-FFF2-40B4-BE49-F238E27FC236}">
                <a16:creationId xmlns:a16="http://schemas.microsoft.com/office/drawing/2014/main" id="{7D94A6AD-E42B-468D-9960-B0F7F8EC8321}"/>
              </a:ext>
            </a:extLst>
          </p:cNvPr>
          <p:cNvSpPr/>
          <p:nvPr/>
        </p:nvSpPr>
        <p:spPr>
          <a:xfrm>
            <a:off x="608702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43C5854A-8EE5-4854-97FD-8980AE35E372}"/>
              </a:ext>
            </a:extLst>
          </p:cNvPr>
          <p:cNvSpPr/>
          <p:nvPr/>
        </p:nvSpPr>
        <p:spPr>
          <a:xfrm>
            <a:off x="1704975" y="1952228"/>
            <a:ext cx="7140096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H                 T                </a:t>
            </a:r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O</a:t>
            </a:r>
            <a:endParaRPr lang="en-GB" sz="6600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2428E979-5AB9-414C-82DE-D975D911C664}"/>
              </a:ext>
            </a:extLst>
          </p:cNvPr>
          <p:cNvSpPr/>
          <p:nvPr/>
        </p:nvSpPr>
        <p:spPr>
          <a:xfrm>
            <a:off x="3842214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07FE9317-7336-4259-A98A-0772EC192ED6}"/>
              </a:ext>
            </a:extLst>
          </p:cNvPr>
          <p:cNvSpPr/>
          <p:nvPr/>
        </p:nvSpPr>
        <p:spPr>
          <a:xfrm>
            <a:off x="7060736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D6B5709B-C0DF-4C04-A79C-45CB781B9B5B}"/>
              </a:ext>
            </a:extLst>
          </p:cNvPr>
          <p:cNvSpPr/>
          <p:nvPr/>
        </p:nvSpPr>
        <p:spPr>
          <a:xfrm>
            <a:off x="5029637" y="3621294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9ED9B929-291D-496E-BC3A-C99C8A3EC031}"/>
              </a:ext>
            </a:extLst>
          </p:cNvPr>
          <p:cNvSpPr/>
          <p:nvPr/>
        </p:nvSpPr>
        <p:spPr>
          <a:xfrm>
            <a:off x="1394084" y="3372871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82D73E37-542E-4063-9C20-86AC6FE02192}"/>
              </a:ext>
            </a:extLst>
          </p:cNvPr>
          <p:cNvSpPr/>
          <p:nvPr/>
        </p:nvSpPr>
        <p:spPr>
          <a:xfrm>
            <a:off x="2124534" y="4036122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373DF91-BF59-4F41-9F36-93C66B765938}"/>
              </a:ext>
            </a:extLst>
          </p:cNvPr>
          <p:cNvSpPr/>
          <p:nvPr/>
        </p:nvSpPr>
        <p:spPr>
          <a:xfrm>
            <a:off x="8248159" y="3732466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8620575-7FD6-4FFF-BF0B-120E2091C177}"/>
              </a:ext>
            </a:extLst>
          </p:cNvPr>
          <p:cNvSpPr txBox="1"/>
          <p:nvPr/>
        </p:nvSpPr>
        <p:spPr>
          <a:xfrm>
            <a:off x="1121721" y="5971287"/>
            <a:ext cx="9948557" cy="17543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742950" indent="-742950">
              <a:spcAft>
                <a:spcPts val="2400"/>
              </a:spcAft>
              <a:buAutoNum type="arabicPlain" startAt="103"/>
            </a:pPr>
            <a:r>
              <a:rPr lang="en-GB" sz="4400" b="1" dirty="0">
                <a:latin typeface="Century Gothic" panose="020B0502020202020204" pitchFamily="34" charset="0"/>
              </a:rPr>
              <a:t>        112        121        130        202</a:t>
            </a:r>
          </a:p>
          <a:p>
            <a:r>
              <a:rPr lang="en-GB" sz="4400" b="1" dirty="0">
                <a:latin typeface="Century Gothic" panose="020B0502020202020204" pitchFamily="34" charset="0"/>
              </a:rPr>
              <a:t>211</a:t>
            </a:r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       220        301        310        400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106548D-F7F7-48A1-A711-28A183910C7C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350632103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6693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3: Numbers in columns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51" name="Rectangle 50">
            <a:extLst>
              <a:ext uri="{FF2B5EF4-FFF2-40B4-BE49-F238E27FC236}">
                <a16:creationId xmlns:a16="http://schemas.microsoft.com/office/drawing/2014/main" id="{7D94A6AD-E42B-468D-9960-B0F7F8EC8321}"/>
              </a:ext>
            </a:extLst>
          </p:cNvPr>
          <p:cNvSpPr/>
          <p:nvPr/>
        </p:nvSpPr>
        <p:spPr>
          <a:xfrm>
            <a:off x="608702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43C5854A-8EE5-4854-97FD-8980AE35E372}"/>
              </a:ext>
            </a:extLst>
          </p:cNvPr>
          <p:cNvSpPr/>
          <p:nvPr/>
        </p:nvSpPr>
        <p:spPr>
          <a:xfrm>
            <a:off x="1704975" y="1952228"/>
            <a:ext cx="7140096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H                 T                </a:t>
            </a:r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O</a:t>
            </a:r>
            <a:endParaRPr lang="en-GB" sz="6600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2428E979-5AB9-414C-82DE-D975D911C664}"/>
              </a:ext>
            </a:extLst>
          </p:cNvPr>
          <p:cNvSpPr/>
          <p:nvPr/>
        </p:nvSpPr>
        <p:spPr>
          <a:xfrm>
            <a:off x="3842214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07FE9317-7336-4259-A98A-0772EC192ED6}"/>
              </a:ext>
            </a:extLst>
          </p:cNvPr>
          <p:cNvSpPr/>
          <p:nvPr/>
        </p:nvSpPr>
        <p:spPr>
          <a:xfrm>
            <a:off x="7060736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D6B5709B-C0DF-4C04-A79C-45CB781B9B5B}"/>
              </a:ext>
            </a:extLst>
          </p:cNvPr>
          <p:cNvSpPr/>
          <p:nvPr/>
        </p:nvSpPr>
        <p:spPr>
          <a:xfrm>
            <a:off x="4571803" y="3365020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9ED9B929-291D-496E-BC3A-C99C8A3EC031}"/>
              </a:ext>
            </a:extLst>
          </p:cNvPr>
          <p:cNvSpPr/>
          <p:nvPr/>
        </p:nvSpPr>
        <p:spPr>
          <a:xfrm>
            <a:off x="1394084" y="3372871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82D73E37-542E-4063-9C20-86AC6FE02192}"/>
              </a:ext>
            </a:extLst>
          </p:cNvPr>
          <p:cNvSpPr/>
          <p:nvPr/>
        </p:nvSpPr>
        <p:spPr>
          <a:xfrm>
            <a:off x="2124534" y="4036122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373DF91-BF59-4F41-9F36-93C66B765938}"/>
              </a:ext>
            </a:extLst>
          </p:cNvPr>
          <p:cNvSpPr/>
          <p:nvPr/>
        </p:nvSpPr>
        <p:spPr>
          <a:xfrm>
            <a:off x="5504959" y="4032173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8620575-7FD6-4FFF-BF0B-120E2091C177}"/>
              </a:ext>
            </a:extLst>
          </p:cNvPr>
          <p:cNvSpPr txBox="1"/>
          <p:nvPr/>
        </p:nvSpPr>
        <p:spPr>
          <a:xfrm>
            <a:off x="1121721" y="5971287"/>
            <a:ext cx="9948557" cy="17543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742950" indent="-742950">
              <a:spcAft>
                <a:spcPts val="2400"/>
              </a:spcAft>
              <a:buAutoNum type="arabicPlain" startAt="103"/>
            </a:pPr>
            <a:r>
              <a:rPr lang="en-GB" sz="4400" b="1" dirty="0">
                <a:latin typeface="Century Gothic" panose="020B0502020202020204" pitchFamily="34" charset="0"/>
              </a:rPr>
              <a:t>        112        121        130        202</a:t>
            </a:r>
          </a:p>
          <a:p>
            <a:r>
              <a:rPr lang="en-GB" sz="4400" b="1" dirty="0">
                <a:latin typeface="Century Gothic" panose="020B0502020202020204" pitchFamily="34" charset="0"/>
              </a:rPr>
              <a:t>211</a:t>
            </a:r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       </a:t>
            </a:r>
            <a:r>
              <a:rPr lang="en-GB" sz="4400" b="1" dirty="0">
                <a:latin typeface="Century Gothic" panose="020B0502020202020204" pitchFamily="34" charset="0"/>
              </a:rPr>
              <a:t>220  </a:t>
            </a:r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     301        310        400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DF92535-1320-4B4B-A497-4A4DDA123AAB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108987390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6693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3: Numbers in columns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51" name="Rectangle 50">
            <a:extLst>
              <a:ext uri="{FF2B5EF4-FFF2-40B4-BE49-F238E27FC236}">
                <a16:creationId xmlns:a16="http://schemas.microsoft.com/office/drawing/2014/main" id="{7D94A6AD-E42B-468D-9960-B0F7F8EC8321}"/>
              </a:ext>
            </a:extLst>
          </p:cNvPr>
          <p:cNvSpPr/>
          <p:nvPr/>
        </p:nvSpPr>
        <p:spPr>
          <a:xfrm>
            <a:off x="608702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43C5854A-8EE5-4854-97FD-8980AE35E372}"/>
              </a:ext>
            </a:extLst>
          </p:cNvPr>
          <p:cNvSpPr/>
          <p:nvPr/>
        </p:nvSpPr>
        <p:spPr>
          <a:xfrm>
            <a:off x="1704975" y="1952228"/>
            <a:ext cx="7140096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H                 T                </a:t>
            </a:r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O</a:t>
            </a:r>
            <a:endParaRPr lang="en-GB" sz="6600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2428E979-5AB9-414C-82DE-D975D911C664}"/>
              </a:ext>
            </a:extLst>
          </p:cNvPr>
          <p:cNvSpPr/>
          <p:nvPr/>
        </p:nvSpPr>
        <p:spPr>
          <a:xfrm>
            <a:off x="3842214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07FE9317-7336-4259-A98A-0772EC192ED6}"/>
              </a:ext>
            </a:extLst>
          </p:cNvPr>
          <p:cNvSpPr/>
          <p:nvPr/>
        </p:nvSpPr>
        <p:spPr>
          <a:xfrm>
            <a:off x="7060736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D6B5709B-C0DF-4C04-A79C-45CB781B9B5B}"/>
              </a:ext>
            </a:extLst>
          </p:cNvPr>
          <p:cNvSpPr/>
          <p:nvPr/>
        </p:nvSpPr>
        <p:spPr>
          <a:xfrm>
            <a:off x="2308941" y="3257031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9ED9B929-291D-496E-BC3A-C99C8A3EC031}"/>
              </a:ext>
            </a:extLst>
          </p:cNvPr>
          <p:cNvSpPr/>
          <p:nvPr/>
        </p:nvSpPr>
        <p:spPr>
          <a:xfrm>
            <a:off x="1102888" y="3507066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82D73E37-542E-4063-9C20-86AC6FE02192}"/>
              </a:ext>
            </a:extLst>
          </p:cNvPr>
          <p:cNvSpPr/>
          <p:nvPr/>
        </p:nvSpPr>
        <p:spPr>
          <a:xfrm>
            <a:off x="1954755" y="4169837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373DF91-BF59-4F41-9F36-93C66B765938}"/>
              </a:ext>
            </a:extLst>
          </p:cNvPr>
          <p:cNvSpPr/>
          <p:nvPr/>
        </p:nvSpPr>
        <p:spPr>
          <a:xfrm>
            <a:off x="8248159" y="3660747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8620575-7FD6-4FFF-BF0B-120E2091C177}"/>
              </a:ext>
            </a:extLst>
          </p:cNvPr>
          <p:cNvSpPr txBox="1"/>
          <p:nvPr/>
        </p:nvSpPr>
        <p:spPr>
          <a:xfrm>
            <a:off x="1121721" y="5971287"/>
            <a:ext cx="9948557" cy="17543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742950" indent="-742950">
              <a:spcAft>
                <a:spcPts val="2400"/>
              </a:spcAft>
              <a:buAutoNum type="arabicPlain" startAt="103"/>
            </a:pPr>
            <a:r>
              <a:rPr lang="en-GB" sz="4400" b="1" dirty="0">
                <a:latin typeface="Century Gothic" panose="020B0502020202020204" pitchFamily="34" charset="0"/>
              </a:rPr>
              <a:t>        112        121        130        202</a:t>
            </a:r>
          </a:p>
          <a:p>
            <a:r>
              <a:rPr lang="en-GB" sz="4400" b="1" dirty="0">
                <a:latin typeface="Century Gothic" panose="020B0502020202020204" pitchFamily="34" charset="0"/>
              </a:rPr>
              <a:t>211</a:t>
            </a:r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       </a:t>
            </a:r>
            <a:r>
              <a:rPr lang="en-GB" sz="4400" b="1" dirty="0">
                <a:latin typeface="Century Gothic" panose="020B0502020202020204" pitchFamily="34" charset="0"/>
              </a:rPr>
              <a:t>220        301 </a:t>
            </a:r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      310        400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4B1B0AA-EE1F-4AE1-ACF3-584A895C0BE8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270279683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6693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3: Numbers in columns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51" name="Rectangle 50">
            <a:extLst>
              <a:ext uri="{FF2B5EF4-FFF2-40B4-BE49-F238E27FC236}">
                <a16:creationId xmlns:a16="http://schemas.microsoft.com/office/drawing/2014/main" id="{7D94A6AD-E42B-468D-9960-B0F7F8EC8321}"/>
              </a:ext>
            </a:extLst>
          </p:cNvPr>
          <p:cNvSpPr/>
          <p:nvPr/>
        </p:nvSpPr>
        <p:spPr>
          <a:xfrm>
            <a:off x="608702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43C5854A-8EE5-4854-97FD-8980AE35E372}"/>
              </a:ext>
            </a:extLst>
          </p:cNvPr>
          <p:cNvSpPr/>
          <p:nvPr/>
        </p:nvSpPr>
        <p:spPr>
          <a:xfrm>
            <a:off x="1704975" y="1952228"/>
            <a:ext cx="7140096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H                 T                </a:t>
            </a:r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O</a:t>
            </a:r>
            <a:endParaRPr lang="en-GB" sz="6600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2428E979-5AB9-414C-82DE-D975D911C664}"/>
              </a:ext>
            </a:extLst>
          </p:cNvPr>
          <p:cNvSpPr/>
          <p:nvPr/>
        </p:nvSpPr>
        <p:spPr>
          <a:xfrm>
            <a:off x="3842214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07FE9317-7336-4259-A98A-0772EC192ED6}"/>
              </a:ext>
            </a:extLst>
          </p:cNvPr>
          <p:cNvSpPr/>
          <p:nvPr/>
        </p:nvSpPr>
        <p:spPr>
          <a:xfrm>
            <a:off x="7060736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D6B5709B-C0DF-4C04-A79C-45CB781B9B5B}"/>
              </a:ext>
            </a:extLst>
          </p:cNvPr>
          <p:cNvSpPr/>
          <p:nvPr/>
        </p:nvSpPr>
        <p:spPr>
          <a:xfrm>
            <a:off x="2308941" y="3257031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9ED9B929-291D-496E-BC3A-C99C8A3EC031}"/>
              </a:ext>
            </a:extLst>
          </p:cNvPr>
          <p:cNvSpPr/>
          <p:nvPr/>
        </p:nvSpPr>
        <p:spPr>
          <a:xfrm>
            <a:off x="1102888" y="3507066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82D73E37-542E-4063-9C20-86AC6FE02192}"/>
              </a:ext>
            </a:extLst>
          </p:cNvPr>
          <p:cNvSpPr/>
          <p:nvPr/>
        </p:nvSpPr>
        <p:spPr>
          <a:xfrm>
            <a:off x="1954755" y="4169837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373DF91-BF59-4F41-9F36-93C66B765938}"/>
              </a:ext>
            </a:extLst>
          </p:cNvPr>
          <p:cNvSpPr/>
          <p:nvPr/>
        </p:nvSpPr>
        <p:spPr>
          <a:xfrm>
            <a:off x="5029637" y="3700413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8620575-7FD6-4FFF-BF0B-120E2091C177}"/>
              </a:ext>
            </a:extLst>
          </p:cNvPr>
          <p:cNvSpPr txBox="1"/>
          <p:nvPr/>
        </p:nvSpPr>
        <p:spPr>
          <a:xfrm>
            <a:off x="1121721" y="5971287"/>
            <a:ext cx="9948557" cy="17543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742950" indent="-742950">
              <a:spcAft>
                <a:spcPts val="2400"/>
              </a:spcAft>
              <a:buAutoNum type="arabicPlain" startAt="103"/>
            </a:pPr>
            <a:r>
              <a:rPr lang="en-GB" sz="4400" b="1" dirty="0">
                <a:latin typeface="Century Gothic" panose="020B0502020202020204" pitchFamily="34" charset="0"/>
              </a:rPr>
              <a:t>        112        121        130        202</a:t>
            </a:r>
          </a:p>
          <a:p>
            <a:r>
              <a:rPr lang="en-GB" sz="4400" b="1" dirty="0">
                <a:latin typeface="Century Gothic" panose="020B0502020202020204" pitchFamily="34" charset="0"/>
              </a:rPr>
              <a:t>211</a:t>
            </a:r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       </a:t>
            </a:r>
            <a:r>
              <a:rPr lang="en-GB" sz="4400" b="1" dirty="0">
                <a:latin typeface="Century Gothic" panose="020B0502020202020204" pitchFamily="34" charset="0"/>
              </a:rPr>
              <a:t>220        301        310        </a:t>
            </a:r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400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4F585A4-1424-48F7-90C4-44A42F05369B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36702980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6693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3: Numbers in columns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51" name="Rectangle 50">
            <a:extLst>
              <a:ext uri="{FF2B5EF4-FFF2-40B4-BE49-F238E27FC236}">
                <a16:creationId xmlns:a16="http://schemas.microsoft.com/office/drawing/2014/main" id="{7D94A6AD-E42B-468D-9960-B0F7F8EC8321}"/>
              </a:ext>
            </a:extLst>
          </p:cNvPr>
          <p:cNvSpPr/>
          <p:nvPr/>
        </p:nvSpPr>
        <p:spPr>
          <a:xfrm>
            <a:off x="608702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43C5854A-8EE5-4854-97FD-8980AE35E372}"/>
              </a:ext>
            </a:extLst>
          </p:cNvPr>
          <p:cNvSpPr/>
          <p:nvPr/>
        </p:nvSpPr>
        <p:spPr>
          <a:xfrm>
            <a:off x="1704975" y="1952228"/>
            <a:ext cx="7140096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H                 T                </a:t>
            </a:r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O</a:t>
            </a:r>
            <a:endParaRPr lang="en-GB" sz="6600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2428E979-5AB9-414C-82DE-D975D911C664}"/>
              </a:ext>
            </a:extLst>
          </p:cNvPr>
          <p:cNvSpPr/>
          <p:nvPr/>
        </p:nvSpPr>
        <p:spPr>
          <a:xfrm>
            <a:off x="3842214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07FE9317-7336-4259-A98A-0772EC192ED6}"/>
              </a:ext>
            </a:extLst>
          </p:cNvPr>
          <p:cNvSpPr/>
          <p:nvPr/>
        </p:nvSpPr>
        <p:spPr>
          <a:xfrm>
            <a:off x="7060736" y="2735221"/>
            <a:ext cx="2775678" cy="2204650"/>
          </a:xfrm>
          <a:prstGeom prst="rect">
            <a:avLst/>
          </a:prstGeom>
          <a:solidFill>
            <a:schemeClr val="bg1"/>
          </a:solidFill>
          <a:ln w="76200" cap="rnd">
            <a:solidFill>
              <a:schemeClr val="bg1">
                <a:lumMod val="5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D6B5709B-C0DF-4C04-A79C-45CB781B9B5B}"/>
              </a:ext>
            </a:extLst>
          </p:cNvPr>
          <p:cNvSpPr/>
          <p:nvPr/>
        </p:nvSpPr>
        <p:spPr>
          <a:xfrm>
            <a:off x="1795894" y="3191717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9ED9B929-291D-496E-BC3A-C99C8A3EC031}"/>
              </a:ext>
            </a:extLst>
          </p:cNvPr>
          <p:cNvSpPr/>
          <p:nvPr/>
        </p:nvSpPr>
        <p:spPr>
          <a:xfrm>
            <a:off x="1066863" y="3720117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82D73E37-542E-4063-9C20-86AC6FE02192}"/>
              </a:ext>
            </a:extLst>
          </p:cNvPr>
          <p:cNvSpPr/>
          <p:nvPr/>
        </p:nvSpPr>
        <p:spPr>
          <a:xfrm>
            <a:off x="1784318" y="4199353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5373DF91-BF59-4F41-9F36-93C66B765938}"/>
              </a:ext>
            </a:extLst>
          </p:cNvPr>
          <p:cNvSpPr/>
          <p:nvPr/>
        </p:nvSpPr>
        <p:spPr>
          <a:xfrm>
            <a:off x="2498636" y="3728258"/>
            <a:ext cx="400831" cy="386694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8620575-7FD6-4FFF-BF0B-120E2091C177}"/>
              </a:ext>
            </a:extLst>
          </p:cNvPr>
          <p:cNvSpPr txBox="1"/>
          <p:nvPr/>
        </p:nvSpPr>
        <p:spPr>
          <a:xfrm>
            <a:off x="1121721" y="5971287"/>
            <a:ext cx="9948557" cy="17543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742950" indent="-742950">
              <a:spcAft>
                <a:spcPts val="2400"/>
              </a:spcAft>
              <a:buAutoNum type="arabicPlain" startAt="103"/>
            </a:pPr>
            <a:r>
              <a:rPr lang="en-GB" sz="4400" b="1" dirty="0">
                <a:latin typeface="Century Gothic" panose="020B0502020202020204" pitchFamily="34" charset="0"/>
              </a:rPr>
              <a:t>        112        121        130        202</a:t>
            </a:r>
          </a:p>
          <a:p>
            <a:r>
              <a:rPr lang="en-GB" sz="4400" b="1" dirty="0">
                <a:latin typeface="Century Gothic" panose="020B0502020202020204" pitchFamily="34" charset="0"/>
              </a:rPr>
              <a:t>211</a:t>
            </a:r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       </a:t>
            </a:r>
            <a:r>
              <a:rPr lang="en-GB" sz="4400" b="1" dirty="0">
                <a:latin typeface="Century Gothic" panose="020B0502020202020204" pitchFamily="34" charset="0"/>
              </a:rPr>
              <a:t>220        301        310        400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A8444B8-82D6-4B37-8C5B-FF8893DBE05A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304679099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1956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4: 0-100 number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67" name="Straight Connector 266">
            <a:extLst>
              <a:ext uri="{FF2B5EF4-FFF2-40B4-BE49-F238E27FC236}">
                <a16:creationId xmlns:a16="http://schemas.microsoft.com/office/drawing/2014/main" id="{A289E480-DF53-410D-AB33-0B9EEC4B8DDD}"/>
              </a:ext>
            </a:extLst>
          </p:cNvPr>
          <p:cNvCxnSpPr/>
          <p:nvPr/>
        </p:nvCxnSpPr>
        <p:spPr>
          <a:xfrm>
            <a:off x="998752" y="3863262"/>
            <a:ext cx="1008000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B5397DB4-85F7-48B3-88B0-9EA4E12BD85E}"/>
              </a:ext>
            </a:extLst>
          </p:cNvPr>
          <p:cNvGrpSpPr/>
          <p:nvPr/>
        </p:nvGrpSpPr>
        <p:grpSpPr>
          <a:xfrm>
            <a:off x="10662526" y="3523828"/>
            <a:ext cx="742511" cy="576000"/>
            <a:chOff x="6015516" y="5599630"/>
            <a:chExt cx="742511" cy="57600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7C1B993-525D-4BAC-A87E-AA663F19A860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8B9C4A0D-2B29-4338-8251-CFB88D5FD2E4}"/>
                </a:ext>
              </a:extLst>
            </p:cNvPr>
            <p:cNvSpPr/>
            <p:nvPr/>
          </p:nvSpPr>
          <p:spPr>
            <a:xfrm>
              <a:off x="6015516" y="5647428"/>
              <a:ext cx="742511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45C37668-310B-4429-968F-67438C28CE2C}"/>
              </a:ext>
            </a:extLst>
          </p:cNvPr>
          <p:cNvGrpSpPr/>
          <p:nvPr/>
        </p:nvGrpSpPr>
        <p:grpSpPr>
          <a:xfrm>
            <a:off x="656752" y="3529847"/>
            <a:ext cx="684000" cy="576000"/>
            <a:chOff x="6053742" y="5599630"/>
            <a:chExt cx="684000" cy="576000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7C2B88BF-ABAC-45A6-B7A8-364806CB77A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507B2D0-73C3-4D81-BC54-346AE9356A09}"/>
                </a:ext>
              </a:extLst>
            </p:cNvPr>
            <p:cNvSpPr/>
            <p:nvPr/>
          </p:nvSpPr>
          <p:spPr>
            <a:xfrm>
              <a:off x="6231444" y="5647428"/>
              <a:ext cx="370614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0</a:t>
              </a: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94CB5AEC-6AA8-4E0E-9150-D65BC4C46B66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61787936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1956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4: 0-100 number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67" name="Straight Connector 266">
            <a:extLst>
              <a:ext uri="{FF2B5EF4-FFF2-40B4-BE49-F238E27FC236}">
                <a16:creationId xmlns:a16="http://schemas.microsoft.com/office/drawing/2014/main" id="{A289E480-DF53-410D-AB33-0B9EEC4B8DDD}"/>
              </a:ext>
            </a:extLst>
          </p:cNvPr>
          <p:cNvCxnSpPr/>
          <p:nvPr/>
        </p:nvCxnSpPr>
        <p:spPr>
          <a:xfrm>
            <a:off x="998752" y="3863262"/>
            <a:ext cx="1008000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B5397DB4-85F7-48B3-88B0-9EA4E12BD85E}"/>
              </a:ext>
            </a:extLst>
          </p:cNvPr>
          <p:cNvGrpSpPr/>
          <p:nvPr/>
        </p:nvGrpSpPr>
        <p:grpSpPr>
          <a:xfrm>
            <a:off x="10662526" y="3523828"/>
            <a:ext cx="742511" cy="576000"/>
            <a:chOff x="6015516" y="5599630"/>
            <a:chExt cx="742511" cy="57600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7C1B993-525D-4BAC-A87E-AA663F19A860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8B9C4A0D-2B29-4338-8251-CFB88D5FD2E4}"/>
                </a:ext>
              </a:extLst>
            </p:cNvPr>
            <p:cNvSpPr/>
            <p:nvPr/>
          </p:nvSpPr>
          <p:spPr>
            <a:xfrm>
              <a:off x="6015516" y="5647428"/>
              <a:ext cx="742511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45C37668-310B-4429-968F-67438C28CE2C}"/>
              </a:ext>
            </a:extLst>
          </p:cNvPr>
          <p:cNvGrpSpPr/>
          <p:nvPr/>
        </p:nvGrpSpPr>
        <p:grpSpPr>
          <a:xfrm>
            <a:off x="656752" y="3529847"/>
            <a:ext cx="684000" cy="576000"/>
            <a:chOff x="6053742" y="5599630"/>
            <a:chExt cx="684000" cy="576000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7C2B88BF-ABAC-45A6-B7A8-364806CB77A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507B2D0-73C3-4D81-BC54-346AE9356A09}"/>
                </a:ext>
              </a:extLst>
            </p:cNvPr>
            <p:cNvSpPr/>
            <p:nvPr/>
          </p:nvSpPr>
          <p:spPr>
            <a:xfrm>
              <a:off x="6231444" y="5647428"/>
              <a:ext cx="370614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0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DFE7544-A1F2-47DA-958D-DA5731D583F3}"/>
              </a:ext>
            </a:extLst>
          </p:cNvPr>
          <p:cNvCxnSpPr/>
          <p:nvPr/>
        </p:nvCxnSpPr>
        <p:spPr>
          <a:xfrm>
            <a:off x="6017742" y="3642616"/>
            <a:ext cx="0" cy="419725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61592FAB-8784-44E1-A269-24BBD6A0CEC2}"/>
              </a:ext>
            </a:extLst>
          </p:cNvPr>
          <p:cNvSpPr txBox="1"/>
          <p:nvPr/>
        </p:nvSpPr>
        <p:spPr>
          <a:xfrm>
            <a:off x="656751" y="5090308"/>
            <a:ext cx="1097560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50 is half-way.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1A7BFDE-7FE1-46EC-AF14-6B8224E0C8ED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326892080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1956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4: 0-100 number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67" name="Straight Connector 266">
            <a:extLst>
              <a:ext uri="{FF2B5EF4-FFF2-40B4-BE49-F238E27FC236}">
                <a16:creationId xmlns:a16="http://schemas.microsoft.com/office/drawing/2014/main" id="{A289E480-DF53-410D-AB33-0B9EEC4B8DDD}"/>
              </a:ext>
            </a:extLst>
          </p:cNvPr>
          <p:cNvCxnSpPr/>
          <p:nvPr/>
        </p:nvCxnSpPr>
        <p:spPr>
          <a:xfrm>
            <a:off x="998752" y="3863262"/>
            <a:ext cx="1008000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B5397DB4-85F7-48B3-88B0-9EA4E12BD85E}"/>
              </a:ext>
            </a:extLst>
          </p:cNvPr>
          <p:cNvGrpSpPr/>
          <p:nvPr/>
        </p:nvGrpSpPr>
        <p:grpSpPr>
          <a:xfrm>
            <a:off x="10662526" y="3523828"/>
            <a:ext cx="742511" cy="576000"/>
            <a:chOff x="6015516" y="5599630"/>
            <a:chExt cx="742511" cy="57600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7C1B993-525D-4BAC-A87E-AA663F19A860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8B9C4A0D-2B29-4338-8251-CFB88D5FD2E4}"/>
                </a:ext>
              </a:extLst>
            </p:cNvPr>
            <p:cNvSpPr/>
            <p:nvPr/>
          </p:nvSpPr>
          <p:spPr>
            <a:xfrm>
              <a:off x="6015516" y="5647428"/>
              <a:ext cx="742511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80D6322F-CB11-43F1-B4B7-88AE5BD5637E}"/>
              </a:ext>
            </a:extLst>
          </p:cNvPr>
          <p:cNvGrpSpPr/>
          <p:nvPr/>
        </p:nvGrpSpPr>
        <p:grpSpPr>
          <a:xfrm>
            <a:off x="6647902" y="3523828"/>
            <a:ext cx="684000" cy="576000"/>
            <a:chOff x="6053742" y="5599630"/>
            <a:chExt cx="684000" cy="576000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3D58DBF2-A0A2-4977-8E8B-7D972CA10F8D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D1128CE3-A8CF-4F53-8E4E-13EB784A0671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59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9752F82D-EDEE-4509-AF86-D56377664D26}"/>
              </a:ext>
            </a:extLst>
          </p:cNvPr>
          <p:cNvGrpSpPr/>
          <p:nvPr/>
        </p:nvGrpSpPr>
        <p:grpSpPr>
          <a:xfrm>
            <a:off x="4647227" y="3523828"/>
            <a:ext cx="684000" cy="576000"/>
            <a:chOff x="6053742" y="5599630"/>
            <a:chExt cx="684000" cy="576000"/>
          </a:xfrm>
        </p:grpSpPr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683C6F65-C7E3-4028-929E-3305299B4511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87400647-9CC5-4131-A87F-DB527EBDEE27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40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45C37668-310B-4429-968F-67438C28CE2C}"/>
              </a:ext>
            </a:extLst>
          </p:cNvPr>
          <p:cNvGrpSpPr/>
          <p:nvPr/>
        </p:nvGrpSpPr>
        <p:grpSpPr>
          <a:xfrm>
            <a:off x="656752" y="3529847"/>
            <a:ext cx="684000" cy="576000"/>
            <a:chOff x="6053742" y="5599630"/>
            <a:chExt cx="684000" cy="576000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7C2B88BF-ABAC-45A6-B7A8-364806CB77A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507B2D0-73C3-4D81-BC54-346AE9356A09}"/>
                </a:ext>
              </a:extLst>
            </p:cNvPr>
            <p:cNvSpPr/>
            <p:nvPr/>
          </p:nvSpPr>
          <p:spPr>
            <a:xfrm>
              <a:off x="6231444" y="5647428"/>
              <a:ext cx="370614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0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DFE7544-A1F2-47DA-958D-DA5731D583F3}"/>
              </a:ext>
            </a:extLst>
          </p:cNvPr>
          <p:cNvCxnSpPr/>
          <p:nvPr/>
        </p:nvCxnSpPr>
        <p:spPr>
          <a:xfrm>
            <a:off x="6017742" y="3642616"/>
            <a:ext cx="0" cy="419725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63F26B5D-FDAB-476B-A585-BC9BAF4C46D2}"/>
              </a:ext>
            </a:extLst>
          </p:cNvPr>
          <p:cNvSpPr txBox="1"/>
          <p:nvPr/>
        </p:nvSpPr>
        <p:spPr>
          <a:xfrm>
            <a:off x="656751" y="5090308"/>
            <a:ext cx="10975605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40 is less than half-way, 59 is more than half-way.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D5046F1-2E0D-4C38-810B-1D4517C7E3B7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234383063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1956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4: 0-100 number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67" name="Straight Connector 266">
            <a:extLst>
              <a:ext uri="{FF2B5EF4-FFF2-40B4-BE49-F238E27FC236}">
                <a16:creationId xmlns:a16="http://schemas.microsoft.com/office/drawing/2014/main" id="{A289E480-DF53-410D-AB33-0B9EEC4B8DDD}"/>
              </a:ext>
            </a:extLst>
          </p:cNvPr>
          <p:cNvCxnSpPr/>
          <p:nvPr/>
        </p:nvCxnSpPr>
        <p:spPr>
          <a:xfrm>
            <a:off x="998752" y="3863262"/>
            <a:ext cx="1008000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B5397DB4-85F7-48B3-88B0-9EA4E12BD85E}"/>
              </a:ext>
            </a:extLst>
          </p:cNvPr>
          <p:cNvGrpSpPr/>
          <p:nvPr/>
        </p:nvGrpSpPr>
        <p:grpSpPr>
          <a:xfrm>
            <a:off x="10662526" y="3523828"/>
            <a:ext cx="742511" cy="576000"/>
            <a:chOff x="6015516" y="5599630"/>
            <a:chExt cx="742511" cy="57600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7C1B993-525D-4BAC-A87E-AA663F19A860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8B9C4A0D-2B29-4338-8251-CFB88D5FD2E4}"/>
                </a:ext>
              </a:extLst>
            </p:cNvPr>
            <p:cNvSpPr/>
            <p:nvPr/>
          </p:nvSpPr>
          <p:spPr>
            <a:xfrm>
              <a:off x="6015516" y="5647428"/>
              <a:ext cx="742511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80D6322F-CB11-43F1-B4B7-88AE5BD5637E}"/>
              </a:ext>
            </a:extLst>
          </p:cNvPr>
          <p:cNvGrpSpPr/>
          <p:nvPr/>
        </p:nvGrpSpPr>
        <p:grpSpPr>
          <a:xfrm>
            <a:off x="6647902" y="3523828"/>
            <a:ext cx="684000" cy="576000"/>
            <a:chOff x="6053742" y="5599630"/>
            <a:chExt cx="684000" cy="576000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3D58DBF2-A0A2-4977-8E8B-7D972CA10F8D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D1128CE3-A8CF-4F53-8E4E-13EB784A0671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59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53297C84-AC23-438C-B42B-F47F511561D3}"/>
              </a:ext>
            </a:extLst>
          </p:cNvPr>
          <p:cNvGrpSpPr/>
          <p:nvPr/>
        </p:nvGrpSpPr>
        <p:grpSpPr>
          <a:xfrm>
            <a:off x="9148429" y="3523435"/>
            <a:ext cx="684000" cy="576000"/>
            <a:chOff x="6053742" y="5599630"/>
            <a:chExt cx="684000" cy="576000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CF6E6711-B036-4127-90D0-95FFFC965518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A2B87E07-62F2-4805-B951-A71C362E63EF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84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9752F82D-EDEE-4509-AF86-D56377664D26}"/>
              </a:ext>
            </a:extLst>
          </p:cNvPr>
          <p:cNvGrpSpPr/>
          <p:nvPr/>
        </p:nvGrpSpPr>
        <p:grpSpPr>
          <a:xfrm>
            <a:off x="4647227" y="3523828"/>
            <a:ext cx="684000" cy="576000"/>
            <a:chOff x="6053742" y="5599630"/>
            <a:chExt cx="684000" cy="576000"/>
          </a:xfrm>
        </p:grpSpPr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683C6F65-C7E3-4028-929E-3305299B4511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87400647-9CC5-4131-A87F-DB527EBDEE27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40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F91031B8-9F75-42B0-9A75-3F5E44D64978}"/>
              </a:ext>
            </a:extLst>
          </p:cNvPr>
          <p:cNvGrpSpPr/>
          <p:nvPr/>
        </p:nvGrpSpPr>
        <p:grpSpPr>
          <a:xfrm>
            <a:off x="3787058" y="3523828"/>
            <a:ext cx="684000" cy="576000"/>
            <a:chOff x="6053742" y="5599630"/>
            <a:chExt cx="684000" cy="576000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A6D4ED4D-627F-439D-9183-97A66358FE5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1D483B7A-6B02-4471-9F54-D7B20D132E42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32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45C37668-310B-4429-968F-67438C28CE2C}"/>
              </a:ext>
            </a:extLst>
          </p:cNvPr>
          <p:cNvGrpSpPr/>
          <p:nvPr/>
        </p:nvGrpSpPr>
        <p:grpSpPr>
          <a:xfrm>
            <a:off x="656752" y="3529847"/>
            <a:ext cx="684000" cy="576000"/>
            <a:chOff x="6053742" y="5599630"/>
            <a:chExt cx="684000" cy="576000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7C2B88BF-ABAC-45A6-B7A8-364806CB77A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507B2D0-73C3-4D81-BC54-346AE9356A09}"/>
                </a:ext>
              </a:extLst>
            </p:cNvPr>
            <p:cNvSpPr/>
            <p:nvPr/>
          </p:nvSpPr>
          <p:spPr>
            <a:xfrm>
              <a:off x="6231444" y="5647428"/>
              <a:ext cx="370614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0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DFE7544-A1F2-47DA-958D-DA5731D583F3}"/>
              </a:ext>
            </a:extLst>
          </p:cNvPr>
          <p:cNvCxnSpPr/>
          <p:nvPr/>
        </p:nvCxnSpPr>
        <p:spPr>
          <a:xfrm>
            <a:off x="6017742" y="3642616"/>
            <a:ext cx="0" cy="419725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8B2A6AF9-F3FC-4A55-9AE4-23DA8F6A1F75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338408678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1956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4: 0-100 number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67" name="Straight Connector 266">
            <a:extLst>
              <a:ext uri="{FF2B5EF4-FFF2-40B4-BE49-F238E27FC236}">
                <a16:creationId xmlns:a16="http://schemas.microsoft.com/office/drawing/2014/main" id="{A289E480-DF53-410D-AB33-0B9EEC4B8DDD}"/>
              </a:ext>
            </a:extLst>
          </p:cNvPr>
          <p:cNvCxnSpPr/>
          <p:nvPr/>
        </p:nvCxnSpPr>
        <p:spPr>
          <a:xfrm>
            <a:off x="998752" y="3863262"/>
            <a:ext cx="1008000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B5397DB4-85F7-48B3-88B0-9EA4E12BD85E}"/>
              </a:ext>
            </a:extLst>
          </p:cNvPr>
          <p:cNvGrpSpPr/>
          <p:nvPr/>
        </p:nvGrpSpPr>
        <p:grpSpPr>
          <a:xfrm>
            <a:off x="10662526" y="3523828"/>
            <a:ext cx="742511" cy="576000"/>
            <a:chOff x="6015516" y="5599630"/>
            <a:chExt cx="742511" cy="57600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7C1B993-525D-4BAC-A87E-AA663F19A860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8B9C4A0D-2B29-4338-8251-CFB88D5FD2E4}"/>
                </a:ext>
              </a:extLst>
            </p:cNvPr>
            <p:cNvSpPr/>
            <p:nvPr/>
          </p:nvSpPr>
          <p:spPr>
            <a:xfrm>
              <a:off x="6015516" y="5647428"/>
              <a:ext cx="742511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80D6322F-CB11-43F1-B4B7-88AE5BD5637E}"/>
              </a:ext>
            </a:extLst>
          </p:cNvPr>
          <p:cNvGrpSpPr/>
          <p:nvPr/>
        </p:nvGrpSpPr>
        <p:grpSpPr>
          <a:xfrm>
            <a:off x="6647902" y="3523828"/>
            <a:ext cx="684000" cy="576000"/>
            <a:chOff x="6053742" y="5599630"/>
            <a:chExt cx="684000" cy="576000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3D58DBF2-A0A2-4977-8E8B-7D972CA10F8D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D1128CE3-A8CF-4F53-8E4E-13EB784A0671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59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53297C84-AC23-438C-B42B-F47F511561D3}"/>
              </a:ext>
            </a:extLst>
          </p:cNvPr>
          <p:cNvGrpSpPr/>
          <p:nvPr/>
        </p:nvGrpSpPr>
        <p:grpSpPr>
          <a:xfrm>
            <a:off x="9148429" y="3523435"/>
            <a:ext cx="684000" cy="576000"/>
            <a:chOff x="6053742" y="5599630"/>
            <a:chExt cx="684000" cy="576000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CF6E6711-B036-4127-90D0-95FFFC965518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A2B87E07-62F2-4805-B951-A71C362E63EF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84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9752F82D-EDEE-4509-AF86-D56377664D26}"/>
              </a:ext>
            </a:extLst>
          </p:cNvPr>
          <p:cNvGrpSpPr/>
          <p:nvPr/>
        </p:nvGrpSpPr>
        <p:grpSpPr>
          <a:xfrm>
            <a:off x="4647227" y="3523828"/>
            <a:ext cx="684000" cy="576000"/>
            <a:chOff x="6053742" y="5599630"/>
            <a:chExt cx="684000" cy="576000"/>
          </a:xfrm>
        </p:grpSpPr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683C6F65-C7E3-4028-929E-3305299B4511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87400647-9CC5-4131-A87F-DB527EBDEE27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40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F91031B8-9F75-42B0-9A75-3F5E44D64978}"/>
              </a:ext>
            </a:extLst>
          </p:cNvPr>
          <p:cNvGrpSpPr/>
          <p:nvPr/>
        </p:nvGrpSpPr>
        <p:grpSpPr>
          <a:xfrm>
            <a:off x="3787058" y="3523828"/>
            <a:ext cx="684000" cy="576000"/>
            <a:chOff x="6053742" y="5599630"/>
            <a:chExt cx="684000" cy="576000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A6D4ED4D-627F-439D-9183-97A66358FE5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1D483B7A-6B02-4471-9F54-D7B20D132E42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32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45C37668-310B-4429-968F-67438C28CE2C}"/>
              </a:ext>
            </a:extLst>
          </p:cNvPr>
          <p:cNvGrpSpPr/>
          <p:nvPr/>
        </p:nvGrpSpPr>
        <p:grpSpPr>
          <a:xfrm>
            <a:off x="656752" y="3529847"/>
            <a:ext cx="684000" cy="576000"/>
            <a:chOff x="6053742" y="5599630"/>
            <a:chExt cx="684000" cy="576000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7C2B88BF-ABAC-45A6-B7A8-364806CB77A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507B2D0-73C3-4D81-BC54-346AE9356A09}"/>
                </a:ext>
              </a:extLst>
            </p:cNvPr>
            <p:cNvSpPr/>
            <p:nvPr/>
          </p:nvSpPr>
          <p:spPr>
            <a:xfrm>
              <a:off x="6231444" y="5647428"/>
              <a:ext cx="370614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0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DFE7544-A1F2-47DA-958D-DA5731D583F3}"/>
              </a:ext>
            </a:extLst>
          </p:cNvPr>
          <p:cNvCxnSpPr/>
          <p:nvPr/>
        </p:nvCxnSpPr>
        <p:spPr>
          <a:xfrm>
            <a:off x="6017742" y="3642616"/>
            <a:ext cx="0" cy="419725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CEA99DE0-5FD3-4B3F-B46A-FC57F95CA27A}"/>
              </a:ext>
            </a:extLst>
          </p:cNvPr>
          <p:cNvCxnSpPr/>
          <p:nvPr/>
        </p:nvCxnSpPr>
        <p:spPr>
          <a:xfrm flipH="1">
            <a:off x="4129058" y="3342810"/>
            <a:ext cx="849600" cy="0"/>
          </a:xfrm>
          <a:prstGeom prst="straightConnector1">
            <a:avLst/>
          </a:prstGeom>
          <a:ln w="76200"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0" name="Straight Arrow Connector 309">
            <a:extLst>
              <a:ext uri="{FF2B5EF4-FFF2-40B4-BE49-F238E27FC236}">
                <a16:creationId xmlns:a16="http://schemas.microsoft.com/office/drawing/2014/main" id="{65B12F59-6D11-4E71-B050-B33B8AA03E74}"/>
              </a:ext>
            </a:extLst>
          </p:cNvPr>
          <p:cNvCxnSpPr>
            <a:cxnSpLocks/>
          </p:cNvCxnSpPr>
          <p:nvPr/>
        </p:nvCxnSpPr>
        <p:spPr>
          <a:xfrm flipH="1" flipV="1">
            <a:off x="998752" y="3342810"/>
            <a:ext cx="3107312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" name="Straight Arrow Connector 313">
            <a:extLst>
              <a:ext uri="{FF2B5EF4-FFF2-40B4-BE49-F238E27FC236}">
                <a16:creationId xmlns:a16="http://schemas.microsoft.com/office/drawing/2014/main" id="{3C59C5D6-D1BD-4ED6-A11B-4C1990334512}"/>
              </a:ext>
            </a:extLst>
          </p:cNvPr>
          <p:cNvCxnSpPr>
            <a:cxnSpLocks/>
          </p:cNvCxnSpPr>
          <p:nvPr/>
        </p:nvCxnSpPr>
        <p:spPr>
          <a:xfrm flipH="1" flipV="1">
            <a:off x="4978658" y="3347081"/>
            <a:ext cx="2008800" cy="0"/>
          </a:xfrm>
          <a:prstGeom prst="straightConnector1">
            <a:avLst/>
          </a:prstGeom>
          <a:ln w="762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Arrow Connector 314">
            <a:extLst>
              <a:ext uri="{FF2B5EF4-FFF2-40B4-BE49-F238E27FC236}">
                <a16:creationId xmlns:a16="http://schemas.microsoft.com/office/drawing/2014/main" id="{1962E88E-E3ED-4DF7-9FAE-2747C07A9033}"/>
              </a:ext>
            </a:extLst>
          </p:cNvPr>
          <p:cNvCxnSpPr>
            <a:cxnSpLocks/>
          </p:cNvCxnSpPr>
          <p:nvPr/>
        </p:nvCxnSpPr>
        <p:spPr>
          <a:xfrm flipH="1" flipV="1">
            <a:off x="6992619" y="3342810"/>
            <a:ext cx="2512800" cy="0"/>
          </a:xfrm>
          <a:prstGeom prst="straightConnector1">
            <a:avLst/>
          </a:prstGeom>
          <a:ln w="762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Arrow Connector 315">
            <a:extLst>
              <a:ext uri="{FF2B5EF4-FFF2-40B4-BE49-F238E27FC236}">
                <a16:creationId xmlns:a16="http://schemas.microsoft.com/office/drawing/2014/main" id="{E08CB09D-F823-4F35-BFEB-D5618A863C3E}"/>
              </a:ext>
            </a:extLst>
          </p:cNvPr>
          <p:cNvCxnSpPr>
            <a:cxnSpLocks/>
          </p:cNvCxnSpPr>
          <p:nvPr/>
        </p:nvCxnSpPr>
        <p:spPr>
          <a:xfrm flipH="1" flipV="1">
            <a:off x="9490429" y="3342810"/>
            <a:ext cx="1566000" cy="0"/>
          </a:xfrm>
          <a:prstGeom prst="straightConnector1">
            <a:avLst/>
          </a:prstGeom>
          <a:ln w="76200">
            <a:solidFill>
              <a:srgbClr val="7030A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44A284BE-0F9C-466B-867B-37A7E40F1B70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426187842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1956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4: 0-100 number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67" name="Straight Connector 266">
            <a:extLst>
              <a:ext uri="{FF2B5EF4-FFF2-40B4-BE49-F238E27FC236}">
                <a16:creationId xmlns:a16="http://schemas.microsoft.com/office/drawing/2014/main" id="{A289E480-DF53-410D-AB33-0B9EEC4B8DDD}"/>
              </a:ext>
            </a:extLst>
          </p:cNvPr>
          <p:cNvCxnSpPr/>
          <p:nvPr/>
        </p:nvCxnSpPr>
        <p:spPr>
          <a:xfrm>
            <a:off x="998752" y="3863262"/>
            <a:ext cx="1008000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B5397DB4-85F7-48B3-88B0-9EA4E12BD85E}"/>
              </a:ext>
            </a:extLst>
          </p:cNvPr>
          <p:cNvGrpSpPr/>
          <p:nvPr/>
        </p:nvGrpSpPr>
        <p:grpSpPr>
          <a:xfrm>
            <a:off x="10662526" y="3523828"/>
            <a:ext cx="742511" cy="576000"/>
            <a:chOff x="6015516" y="5599630"/>
            <a:chExt cx="742511" cy="57600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7C1B993-525D-4BAC-A87E-AA663F19A860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8B9C4A0D-2B29-4338-8251-CFB88D5FD2E4}"/>
                </a:ext>
              </a:extLst>
            </p:cNvPr>
            <p:cNvSpPr/>
            <p:nvPr/>
          </p:nvSpPr>
          <p:spPr>
            <a:xfrm>
              <a:off x="6015516" y="5647428"/>
              <a:ext cx="742511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80D6322F-CB11-43F1-B4B7-88AE5BD5637E}"/>
              </a:ext>
            </a:extLst>
          </p:cNvPr>
          <p:cNvGrpSpPr/>
          <p:nvPr/>
        </p:nvGrpSpPr>
        <p:grpSpPr>
          <a:xfrm>
            <a:off x="6647902" y="3523828"/>
            <a:ext cx="684000" cy="576000"/>
            <a:chOff x="6053742" y="5599630"/>
            <a:chExt cx="684000" cy="576000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3D58DBF2-A0A2-4977-8E8B-7D972CA10F8D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D1128CE3-A8CF-4F53-8E4E-13EB784A0671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59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53297C84-AC23-438C-B42B-F47F511561D3}"/>
              </a:ext>
            </a:extLst>
          </p:cNvPr>
          <p:cNvGrpSpPr/>
          <p:nvPr/>
        </p:nvGrpSpPr>
        <p:grpSpPr>
          <a:xfrm>
            <a:off x="9148429" y="3523435"/>
            <a:ext cx="684000" cy="576000"/>
            <a:chOff x="6053742" y="5599630"/>
            <a:chExt cx="684000" cy="576000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CF6E6711-B036-4127-90D0-95FFFC965518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A2B87E07-62F2-4805-B951-A71C362E63EF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84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9752F82D-EDEE-4509-AF86-D56377664D26}"/>
              </a:ext>
            </a:extLst>
          </p:cNvPr>
          <p:cNvGrpSpPr/>
          <p:nvPr/>
        </p:nvGrpSpPr>
        <p:grpSpPr>
          <a:xfrm>
            <a:off x="4647227" y="3523828"/>
            <a:ext cx="684000" cy="576000"/>
            <a:chOff x="6053742" y="5599630"/>
            <a:chExt cx="684000" cy="576000"/>
          </a:xfrm>
        </p:grpSpPr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683C6F65-C7E3-4028-929E-3305299B4511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87400647-9CC5-4131-A87F-DB527EBDEE27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40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F91031B8-9F75-42B0-9A75-3F5E44D64978}"/>
              </a:ext>
            </a:extLst>
          </p:cNvPr>
          <p:cNvGrpSpPr/>
          <p:nvPr/>
        </p:nvGrpSpPr>
        <p:grpSpPr>
          <a:xfrm>
            <a:off x="3787058" y="3523828"/>
            <a:ext cx="684000" cy="576000"/>
            <a:chOff x="6053742" y="5599630"/>
            <a:chExt cx="684000" cy="576000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A6D4ED4D-627F-439D-9183-97A66358FE5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1D483B7A-6B02-4471-9F54-D7B20D132E42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32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45C37668-310B-4429-968F-67438C28CE2C}"/>
              </a:ext>
            </a:extLst>
          </p:cNvPr>
          <p:cNvGrpSpPr/>
          <p:nvPr/>
        </p:nvGrpSpPr>
        <p:grpSpPr>
          <a:xfrm>
            <a:off x="656752" y="3529847"/>
            <a:ext cx="684000" cy="576000"/>
            <a:chOff x="6053742" y="5599630"/>
            <a:chExt cx="684000" cy="576000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7C2B88BF-ABAC-45A6-B7A8-364806CB77A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507B2D0-73C3-4D81-BC54-346AE9356A09}"/>
                </a:ext>
              </a:extLst>
            </p:cNvPr>
            <p:cNvSpPr/>
            <p:nvPr/>
          </p:nvSpPr>
          <p:spPr>
            <a:xfrm>
              <a:off x="6231444" y="5647428"/>
              <a:ext cx="370614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0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DFE7544-A1F2-47DA-958D-DA5731D583F3}"/>
              </a:ext>
            </a:extLst>
          </p:cNvPr>
          <p:cNvCxnSpPr/>
          <p:nvPr/>
        </p:nvCxnSpPr>
        <p:spPr>
          <a:xfrm>
            <a:off x="6017742" y="3642616"/>
            <a:ext cx="0" cy="419725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CEA99DE0-5FD3-4B3F-B46A-FC57F95CA27A}"/>
              </a:ext>
            </a:extLst>
          </p:cNvPr>
          <p:cNvCxnSpPr/>
          <p:nvPr/>
        </p:nvCxnSpPr>
        <p:spPr>
          <a:xfrm flipH="1">
            <a:off x="4129058" y="3342810"/>
            <a:ext cx="849600" cy="0"/>
          </a:xfrm>
          <a:prstGeom prst="straightConnector1">
            <a:avLst/>
          </a:prstGeom>
          <a:ln w="76200"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0" name="Straight Arrow Connector 309">
            <a:extLst>
              <a:ext uri="{FF2B5EF4-FFF2-40B4-BE49-F238E27FC236}">
                <a16:creationId xmlns:a16="http://schemas.microsoft.com/office/drawing/2014/main" id="{65B12F59-6D11-4E71-B050-B33B8AA03E74}"/>
              </a:ext>
            </a:extLst>
          </p:cNvPr>
          <p:cNvCxnSpPr>
            <a:cxnSpLocks/>
          </p:cNvCxnSpPr>
          <p:nvPr/>
        </p:nvCxnSpPr>
        <p:spPr>
          <a:xfrm flipH="1" flipV="1">
            <a:off x="998752" y="3342810"/>
            <a:ext cx="3107312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" name="Straight Arrow Connector 313">
            <a:extLst>
              <a:ext uri="{FF2B5EF4-FFF2-40B4-BE49-F238E27FC236}">
                <a16:creationId xmlns:a16="http://schemas.microsoft.com/office/drawing/2014/main" id="{3C59C5D6-D1BD-4ED6-A11B-4C1990334512}"/>
              </a:ext>
            </a:extLst>
          </p:cNvPr>
          <p:cNvCxnSpPr>
            <a:cxnSpLocks/>
          </p:cNvCxnSpPr>
          <p:nvPr/>
        </p:nvCxnSpPr>
        <p:spPr>
          <a:xfrm flipH="1" flipV="1">
            <a:off x="4978658" y="3347081"/>
            <a:ext cx="2008800" cy="0"/>
          </a:xfrm>
          <a:prstGeom prst="straightConnector1">
            <a:avLst/>
          </a:prstGeom>
          <a:ln w="762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Arrow Connector 314">
            <a:extLst>
              <a:ext uri="{FF2B5EF4-FFF2-40B4-BE49-F238E27FC236}">
                <a16:creationId xmlns:a16="http://schemas.microsoft.com/office/drawing/2014/main" id="{1962E88E-E3ED-4DF7-9FAE-2747C07A9033}"/>
              </a:ext>
            </a:extLst>
          </p:cNvPr>
          <p:cNvCxnSpPr>
            <a:cxnSpLocks/>
          </p:cNvCxnSpPr>
          <p:nvPr/>
        </p:nvCxnSpPr>
        <p:spPr>
          <a:xfrm flipH="1" flipV="1">
            <a:off x="6992619" y="3342810"/>
            <a:ext cx="2512800" cy="0"/>
          </a:xfrm>
          <a:prstGeom prst="straightConnector1">
            <a:avLst/>
          </a:prstGeom>
          <a:ln w="762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Arrow Connector 315">
            <a:extLst>
              <a:ext uri="{FF2B5EF4-FFF2-40B4-BE49-F238E27FC236}">
                <a16:creationId xmlns:a16="http://schemas.microsoft.com/office/drawing/2014/main" id="{E08CB09D-F823-4F35-BFEB-D5618A863C3E}"/>
              </a:ext>
            </a:extLst>
          </p:cNvPr>
          <p:cNvCxnSpPr>
            <a:cxnSpLocks/>
          </p:cNvCxnSpPr>
          <p:nvPr/>
        </p:nvCxnSpPr>
        <p:spPr>
          <a:xfrm flipH="1" flipV="1">
            <a:off x="9490429" y="3342810"/>
            <a:ext cx="1566000" cy="0"/>
          </a:xfrm>
          <a:prstGeom prst="straightConnector1">
            <a:avLst/>
          </a:prstGeom>
          <a:ln w="76200">
            <a:solidFill>
              <a:srgbClr val="7030A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AE6BF53-EC11-458E-9982-4439C3F4C7B0}"/>
              </a:ext>
            </a:extLst>
          </p:cNvPr>
          <p:cNvSpPr txBox="1"/>
          <p:nvPr/>
        </p:nvSpPr>
        <p:spPr>
          <a:xfrm>
            <a:off x="656752" y="5090308"/>
            <a:ext cx="10583756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The </a:t>
            </a:r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red arrow (0→32) </a:t>
            </a:r>
            <a:r>
              <a:rPr lang="en-GB" sz="4400" b="1" dirty="0">
                <a:latin typeface="Century Gothic" panose="020B0502020202020204" pitchFamily="34" charset="0"/>
              </a:rPr>
              <a:t>is double the length of the </a:t>
            </a:r>
            <a:r>
              <a:rPr lang="en-GB" sz="44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purple arrow (84→100)</a:t>
            </a:r>
            <a:r>
              <a:rPr lang="en-GB" sz="4400" b="1" dirty="0">
                <a:latin typeface="Century Gothic" panose="020B0502020202020204" pitchFamily="34" charset="0"/>
              </a:rPr>
              <a:t>.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B242BE8-D7F8-4EAB-BE05-D342429D4E84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48380591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1956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4: 0-100 number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67" name="Straight Connector 266">
            <a:extLst>
              <a:ext uri="{FF2B5EF4-FFF2-40B4-BE49-F238E27FC236}">
                <a16:creationId xmlns:a16="http://schemas.microsoft.com/office/drawing/2014/main" id="{A289E480-DF53-410D-AB33-0B9EEC4B8DDD}"/>
              </a:ext>
            </a:extLst>
          </p:cNvPr>
          <p:cNvCxnSpPr/>
          <p:nvPr/>
        </p:nvCxnSpPr>
        <p:spPr>
          <a:xfrm>
            <a:off x="998752" y="3863262"/>
            <a:ext cx="1008000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B5397DB4-85F7-48B3-88B0-9EA4E12BD85E}"/>
              </a:ext>
            </a:extLst>
          </p:cNvPr>
          <p:cNvGrpSpPr/>
          <p:nvPr/>
        </p:nvGrpSpPr>
        <p:grpSpPr>
          <a:xfrm>
            <a:off x="10662526" y="3523828"/>
            <a:ext cx="742511" cy="576000"/>
            <a:chOff x="6015516" y="5599630"/>
            <a:chExt cx="742511" cy="57600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7C1B993-525D-4BAC-A87E-AA663F19A860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8B9C4A0D-2B29-4338-8251-CFB88D5FD2E4}"/>
                </a:ext>
              </a:extLst>
            </p:cNvPr>
            <p:cNvSpPr/>
            <p:nvPr/>
          </p:nvSpPr>
          <p:spPr>
            <a:xfrm>
              <a:off x="6015516" y="5647428"/>
              <a:ext cx="742511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80D6322F-CB11-43F1-B4B7-88AE5BD5637E}"/>
              </a:ext>
            </a:extLst>
          </p:cNvPr>
          <p:cNvGrpSpPr/>
          <p:nvPr/>
        </p:nvGrpSpPr>
        <p:grpSpPr>
          <a:xfrm>
            <a:off x="6647902" y="3523828"/>
            <a:ext cx="684000" cy="576000"/>
            <a:chOff x="6053742" y="5599630"/>
            <a:chExt cx="684000" cy="576000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3D58DBF2-A0A2-4977-8E8B-7D972CA10F8D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D1128CE3-A8CF-4F53-8E4E-13EB784A0671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59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53297C84-AC23-438C-B42B-F47F511561D3}"/>
              </a:ext>
            </a:extLst>
          </p:cNvPr>
          <p:cNvGrpSpPr/>
          <p:nvPr/>
        </p:nvGrpSpPr>
        <p:grpSpPr>
          <a:xfrm>
            <a:off x="9148429" y="3523435"/>
            <a:ext cx="684000" cy="576000"/>
            <a:chOff x="6053742" y="5599630"/>
            <a:chExt cx="684000" cy="576000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CF6E6711-B036-4127-90D0-95FFFC965518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A2B87E07-62F2-4805-B951-A71C362E63EF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84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9752F82D-EDEE-4509-AF86-D56377664D26}"/>
              </a:ext>
            </a:extLst>
          </p:cNvPr>
          <p:cNvGrpSpPr/>
          <p:nvPr/>
        </p:nvGrpSpPr>
        <p:grpSpPr>
          <a:xfrm>
            <a:off x="4647227" y="3523828"/>
            <a:ext cx="684000" cy="576000"/>
            <a:chOff x="6053742" y="5599630"/>
            <a:chExt cx="684000" cy="576000"/>
          </a:xfrm>
        </p:grpSpPr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683C6F65-C7E3-4028-929E-3305299B4511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87400647-9CC5-4131-A87F-DB527EBDEE27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40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F91031B8-9F75-42B0-9A75-3F5E44D64978}"/>
              </a:ext>
            </a:extLst>
          </p:cNvPr>
          <p:cNvGrpSpPr/>
          <p:nvPr/>
        </p:nvGrpSpPr>
        <p:grpSpPr>
          <a:xfrm>
            <a:off x="3787058" y="3523828"/>
            <a:ext cx="684000" cy="576000"/>
            <a:chOff x="6053742" y="5599630"/>
            <a:chExt cx="684000" cy="576000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A6D4ED4D-627F-439D-9183-97A66358FE5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1D483B7A-6B02-4471-9F54-D7B20D132E42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32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45C37668-310B-4429-968F-67438C28CE2C}"/>
              </a:ext>
            </a:extLst>
          </p:cNvPr>
          <p:cNvGrpSpPr/>
          <p:nvPr/>
        </p:nvGrpSpPr>
        <p:grpSpPr>
          <a:xfrm>
            <a:off x="656752" y="3529847"/>
            <a:ext cx="684000" cy="576000"/>
            <a:chOff x="6053742" y="5599630"/>
            <a:chExt cx="684000" cy="576000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7C2B88BF-ABAC-45A6-B7A8-364806CB77A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507B2D0-73C3-4D81-BC54-346AE9356A09}"/>
                </a:ext>
              </a:extLst>
            </p:cNvPr>
            <p:cNvSpPr/>
            <p:nvPr/>
          </p:nvSpPr>
          <p:spPr>
            <a:xfrm>
              <a:off x="6231444" y="5647428"/>
              <a:ext cx="370614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0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DFE7544-A1F2-47DA-958D-DA5731D583F3}"/>
              </a:ext>
            </a:extLst>
          </p:cNvPr>
          <p:cNvCxnSpPr/>
          <p:nvPr/>
        </p:nvCxnSpPr>
        <p:spPr>
          <a:xfrm>
            <a:off x="6017742" y="3642616"/>
            <a:ext cx="0" cy="419725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CEA99DE0-5FD3-4B3F-B46A-FC57F95CA27A}"/>
              </a:ext>
            </a:extLst>
          </p:cNvPr>
          <p:cNvCxnSpPr/>
          <p:nvPr/>
        </p:nvCxnSpPr>
        <p:spPr>
          <a:xfrm flipH="1">
            <a:off x="4129058" y="3342810"/>
            <a:ext cx="849600" cy="0"/>
          </a:xfrm>
          <a:prstGeom prst="straightConnector1">
            <a:avLst/>
          </a:prstGeom>
          <a:ln w="76200"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0" name="Straight Arrow Connector 309">
            <a:extLst>
              <a:ext uri="{FF2B5EF4-FFF2-40B4-BE49-F238E27FC236}">
                <a16:creationId xmlns:a16="http://schemas.microsoft.com/office/drawing/2014/main" id="{65B12F59-6D11-4E71-B050-B33B8AA03E74}"/>
              </a:ext>
            </a:extLst>
          </p:cNvPr>
          <p:cNvCxnSpPr>
            <a:cxnSpLocks/>
          </p:cNvCxnSpPr>
          <p:nvPr/>
        </p:nvCxnSpPr>
        <p:spPr>
          <a:xfrm flipH="1" flipV="1">
            <a:off x="998752" y="3342810"/>
            <a:ext cx="3107312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" name="Straight Arrow Connector 313">
            <a:extLst>
              <a:ext uri="{FF2B5EF4-FFF2-40B4-BE49-F238E27FC236}">
                <a16:creationId xmlns:a16="http://schemas.microsoft.com/office/drawing/2014/main" id="{3C59C5D6-D1BD-4ED6-A11B-4C1990334512}"/>
              </a:ext>
            </a:extLst>
          </p:cNvPr>
          <p:cNvCxnSpPr>
            <a:cxnSpLocks/>
          </p:cNvCxnSpPr>
          <p:nvPr/>
        </p:nvCxnSpPr>
        <p:spPr>
          <a:xfrm flipH="1" flipV="1">
            <a:off x="4978658" y="3347081"/>
            <a:ext cx="2008800" cy="0"/>
          </a:xfrm>
          <a:prstGeom prst="straightConnector1">
            <a:avLst/>
          </a:prstGeom>
          <a:ln w="762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Arrow Connector 314">
            <a:extLst>
              <a:ext uri="{FF2B5EF4-FFF2-40B4-BE49-F238E27FC236}">
                <a16:creationId xmlns:a16="http://schemas.microsoft.com/office/drawing/2014/main" id="{1962E88E-E3ED-4DF7-9FAE-2747C07A9033}"/>
              </a:ext>
            </a:extLst>
          </p:cNvPr>
          <p:cNvCxnSpPr>
            <a:cxnSpLocks/>
          </p:cNvCxnSpPr>
          <p:nvPr/>
        </p:nvCxnSpPr>
        <p:spPr>
          <a:xfrm flipH="1" flipV="1">
            <a:off x="6992619" y="3342810"/>
            <a:ext cx="2512800" cy="0"/>
          </a:xfrm>
          <a:prstGeom prst="straightConnector1">
            <a:avLst/>
          </a:prstGeom>
          <a:ln w="762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Arrow Connector 315">
            <a:extLst>
              <a:ext uri="{FF2B5EF4-FFF2-40B4-BE49-F238E27FC236}">
                <a16:creationId xmlns:a16="http://schemas.microsoft.com/office/drawing/2014/main" id="{E08CB09D-F823-4F35-BFEB-D5618A863C3E}"/>
              </a:ext>
            </a:extLst>
          </p:cNvPr>
          <p:cNvCxnSpPr>
            <a:cxnSpLocks/>
          </p:cNvCxnSpPr>
          <p:nvPr/>
        </p:nvCxnSpPr>
        <p:spPr>
          <a:xfrm flipH="1" flipV="1">
            <a:off x="9490429" y="3342810"/>
            <a:ext cx="1566000" cy="0"/>
          </a:xfrm>
          <a:prstGeom prst="straightConnector1">
            <a:avLst/>
          </a:prstGeom>
          <a:ln w="76200">
            <a:solidFill>
              <a:srgbClr val="7030A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AE6BF53-EC11-458E-9982-4439C3F4C7B0}"/>
              </a:ext>
            </a:extLst>
          </p:cNvPr>
          <p:cNvSpPr txBox="1"/>
          <p:nvPr/>
        </p:nvSpPr>
        <p:spPr>
          <a:xfrm>
            <a:off x="656751" y="5090308"/>
            <a:ext cx="11170483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The </a:t>
            </a:r>
            <a:r>
              <a:rPr lang="en-GB" sz="44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arrow (40→59) </a:t>
            </a:r>
            <a:r>
              <a:rPr lang="en-GB" sz="4400" b="1" dirty="0">
                <a:latin typeface="Century Gothic" panose="020B0502020202020204" pitchFamily="34" charset="0"/>
              </a:rPr>
              <a:t>is slightly longer than the </a:t>
            </a:r>
            <a:r>
              <a:rPr lang="en-GB" sz="44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purple arrow (84→100)</a:t>
            </a:r>
            <a:r>
              <a:rPr lang="en-GB" sz="4400" b="1" dirty="0">
                <a:latin typeface="Century Gothic" panose="020B0502020202020204" pitchFamily="34" charset="0"/>
              </a:rPr>
              <a:t>.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4DBA0FC-6B2A-47F1-8DF4-E4AD12025E1E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128212279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1956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4: 0-100 number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67" name="Straight Connector 266">
            <a:extLst>
              <a:ext uri="{FF2B5EF4-FFF2-40B4-BE49-F238E27FC236}">
                <a16:creationId xmlns:a16="http://schemas.microsoft.com/office/drawing/2014/main" id="{A289E480-DF53-410D-AB33-0B9EEC4B8DDD}"/>
              </a:ext>
            </a:extLst>
          </p:cNvPr>
          <p:cNvCxnSpPr/>
          <p:nvPr/>
        </p:nvCxnSpPr>
        <p:spPr>
          <a:xfrm>
            <a:off x="998752" y="3863262"/>
            <a:ext cx="1008000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B5397DB4-85F7-48B3-88B0-9EA4E12BD85E}"/>
              </a:ext>
            </a:extLst>
          </p:cNvPr>
          <p:cNvGrpSpPr/>
          <p:nvPr/>
        </p:nvGrpSpPr>
        <p:grpSpPr>
          <a:xfrm>
            <a:off x="10662526" y="3523828"/>
            <a:ext cx="742511" cy="576000"/>
            <a:chOff x="6015516" y="5599630"/>
            <a:chExt cx="742511" cy="57600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7C1B993-525D-4BAC-A87E-AA663F19A860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8B9C4A0D-2B29-4338-8251-CFB88D5FD2E4}"/>
                </a:ext>
              </a:extLst>
            </p:cNvPr>
            <p:cNvSpPr/>
            <p:nvPr/>
          </p:nvSpPr>
          <p:spPr>
            <a:xfrm>
              <a:off x="6015516" y="5647428"/>
              <a:ext cx="742511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80D6322F-CB11-43F1-B4B7-88AE5BD5637E}"/>
              </a:ext>
            </a:extLst>
          </p:cNvPr>
          <p:cNvGrpSpPr/>
          <p:nvPr/>
        </p:nvGrpSpPr>
        <p:grpSpPr>
          <a:xfrm>
            <a:off x="6647902" y="3523828"/>
            <a:ext cx="684000" cy="576000"/>
            <a:chOff x="6053742" y="5599630"/>
            <a:chExt cx="684000" cy="576000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3D58DBF2-A0A2-4977-8E8B-7D972CA10F8D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D1128CE3-A8CF-4F53-8E4E-13EB784A0671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59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53297C84-AC23-438C-B42B-F47F511561D3}"/>
              </a:ext>
            </a:extLst>
          </p:cNvPr>
          <p:cNvGrpSpPr/>
          <p:nvPr/>
        </p:nvGrpSpPr>
        <p:grpSpPr>
          <a:xfrm>
            <a:off x="9148429" y="3523435"/>
            <a:ext cx="684000" cy="576000"/>
            <a:chOff x="6053742" y="5599630"/>
            <a:chExt cx="684000" cy="576000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CF6E6711-B036-4127-90D0-95FFFC965518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A2B87E07-62F2-4805-B951-A71C362E63EF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84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9752F82D-EDEE-4509-AF86-D56377664D26}"/>
              </a:ext>
            </a:extLst>
          </p:cNvPr>
          <p:cNvGrpSpPr/>
          <p:nvPr/>
        </p:nvGrpSpPr>
        <p:grpSpPr>
          <a:xfrm>
            <a:off x="4647227" y="3523828"/>
            <a:ext cx="684000" cy="576000"/>
            <a:chOff x="6053742" y="5599630"/>
            <a:chExt cx="684000" cy="576000"/>
          </a:xfrm>
        </p:grpSpPr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683C6F65-C7E3-4028-929E-3305299B4511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87400647-9CC5-4131-A87F-DB527EBDEE27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40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F91031B8-9F75-42B0-9A75-3F5E44D64978}"/>
              </a:ext>
            </a:extLst>
          </p:cNvPr>
          <p:cNvGrpSpPr/>
          <p:nvPr/>
        </p:nvGrpSpPr>
        <p:grpSpPr>
          <a:xfrm>
            <a:off x="3787058" y="3523828"/>
            <a:ext cx="684000" cy="576000"/>
            <a:chOff x="6053742" y="5599630"/>
            <a:chExt cx="684000" cy="576000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A6D4ED4D-627F-439D-9183-97A66358FE5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1D483B7A-6B02-4471-9F54-D7B20D132E42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32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45C37668-310B-4429-968F-67438C28CE2C}"/>
              </a:ext>
            </a:extLst>
          </p:cNvPr>
          <p:cNvGrpSpPr/>
          <p:nvPr/>
        </p:nvGrpSpPr>
        <p:grpSpPr>
          <a:xfrm>
            <a:off x="656752" y="3529847"/>
            <a:ext cx="684000" cy="576000"/>
            <a:chOff x="6053742" y="5599630"/>
            <a:chExt cx="684000" cy="576000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7C2B88BF-ABAC-45A6-B7A8-364806CB77A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507B2D0-73C3-4D81-BC54-346AE9356A09}"/>
                </a:ext>
              </a:extLst>
            </p:cNvPr>
            <p:cNvSpPr/>
            <p:nvPr/>
          </p:nvSpPr>
          <p:spPr>
            <a:xfrm>
              <a:off x="6231444" y="5647428"/>
              <a:ext cx="370614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0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DFE7544-A1F2-47DA-958D-DA5731D583F3}"/>
              </a:ext>
            </a:extLst>
          </p:cNvPr>
          <p:cNvCxnSpPr/>
          <p:nvPr/>
        </p:nvCxnSpPr>
        <p:spPr>
          <a:xfrm>
            <a:off x="6017742" y="3642616"/>
            <a:ext cx="0" cy="419725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CEA99DE0-5FD3-4B3F-B46A-FC57F95CA27A}"/>
              </a:ext>
            </a:extLst>
          </p:cNvPr>
          <p:cNvCxnSpPr/>
          <p:nvPr/>
        </p:nvCxnSpPr>
        <p:spPr>
          <a:xfrm flipH="1">
            <a:off x="4129058" y="3342810"/>
            <a:ext cx="849600" cy="0"/>
          </a:xfrm>
          <a:prstGeom prst="straightConnector1">
            <a:avLst/>
          </a:prstGeom>
          <a:ln w="76200"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0" name="Straight Arrow Connector 309">
            <a:extLst>
              <a:ext uri="{FF2B5EF4-FFF2-40B4-BE49-F238E27FC236}">
                <a16:creationId xmlns:a16="http://schemas.microsoft.com/office/drawing/2014/main" id="{65B12F59-6D11-4E71-B050-B33B8AA03E74}"/>
              </a:ext>
            </a:extLst>
          </p:cNvPr>
          <p:cNvCxnSpPr>
            <a:cxnSpLocks/>
          </p:cNvCxnSpPr>
          <p:nvPr/>
        </p:nvCxnSpPr>
        <p:spPr>
          <a:xfrm flipH="1" flipV="1">
            <a:off x="998752" y="3342810"/>
            <a:ext cx="3107312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" name="Straight Arrow Connector 313">
            <a:extLst>
              <a:ext uri="{FF2B5EF4-FFF2-40B4-BE49-F238E27FC236}">
                <a16:creationId xmlns:a16="http://schemas.microsoft.com/office/drawing/2014/main" id="{3C59C5D6-D1BD-4ED6-A11B-4C1990334512}"/>
              </a:ext>
            </a:extLst>
          </p:cNvPr>
          <p:cNvCxnSpPr>
            <a:cxnSpLocks/>
          </p:cNvCxnSpPr>
          <p:nvPr/>
        </p:nvCxnSpPr>
        <p:spPr>
          <a:xfrm flipH="1" flipV="1">
            <a:off x="4978658" y="3347081"/>
            <a:ext cx="2008800" cy="0"/>
          </a:xfrm>
          <a:prstGeom prst="straightConnector1">
            <a:avLst/>
          </a:prstGeom>
          <a:ln w="762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Arrow Connector 314">
            <a:extLst>
              <a:ext uri="{FF2B5EF4-FFF2-40B4-BE49-F238E27FC236}">
                <a16:creationId xmlns:a16="http://schemas.microsoft.com/office/drawing/2014/main" id="{1962E88E-E3ED-4DF7-9FAE-2747C07A9033}"/>
              </a:ext>
            </a:extLst>
          </p:cNvPr>
          <p:cNvCxnSpPr>
            <a:cxnSpLocks/>
          </p:cNvCxnSpPr>
          <p:nvPr/>
        </p:nvCxnSpPr>
        <p:spPr>
          <a:xfrm flipH="1" flipV="1">
            <a:off x="6992619" y="3342810"/>
            <a:ext cx="2512800" cy="0"/>
          </a:xfrm>
          <a:prstGeom prst="straightConnector1">
            <a:avLst/>
          </a:prstGeom>
          <a:ln w="762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Arrow Connector 315">
            <a:extLst>
              <a:ext uri="{FF2B5EF4-FFF2-40B4-BE49-F238E27FC236}">
                <a16:creationId xmlns:a16="http://schemas.microsoft.com/office/drawing/2014/main" id="{E08CB09D-F823-4F35-BFEB-D5618A863C3E}"/>
              </a:ext>
            </a:extLst>
          </p:cNvPr>
          <p:cNvCxnSpPr>
            <a:cxnSpLocks/>
          </p:cNvCxnSpPr>
          <p:nvPr/>
        </p:nvCxnSpPr>
        <p:spPr>
          <a:xfrm flipH="1" flipV="1">
            <a:off x="9490429" y="3342810"/>
            <a:ext cx="1566000" cy="0"/>
          </a:xfrm>
          <a:prstGeom prst="straightConnector1">
            <a:avLst/>
          </a:prstGeom>
          <a:ln w="76200">
            <a:solidFill>
              <a:srgbClr val="7030A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AE6BF53-EC11-458E-9982-4439C3F4C7B0}"/>
              </a:ext>
            </a:extLst>
          </p:cNvPr>
          <p:cNvSpPr txBox="1"/>
          <p:nvPr/>
        </p:nvSpPr>
        <p:spPr>
          <a:xfrm>
            <a:off x="656752" y="5090308"/>
            <a:ext cx="10583756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The </a:t>
            </a:r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red arrow (0→32) </a:t>
            </a:r>
            <a:r>
              <a:rPr lang="en-GB" sz="4400" b="1" dirty="0">
                <a:latin typeface="Century Gothic" panose="020B0502020202020204" pitchFamily="34" charset="0"/>
              </a:rPr>
              <a:t>is four times longer than the </a:t>
            </a:r>
            <a:r>
              <a:rPr lang="en-GB" sz="44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blue arrow (32→40)</a:t>
            </a:r>
            <a:r>
              <a:rPr lang="en-GB" sz="4400" b="1" dirty="0">
                <a:latin typeface="Century Gothic" panose="020B0502020202020204" pitchFamily="34" charset="0"/>
              </a:rPr>
              <a:t>.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E9915E7-A665-4E3E-9606-6C6FDAA41968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6680222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1956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4: 0-100 number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67" name="Straight Connector 266">
            <a:extLst>
              <a:ext uri="{FF2B5EF4-FFF2-40B4-BE49-F238E27FC236}">
                <a16:creationId xmlns:a16="http://schemas.microsoft.com/office/drawing/2014/main" id="{A289E480-DF53-410D-AB33-0B9EEC4B8DDD}"/>
              </a:ext>
            </a:extLst>
          </p:cNvPr>
          <p:cNvCxnSpPr/>
          <p:nvPr/>
        </p:nvCxnSpPr>
        <p:spPr>
          <a:xfrm>
            <a:off x="998752" y="3863262"/>
            <a:ext cx="1008000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B5397DB4-85F7-48B3-88B0-9EA4E12BD85E}"/>
              </a:ext>
            </a:extLst>
          </p:cNvPr>
          <p:cNvGrpSpPr/>
          <p:nvPr/>
        </p:nvGrpSpPr>
        <p:grpSpPr>
          <a:xfrm>
            <a:off x="10662526" y="3523828"/>
            <a:ext cx="742511" cy="576000"/>
            <a:chOff x="6015516" y="5599630"/>
            <a:chExt cx="742511" cy="57600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7C1B993-525D-4BAC-A87E-AA663F19A860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8B9C4A0D-2B29-4338-8251-CFB88D5FD2E4}"/>
                </a:ext>
              </a:extLst>
            </p:cNvPr>
            <p:cNvSpPr/>
            <p:nvPr/>
          </p:nvSpPr>
          <p:spPr>
            <a:xfrm>
              <a:off x="6015516" y="5647428"/>
              <a:ext cx="742511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100</a:t>
              </a:r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80D6322F-CB11-43F1-B4B7-88AE5BD5637E}"/>
              </a:ext>
            </a:extLst>
          </p:cNvPr>
          <p:cNvGrpSpPr/>
          <p:nvPr/>
        </p:nvGrpSpPr>
        <p:grpSpPr>
          <a:xfrm>
            <a:off x="6647902" y="3523828"/>
            <a:ext cx="684000" cy="576000"/>
            <a:chOff x="6053742" y="5599630"/>
            <a:chExt cx="684000" cy="576000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3D58DBF2-A0A2-4977-8E8B-7D972CA10F8D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D1128CE3-A8CF-4F53-8E4E-13EB784A0671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59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53297C84-AC23-438C-B42B-F47F511561D3}"/>
              </a:ext>
            </a:extLst>
          </p:cNvPr>
          <p:cNvGrpSpPr/>
          <p:nvPr/>
        </p:nvGrpSpPr>
        <p:grpSpPr>
          <a:xfrm>
            <a:off x="9148429" y="3523435"/>
            <a:ext cx="684000" cy="576000"/>
            <a:chOff x="6053742" y="5599630"/>
            <a:chExt cx="684000" cy="576000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CF6E6711-B036-4127-90D0-95FFFC965518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A2B87E07-62F2-4805-B951-A71C362E63EF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84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9752F82D-EDEE-4509-AF86-D56377664D26}"/>
              </a:ext>
            </a:extLst>
          </p:cNvPr>
          <p:cNvGrpSpPr/>
          <p:nvPr/>
        </p:nvGrpSpPr>
        <p:grpSpPr>
          <a:xfrm>
            <a:off x="4647227" y="3523828"/>
            <a:ext cx="684000" cy="576000"/>
            <a:chOff x="6053742" y="5599630"/>
            <a:chExt cx="684000" cy="576000"/>
          </a:xfrm>
        </p:grpSpPr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683C6F65-C7E3-4028-929E-3305299B4511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87400647-9CC5-4131-A87F-DB527EBDEE27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40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F91031B8-9F75-42B0-9A75-3F5E44D64978}"/>
              </a:ext>
            </a:extLst>
          </p:cNvPr>
          <p:cNvGrpSpPr/>
          <p:nvPr/>
        </p:nvGrpSpPr>
        <p:grpSpPr>
          <a:xfrm>
            <a:off x="3787058" y="3523828"/>
            <a:ext cx="684000" cy="576000"/>
            <a:chOff x="6053742" y="5599630"/>
            <a:chExt cx="684000" cy="576000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A6D4ED4D-627F-439D-9183-97A66358FE5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1D483B7A-6B02-4471-9F54-D7B20D132E42}"/>
                </a:ext>
              </a:extLst>
            </p:cNvPr>
            <p:cNvSpPr/>
            <p:nvPr/>
          </p:nvSpPr>
          <p:spPr>
            <a:xfrm>
              <a:off x="6123480" y="5647428"/>
              <a:ext cx="556563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32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45C37668-310B-4429-968F-67438C28CE2C}"/>
              </a:ext>
            </a:extLst>
          </p:cNvPr>
          <p:cNvGrpSpPr/>
          <p:nvPr/>
        </p:nvGrpSpPr>
        <p:grpSpPr>
          <a:xfrm>
            <a:off x="656752" y="3529847"/>
            <a:ext cx="684000" cy="576000"/>
            <a:chOff x="6053742" y="5599630"/>
            <a:chExt cx="684000" cy="576000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7C2B88BF-ABAC-45A6-B7A8-364806CB77A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FF00"/>
            </a:solidFill>
            <a:ln>
              <a:solidFill>
                <a:srgbClr val="FF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507B2D0-73C3-4D81-BC54-346AE9356A09}"/>
                </a:ext>
              </a:extLst>
            </p:cNvPr>
            <p:cNvSpPr/>
            <p:nvPr/>
          </p:nvSpPr>
          <p:spPr>
            <a:xfrm>
              <a:off x="6231444" y="5647428"/>
              <a:ext cx="370614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600" b="1" dirty="0">
                  <a:latin typeface="Century Gothic" panose="020B0502020202020204" pitchFamily="34" charset="0"/>
                </a:rPr>
                <a:t>0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DFE7544-A1F2-47DA-958D-DA5731D583F3}"/>
              </a:ext>
            </a:extLst>
          </p:cNvPr>
          <p:cNvCxnSpPr/>
          <p:nvPr/>
        </p:nvCxnSpPr>
        <p:spPr>
          <a:xfrm>
            <a:off x="6017742" y="3642616"/>
            <a:ext cx="0" cy="419725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CEA99DE0-5FD3-4B3F-B46A-FC57F95CA27A}"/>
              </a:ext>
            </a:extLst>
          </p:cNvPr>
          <p:cNvCxnSpPr/>
          <p:nvPr/>
        </p:nvCxnSpPr>
        <p:spPr>
          <a:xfrm flipH="1">
            <a:off x="4129058" y="3342810"/>
            <a:ext cx="849600" cy="0"/>
          </a:xfrm>
          <a:prstGeom prst="straightConnector1">
            <a:avLst/>
          </a:prstGeom>
          <a:ln w="76200"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0" name="Straight Arrow Connector 309">
            <a:extLst>
              <a:ext uri="{FF2B5EF4-FFF2-40B4-BE49-F238E27FC236}">
                <a16:creationId xmlns:a16="http://schemas.microsoft.com/office/drawing/2014/main" id="{65B12F59-6D11-4E71-B050-B33B8AA03E74}"/>
              </a:ext>
            </a:extLst>
          </p:cNvPr>
          <p:cNvCxnSpPr>
            <a:cxnSpLocks/>
          </p:cNvCxnSpPr>
          <p:nvPr/>
        </p:nvCxnSpPr>
        <p:spPr>
          <a:xfrm flipH="1" flipV="1">
            <a:off x="998752" y="3342810"/>
            <a:ext cx="3107312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" name="Straight Arrow Connector 313">
            <a:extLst>
              <a:ext uri="{FF2B5EF4-FFF2-40B4-BE49-F238E27FC236}">
                <a16:creationId xmlns:a16="http://schemas.microsoft.com/office/drawing/2014/main" id="{3C59C5D6-D1BD-4ED6-A11B-4C1990334512}"/>
              </a:ext>
            </a:extLst>
          </p:cNvPr>
          <p:cNvCxnSpPr>
            <a:cxnSpLocks/>
          </p:cNvCxnSpPr>
          <p:nvPr/>
        </p:nvCxnSpPr>
        <p:spPr>
          <a:xfrm flipH="1" flipV="1">
            <a:off x="4978658" y="3347081"/>
            <a:ext cx="2008800" cy="0"/>
          </a:xfrm>
          <a:prstGeom prst="straightConnector1">
            <a:avLst/>
          </a:prstGeom>
          <a:ln w="762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Arrow Connector 314">
            <a:extLst>
              <a:ext uri="{FF2B5EF4-FFF2-40B4-BE49-F238E27FC236}">
                <a16:creationId xmlns:a16="http://schemas.microsoft.com/office/drawing/2014/main" id="{1962E88E-E3ED-4DF7-9FAE-2747C07A9033}"/>
              </a:ext>
            </a:extLst>
          </p:cNvPr>
          <p:cNvCxnSpPr>
            <a:cxnSpLocks/>
          </p:cNvCxnSpPr>
          <p:nvPr/>
        </p:nvCxnSpPr>
        <p:spPr>
          <a:xfrm flipH="1" flipV="1">
            <a:off x="6992619" y="3342810"/>
            <a:ext cx="2512800" cy="0"/>
          </a:xfrm>
          <a:prstGeom prst="straightConnector1">
            <a:avLst/>
          </a:prstGeom>
          <a:ln w="762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Arrow Connector 315">
            <a:extLst>
              <a:ext uri="{FF2B5EF4-FFF2-40B4-BE49-F238E27FC236}">
                <a16:creationId xmlns:a16="http://schemas.microsoft.com/office/drawing/2014/main" id="{E08CB09D-F823-4F35-BFEB-D5618A863C3E}"/>
              </a:ext>
            </a:extLst>
          </p:cNvPr>
          <p:cNvCxnSpPr>
            <a:cxnSpLocks/>
          </p:cNvCxnSpPr>
          <p:nvPr/>
        </p:nvCxnSpPr>
        <p:spPr>
          <a:xfrm flipH="1" flipV="1">
            <a:off x="9490429" y="3342810"/>
            <a:ext cx="1566000" cy="0"/>
          </a:xfrm>
          <a:prstGeom prst="straightConnector1">
            <a:avLst/>
          </a:prstGeom>
          <a:ln w="76200">
            <a:solidFill>
              <a:srgbClr val="7030A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AE6BF53-EC11-458E-9982-4439C3F4C7B0}"/>
              </a:ext>
            </a:extLst>
          </p:cNvPr>
          <p:cNvSpPr txBox="1"/>
          <p:nvPr/>
        </p:nvSpPr>
        <p:spPr>
          <a:xfrm>
            <a:off x="656752" y="5090308"/>
            <a:ext cx="10583756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Smallest to largest: </a:t>
            </a:r>
            <a:r>
              <a:rPr lang="en-GB" sz="44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blue (32→40)</a:t>
            </a:r>
            <a:r>
              <a:rPr lang="en-GB" sz="4400" b="1" dirty="0">
                <a:latin typeface="Century Gothic" panose="020B0502020202020204" pitchFamily="34" charset="0"/>
              </a:rPr>
              <a:t>, </a:t>
            </a:r>
            <a:r>
              <a:rPr lang="en-GB" sz="44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purple (84→100)</a:t>
            </a:r>
            <a:r>
              <a:rPr lang="en-GB" sz="4400" b="1" dirty="0">
                <a:latin typeface="Century Gothic" panose="020B0502020202020204" pitchFamily="34" charset="0"/>
              </a:rPr>
              <a:t>,</a:t>
            </a:r>
            <a:r>
              <a:rPr lang="en-GB" sz="44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(40→59)</a:t>
            </a:r>
            <a:r>
              <a:rPr lang="en-GB" sz="4400" b="1" dirty="0">
                <a:latin typeface="Century Gothic" panose="020B0502020202020204" pitchFamily="34" charset="0"/>
              </a:rPr>
              <a:t>,</a:t>
            </a:r>
            <a:r>
              <a:rPr lang="en-GB" sz="44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orange (59→84)</a:t>
            </a:r>
            <a:r>
              <a:rPr lang="en-GB" sz="4400" b="1" dirty="0">
                <a:latin typeface="Century Gothic" panose="020B0502020202020204" pitchFamily="34" charset="0"/>
              </a:rPr>
              <a:t>,</a:t>
            </a:r>
            <a:r>
              <a:rPr lang="en-GB" sz="44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red (0→32)</a:t>
            </a:r>
            <a:r>
              <a:rPr lang="en-GB" sz="4400" b="1" dirty="0">
                <a:latin typeface="Century Gothic" panose="020B0502020202020204" pitchFamily="34" charset="0"/>
              </a:rPr>
              <a:t>.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A3ACBED-6D01-43CE-BC66-D825A7343A5B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33669520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2488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5: 0-1000 number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67" name="Straight Connector 266">
            <a:extLst>
              <a:ext uri="{FF2B5EF4-FFF2-40B4-BE49-F238E27FC236}">
                <a16:creationId xmlns:a16="http://schemas.microsoft.com/office/drawing/2014/main" id="{A289E480-DF53-410D-AB33-0B9EEC4B8DDD}"/>
              </a:ext>
            </a:extLst>
          </p:cNvPr>
          <p:cNvCxnSpPr/>
          <p:nvPr/>
        </p:nvCxnSpPr>
        <p:spPr>
          <a:xfrm>
            <a:off x="998752" y="3863262"/>
            <a:ext cx="1008000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B5397DB4-85F7-48B3-88B0-9EA4E12BD85E}"/>
              </a:ext>
            </a:extLst>
          </p:cNvPr>
          <p:cNvGrpSpPr/>
          <p:nvPr/>
        </p:nvGrpSpPr>
        <p:grpSpPr>
          <a:xfrm>
            <a:off x="10595200" y="3523828"/>
            <a:ext cx="877163" cy="576000"/>
            <a:chOff x="5948190" y="5599630"/>
            <a:chExt cx="877163" cy="57600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7C1B993-525D-4BAC-A87E-AA663F19A860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8B9C4A0D-2B29-4338-8251-CFB88D5FD2E4}"/>
                </a:ext>
              </a:extLst>
            </p:cNvPr>
            <p:cNvSpPr/>
            <p:nvPr/>
          </p:nvSpPr>
          <p:spPr>
            <a:xfrm>
              <a:off x="5948190" y="5647428"/>
              <a:ext cx="877163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1000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45C37668-310B-4429-968F-67438C28CE2C}"/>
              </a:ext>
            </a:extLst>
          </p:cNvPr>
          <p:cNvGrpSpPr/>
          <p:nvPr/>
        </p:nvGrpSpPr>
        <p:grpSpPr>
          <a:xfrm>
            <a:off x="656752" y="3529847"/>
            <a:ext cx="684000" cy="576000"/>
            <a:chOff x="6053742" y="5599630"/>
            <a:chExt cx="684000" cy="576000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7C2B88BF-ABAC-45A6-B7A8-364806CB77A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507B2D0-73C3-4D81-BC54-346AE9356A09}"/>
                </a:ext>
              </a:extLst>
            </p:cNvPr>
            <p:cNvSpPr/>
            <p:nvPr/>
          </p:nvSpPr>
          <p:spPr>
            <a:xfrm>
              <a:off x="6222866" y="5662418"/>
              <a:ext cx="35779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0</a:t>
              </a: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F310E5A-F4B2-4687-AFD7-12E0D438B50E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108264941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2488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5: 0-1000 number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67" name="Straight Connector 266">
            <a:extLst>
              <a:ext uri="{FF2B5EF4-FFF2-40B4-BE49-F238E27FC236}">
                <a16:creationId xmlns:a16="http://schemas.microsoft.com/office/drawing/2014/main" id="{A289E480-DF53-410D-AB33-0B9EEC4B8DDD}"/>
              </a:ext>
            </a:extLst>
          </p:cNvPr>
          <p:cNvCxnSpPr/>
          <p:nvPr/>
        </p:nvCxnSpPr>
        <p:spPr>
          <a:xfrm>
            <a:off x="998752" y="3863262"/>
            <a:ext cx="1008000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B5397DB4-85F7-48B3-88B0-9EA4E12BD85E}"/>
              </a:ext>
            </a:extLst>
          </p:cNvPr>
          <p:cNvGrpSpPr/>
          <p:nvPr/>
        </p:nvGrpSpPr>
        <p:grpSpPr>
          <a:xfrm>
            <a:off x="10595200" y="3523828"/>
            <a:ext cx="877163" cy="576000"/>
            <a:chOff x="5948190" y="5599630"/>
            <a:chExt cx="877163" cy="57600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7C1B993-525D-4BAC-A87E-AA663F19A860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8B9C4A0D-2B29-4338-8251-CFB88D5FD2E4}"/>
                </a:ext>
              </a:extLst>
            </p:cNvPr>
            <p:cNvSpPr/>
            <p:nvPr/>
          </p:nvSpPr>
          <p:spPr>
            <a:xfrm>
              <a:off x="5948190" y="5647428"/>
              <a:ext cx="877163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1000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45C37668-310B-4429-968F-67438C28CE2C}"/>
              </a:ext>
            </a:extLst>
          </p:cNvPr>
          <p:cNvGrpSpPr/>
          <p:nvPr/>
        </p:nvGrpSpPr>
        <p:grpSpPr>
          <a:xfrm>
            <a:off x="656752" y="3529847"/>
            <a:ext cx="684000" cy="576000"/>
            <a:chOff x="6053742" y="5599630"/>
            <a:chExt cx="684000" cy="576000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7C2B88BF-ABAC-45A6-B7A8-364806CB77A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507B2D0-73C3-4D81-BC54-346AE9356A09}"/>
                </a:ext>
              </a:extLst>
            </p:cNvPr>
            <p:cNvSpPr/>
            <p:nvPr/>
          </p:nvSpPr>
          <p:spPr>
            <a:xfrm>
              <a:off x="6222866" y="5662418"/>
              <a:ext cx="35779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0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DFE7544-A1F2-47DA-958D-DA5731D583F3}"/>
              </a:ext>
            </a:extLst>
          </p:cNvPr>
          <p:cNvCxnSpPr/>
          <p:nvPr/>
        </p:nvCxnSpPr>
        <p:spPr>
          <a:xfrm>
            <a:off x="6017742" y="3642616"/>
            <a:ext cx="0" cy="419725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513F5943-B9B3-4B11-A810-3527059223A4}"/>
              </a:ext>
            </a:extLst>
          </p:cNvPr>
          <p:cNvSpPr txBox="1"/>
          <p:nvPr/>
        </p:nvSpPr>
        <p:spPr>
          <a:xfrm>
            <a:off x="508194" y="5159287"/>
            <a:ext cx="1153524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500 is half-way.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B5194F9-4CCC-4A82-AF69-C35AF1F5BDED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295866874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2488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5: 0-1000 number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67" name="Straight Connector 266">
            <a:extLst>
              <a:ext uri="{FF2B5EF4-FFF2-40B4-BE49-F238E27FC236}">
                <a16:creationId xmlns:a16="http://schemas.microsoft.com/office/drawing/2014/main" id="{A289E480-DF53-410D-AB33-0B9EEC4B8DDD}"/>
              </a:ext>
            </a:extLst>
          </p:cNvPr>
          <p:cNvCxnSpPr/>
          <p:nvPr/>
        </p:nvCxnSpPr>
        <p:spPr>
          <a:xfrm>
            <a:off x="998752" y="3863262"/>
            <a:ext cx="1008000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B5397DB4-85F7-48B3-88B0-9EA4E12BD85E}"/>
              </a:ext>
            </a:extLst>
          </p:cNvPr>
          <p:cNvGrpSpPr/>
          <p:nvPr/>
        </p:nvGrpSpPr>
        <p:grpSpPr>
          <a:xfrm>
            <a:off x="10595200" y="3523828"/>
            <a:ext cx="877163" cy="576000"/>
            <a:chOff x="5948190" y="5599630"/>
            <a:chExt cx="877163" cy="57600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7C1B993-525D-4BAC-A87E-AA663F19A860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8B9C4A0D-2B29-4338-8251-CFB88D5FD2E4}"/>
                </a:ext>
              </a:extLst>
            </p:cNvPr>
            <p:cNvSpPr/>
            <p:nvPr/>
          </p:nvSpPr>
          <p:spPr>
            <a:xfrm>
              <a:off x="5948190" y="5647428"/>
              <a:ext cx="877163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1000</a:t>
              </a:r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80D6322F-CB11-43F1-B4B7-88AE5BD5637E}"/>
              </a:ext>
            </a:extLst>
          </p:cNvPr>
          <p:cNvGrpSpPr/>
          <p:nvPr/>
        </p:nvGrpSpPr>
        <p:grpSpPr>
          <a:xfrm>
            <a:off x="8592617" y="3523828"/>
            <a:ext cx="704039" cy="576000"/>
            <a:chOff x="6049742" y="5599630"/>
            <a:chExt cx="704039" cy="576000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3D58DBF2-A0A2-4977-8E8B-7D972CA10F8D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D1128CE3-A8CF-4F53-8E4E-13EB784A0671}"/>
                </a:ext>
              </a:extLst>
            </p:cNvPr>
            <p:cNvSpPr/>
            <p:nvPr/>
          </p:nvSpPr>
          <p:spPr>
            <a:xfrm>
              <a:off x="6049742" y="5647428"/>
              <a:ext cx="70403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790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53297C84-AC23-438C-B42B-F47F511561D3}"/>
              </a:ext>
            </a:extLst>
          </p:cNvPr>
          <p:cNvGrpSpPr/>
          <p:nvPr/>
        </p:nvGrpSpPr>
        <p:grpSpPr>
          <a:xfrm>
            <a:off x="9863950" y="3523435"/>
            <a:ext cx="704039" cy="576000"/>
            <a:chOff x="6049742" y="5599630"/>
            <a:chExt cx="704039" cy="576000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CF6E6711-B036-4127-90D0-95FFFC965518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A2B87E07-62F2-4805-B951-A71C362E63EF}"/>
                </a:ext>
              </a:extLst>
            </p:cNvPr>
            <p:cNvSpPr/>
            <p:nvPr/>
          </p:nvSpPr>
          <p:spPr>
            <a:xfrm>
              <a:off x="6049742" y="5647428"/>
              <a:ext cx="70403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931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9752F82D-EDEE-4509-AF86-D56377664D26}"/>
              </a:ext>
            </a:extLst>
          </p:cNvPr>
          <p:cNvGrpSpPr/>
          <p:nvPr/>
        </p:nvGrpSpPr>
        <p:grpSpPr>
          <a:xfrm>
            <a:off x="3908711" y="3523828"/>
            <a:ext cx="704039" cy="576000"/>
            <a:chOff x="6049742" y="5599630"/>
            <a:chExt cx="704039" cy="576000"/>
          </a:xfrm>
        </p:grpSpPr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683C6F65-C7E3-4028-929E-3305299B4511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87400647-9CC5-4131-A87F-DB527EBDEE27}"/>
                </a:ext>
              </a:extLst>
            </p:cNvPr>
            <p:cNvSpPr/>
            <p:nvPr/>
          </p:nvSpPr>
          <p:spPr>
            <a:xfrm>
              <a:off x="6049742" y="5647428"/>
              <a:ext cx="70403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325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F91031B8-9F75-42B0-9A75-3F5E44D64978}"/>
              </a:ext>
            </a:extLst>
          </p:cNvPr>
          <p:cNvGrpSpPr/>
          <p:nvPr/>
        </p:nvGrpSpPr>
        <p:grpSpPr>
          <a:xfrm>
            <a:off x="1538542" y="3523828"/>
            <a:ext cx="684000" cy="576000"/>
            <a:chOff x="6053742" y="5599630"/>
            <a:chExt cx="684000" cy="576000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A6D4ED4D-627F-439D-9183-97A66358FE5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1D483B7A-6B02-4471-9F54-D7B20D132E42}"/>
                </a:ext>
              </a:extLst>
            </p:cNvPr>
            <p:cNvSpPr/>
            <p:nvPr/>
          </p:nvSpPr>
          <p:spPr>
            <a:xfrm>
              <a:off x="6136303" y="5647428"/>
              <a:ext cx="53091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82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45C37668-310B-4429-968F-67438C28CE2C}"/>
              </a:ext>
            </a:extLst>
          </p:cNvPr>
          <p:cNvGrpSpPr/>
          <p:nvPr/>
        </p:nvGrpSpPr>
        <p:grpSpPr>
          <a:xfrm>
            <a:off x="656752" y="3529847"/>
            <a:ext cx="684000" cy="576000"/>
            <a:chOff x="6053742" y="5599630"/>
            <a:chExt cx="684000" cy="576000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7C2B88BF-ABAC-45A6-B7A8-364806CB77A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507B2D0-73C3-4D81-BC54-346AE9356A09}"/>
                </a:ext>
              </a:extLst>
            </p:cNvPr>
            <p:cNvSpPr/>
            <p:nvPr/>
          </p:nvSpPr>
          <p:spPr>
            <a:xfrm>
              <a:off x="6222866" y="5662418"/>
              <a:ext cx="35779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0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DFE7544-A1F2-47DA-958D-DA5731D583F3}"/>
              </a:ext>
            </a:extLst>
          </p:cNvPr>
          <p:cNvCxnSpPr/>
          <p:nvPr/>
        </p:nvCxnSpPr>
        <p:spPr>
          <a:xfrm>
            <a:off x="6017742" y="3642616"/>
            <a:ext cx="0" cy="419725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70E4A33B-0F0B-4B17-A0B5-777004F1D33E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149995390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2488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5: 0-1000 number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67" name="Straight Connector 266">
            <a:extLst>
              <a:ext uri="{FF2B5EF4-FFF2-40B4-BE49-F238E27FC236}">
                <a16:creationId xmlns:a16="http://schemas.microsoft.com/office/drawing/2014/main" id="{A289E480-DF53-410D-AB33-0B9EEC4B8DDD}"/>
              </a:ext>
            </a:extLst>
          </p:cNvPr>
          <p:cNvCxnSpPr/>
          <p:nvPr/>
        </p:nvCxnSpPr>
        <p:spPr>
          <a:xfrm>
            <a:off x="998752" y="3863262"/>
            <a:ext cx="1008000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B5397DB4-85F7-48B3-88B0-9EA4E12BD85E}"/>
              </a:ext>
            </a:extLst>
          </p:cNvPr>
          <p:cNvGrpSpPr/>
          <p:nvPr/>
        </p:nvGrpSpPr>
        <p:grpSpPr>
          <a:xfrm>
            <a:off x="10595200" y="3523828"/>
            <a:ext cx="877163" cy="576000"/>
            <a:chOff x="5948190" y="5599630"/>
            <a:chExt cx="877163" cy="57600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7C1B993-525D-4BAC-A87E-AA663F19A860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8B9C4A0D-2B29-4338-8251-CFB88D5FD2E4}"/>
                </a:ext>
              </a:extLst>
            </p:cNvPr>
            <p:cNvSpPr/>
            <p:nvPr/>
          </p:nvSpPr>
          <p:spPr>
            <a:xfrm>
              <a:off x="5948190" y="5647428"/>
              <a:ext cx="877163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1000</a:t>
              </a:r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80D6322F-CB11-43F1-B4B7-88AE5BD5637E}"/>
              </a:ext>
            </a:extLst>
          </p:cNvPr>
          <p:cNvGrpSpPr/>
          <p:nvPr/>
        </p:nvGrpSpPr>
        <p:grpSpPr>
          <a:xfrm>
            <a:off x="8592617" y="3523828"/>
            <a:ext cx="704039" cy="576000"/>
            <a:chOff x="6049742" y="5599630"/>
            <a:chExt cx="704039" cy="576000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3D58DBF2-A0A2-4977-8E8B-7D972CA10F8D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D1128CE3-A8CF-4F53-8E4E-13EB784A0671}"/>
                </a:ext>
              </a:extLst>
            </p:cNvPr>
            <p:cNvSpPr/>
            <p:nvPr/>
          </p:nvSpPr>
          <p:spPr>
            <a:xfrm>
              <a:off x="6049742" y="5647428"/>
              <a:ext cx="70403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790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53297C84-AC23-438C-B42B-F47F511561D3}"/>
              </a:ext>
            </a:extLst>
          </p:cNvPr>
          <p:cNvGrpSpPr/>
          <p:nvPr/>
        </p:nvGrpSpPr>
        <p:grpSpPr>
          <a:xfrm>
            <a:off x="9863950" y="3523435"/>
            <a:ext cx="704039" cy="576000"/>
            <a:chOff x="6049742" y="5599630"/>
            <a:chExt cx="704039" cy="576000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CF6E6711-B036-4127-90D0-95FFFC965518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A2B87E07-62F2-4805-B951-A71C362E63EF}"/>
                </a:ext>
              </a:extLst>
            </p:cNvPr>
            <p:cNvSpPr/>
            <p:nvPr/>
          </p:nvSpPr>
          <p:spPr>
            <a:xfrm>
              <a:off x="6049742" y="5647428"/>
              <a:ext cx="70403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931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9752F82D-EDEE-4509-AF86-D56377664D26}"/>
              </a:ext>
            </a:extLst>
          </p:cNvPr>
          <p:cNvGrpSpPr/>
          <p:nvPr/>
        </p:nvGrpSpPr>
        <p:grpSpPr>
          <a:xfrm>
            <a:off x="3908711" y="3523828"/>
            <a:ext cx="704039" cy="576000"/>
            <a:chOff x="6049742" y="5599630"/>
            <a:chExt cx="704039" cy="576000"/>
          </a:xfrm>
        </p:grpSpPr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683C6F65-C7E3-4028-929E-3305299B4511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87400647-9CC5-4131-A87F-DB527EBDEE27}"/>
                </a:ext>
              </a:extLst>
            </p:cNvPr>
            <p:cNvSpPr/>
            <p:nvPr/>
          </p:nvSpPr>
          <p:spPr>
            <a:xfrm>
              <a:off x="6049742" y="5647428"/>
              <a:ext cx="70403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325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F91031B8-9F75-42B0-9A75-3F5E44D64978}"/>
              </a:ext>
            </a:extLst>
          </p:cNvPr>
          <p:cNvGrpSpPr/>
          <p:nvPr/>
        </p:nvGrpSpPr>
        <p:grpSpPr>
          <a:xfrm>
            <a:off x="1538542" y="3523828"/>
            <a:ext cx="684000" cy="576000"/>
            <a:chOff x="6053742" y="5599630"/>
            <a:chExt cx="684000" cy="576000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A6D4ED4D-627F-439D-9183-97A66358FE5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1D483B7A-6B02-4471-9F54-D7B20D132E42}"/>
                </a:ext>
              </a:extLst>
            </p:cNvPr>
            <p:cNvSpPr/>
            <p:nvPr/>
          </p:nvSpPr>
          <p:spPr>
            <a:xfrm>
              <a:off x="6136303" y="5647428"/>
              <a:ext cx="53091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82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45C37668-310B-4429-968F-67438C28CE2C}"/>
              </a:ext>
            </a:extLst>
          </p:cNvPr>
          <p:cNvGrpSpPr/>
          <p:nvPr/>
        </p:nvGrpSpPr>
        <p:grpSpPr>
          <a:xfrm>
            <a:off x="656752" y="3529847"/>
            <a:ext cx="684000" cy="576000"/>
            <a:chOff x="6053742" y="5599630"/>
            <a:chExt cx="684000" cy="576000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7C2B88BF-ABAC-45A6-B7A8-364806CB77A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507B2D0-73C3-4D81-BC54-346AE9356A09}"/>
                </a:ext>
              </a:extLst>
            </p:cNvPr>
            <p:cNvSpPr/>
            <p:nvPr/>
          </p:nvSpPr>
          <p:spPr>
            <a:xfrm>
              <a:off x="6222866" y="5662418"/>
              <a:ext cx="35779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0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DFE7544-A1F2-47DA-958D-DA5731D583F3}"/>
              </a:ext>
            </a:extLst>
          </p:cNvPr>
          <p:cNvCxnSpPr/>
          <p:nvPr/>
        </p:nvCxnSpPr>
        <p:spPr>
          <a:xfrm>
            <a:off x="6017742" y="3642616"/>
            <a:ext cx="0" cy="419725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CEA99DE0-5FD3-4B3F-B46A-FC57F95CA27A}"/>
              </a:ext>
            </a:extLst>
          </p:cNvPr>
          <p:cNvCxnSpPr/>
          <p:nvPr/>
        </p:nvCxnSpPr>
        <p:spPr>
          <a:xfrm flipH="1">
            <a:off x="1901673" y="3342810"/>
            <a:ext cx="2376000" cy="0"/>
          </a:xfrm>
          <a:prstGeom prst="straightConnector1">
            <a:avLst/>
          </a:prstGeom>
          <a:ln w="76200"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0" name="Straight Arrow Connector 309">
            <a:extLst>
              <a:ext uri="{FF2B5EF4-FFF2-40B4-BE49-F238E27FC236}">
                <a16:creationId xmlns:a16="http://schemas.microsoft.com/office/drawing/2014/main" id="{65B12F59-6D11-4E71-B050-B33B8AA03E74}"/>
              </a:ext>
            </a:extLst>
          </p:cNvPr>
          <p:cNvCxnSpPr>
            <a:cxnSpLocks/>
          </p:cNvCxnSpPr>
          <p:nvPr/>
        </p:nvCxnSpPr>
        <p:spPr>
          <a:xfrm flipH="1" flipV="1">
            <a:off x="998752" y="3342810"/>
            <a:ext cx="900000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" name="Straight Arrow Connector 313">
            <a:extLst>
              <a:ext uri="{FF2B5EF4-FFF2-40B4-BE49-F238E27FC236}">
                <a16:creationId xmlns:a16="http://schemas.microsoft.com/office/drawing/2014/main" id="{3C59C5D6-D1BD-4ED6-A11B-4C1990334512}"/>
              </a:ext>
            </a:extLst>
          </p:cNvPr>
          <p:cNvCxnSpPr>
            <a:cxnSpLocks/>
          </p:cNvCxnSpPr>
          <p:nvPr/>
        </p:nvCxnSpPr>
        <p:spPr>
          <a:xfrm flipH="1" flipV="1">
            <a:off x="4275277" y="3335358"/>
            <a:ext cx="4644000" cy="0"/>
          </a:xfrm>
          <a:prstGeom prst="straightConnector1">
            <a:avLst/>
          </a:prstGeom>
          <a:ln w="762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Arrow Connector 314">
            <a:extLst>
              <a:ext uri="{FF2B5EF4-FFF2-40B4-BE49-F238E27FC236}">
                <a16:creationId xmlns:a16="http://schemas.microsoft.com/office/drawing/2014/main" id="{1962E88E-E3ED-4DF7-9FAE-2747C07A9033}"/>
              </a:ext>
            </a:extLst>
          </p:cNvPr>
          <p:cNvCxnSpPr>
            <a:cxnSpLocks/>
          </p:cNvCxnSpPr>
          <p:nvPr/>
        </p:nvCxnSpPr>
        <p:spPr>
          <a:xfrm flipH="1" flipV="1">
            <a:off x="8926927" y="3342810"/>
            <a:ext cx="1274400" cy="0"/>
          </a:xfrm>
          <a:prstGeom prst="straightConnector1">
            <a:avLst/>
          </a:prstGeom>
          <a:ln w="762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Arrow Connector 315">
            <a:extLst>
              <a:ext uri="{FF2B5EF4-FFF2-40B4-BE49-F238E27FC236}">
                <a16:creationId xmlns:a16="http://schemas.microsoft.com/office/drawing/2014/main" id="{E08CB09D-F823-4F35-BFEB-D5618A863C3E}"/>
              </a:ext>
            </a:extLst>
          </p:cNvPr>
          <p:cNvCxnSpPr>
            <a:cxnSpLocks/>
          </p:cNvCxnSpPr>
          <p:nvPr/>
        </p:nvCxnSpPr>
        <p:spPr>
          <a:xfrm flipH="1" flipV="1">
            <a:off x="10193809" y="3342810"/>
            <a:ext cx="828000" cy="0"/>
          </a:xfrm>
          <a:prstGeom prst="straightConnector1">
            <a:avLst/>
          </a:prstGeom>
          <a:ln w="76200">
            <a:solidFill>
              <a:srgbClr val="7030A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2D83C590-DC24-4819-A481-31C451C9687D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194343617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2488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5: 0-1000 number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67" name="Straight Connector 266">
            <a:extLst>
              <a:ext uri="{FF2B5EF4-FFF2-40B4-BE49-F238E27FC236}">
                <a16:creationId xmlns:a16="http://schemas.microsoft.com/office/drawing/2014/main" id="{A289E480-DF53-410D-AB33-0B9EEC4B8DDD}"/>
              </a:ext>
            </a:extLst>
          </p:cNvPr>
          <p:cNvCxnSpPr/>
          <p:nvPr/>
        </p:nvCxnSpPr>
        <p:spPr>
          <a:xfrm>
            <a:off x="998752" y="3863262"/>
            <a:ext cx="1008000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B5397DB4-85F7-48B3-88B0-9EA4E12BD85E}"/>
              </a:ext>
            </a:extLst>
          </p:cNvPr>
          <p:cNvGrpSpPr/>
          <p:nvPr/>
        </p:nvGrpSpPr>
        <p:grpSpPr>
          <a:xfrm>
            <a:off x="10595200" y="3523828"/>
            <a:ext cx="877163" cy="576000"/>
            <a:chOff x="5948190" y="5599630"/>
            <a:chExt cx="877163" cy="57600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7C1B993-525D-4BAC-A87E-AA663F19A860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8B9C4A0D-2B29-4338-8251-CFB88D5FD2E4}"/>
                </a:ext>
              </a:extLst>
            </p:cNvPr>
            <p:cNvSpPr/>
            <p:nvPr/>
          </p:nvSpPr>
          <p:spPr>
            <a:xfrm>
              <a:off x="5948190" y="5647428"/>
              <a:ext cx="877163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1000</a:t>
              </a:r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80D6322F-CB11-43F1-B4B7-88AE5BD5637E}"/>
              </a:ext>
            </a:extLst>
          </p:cNvPr>
          <p:cNvGrpSpPr/>
          <p:nvPr/>
        </p:nvGrpSpPr>
        <p:grpSpPr>
          <a:xfrm>
            <a:off x="8592617" y="3523828"/>
            <a:ext cx="704039" cy="576000"/>
            <a:chOff x="6049742" y="5599630"/>
            <a:chExt cx="704039" cy="576000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3D58DBF2-A0A2-4977-8E8B-7D972CA10F8D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D1128CE3-A8CF-4F53-8E4E-13EB784A0671}"/>
                </a:ext>
              </a:extLst>
            </p:cNvPr>
            <p:cNvSpPr/>
            <p:nvPr/>
          </p:nvSpPr>
          <p:spPr>
            <a:xfrm>
              <a:off x="6049742" y="5647428"/>
              <a:ext cx="70403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790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53297C84-AC23-438C-B42B-F47F511561D3}"/>
              </a:ext>
            </a:extLst>
          </p:cNvPr>
          <p:cNvGrpSpPr/>
          <p:nvPr/>
        </p:nvGrpSpPr>
        <p:grpSpPr>
          <a:xfrm>
            <a:off x="9863950" y="3523435"/>
            <a:ext cx="704039" cy="576000"/>
            <a:chOff x="6049742" y="5599630"/>
            <a:chExt cx="704039" cy="576000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CF6E6711-B036-4127-90D0-95FFFC965518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A2B87E07-62F2-4805-B951-A71C362E63EF}"/>
                </a:ext>
              </a:extLst>
            </p:cNvPr>
            <p:cNvSpPr/>
            <p:nvPr/>
          </p:nvSpPr>
          <p:spPr>
            <a:xfrm>
              <a:off x="6049742" y="5647428"/>
              <a:ext cx="70403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931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9752F82D-EDEE-4509-AF86-D56377664D26}"/>
              </a:ext>
            </a:extLst>
          </p:cNvPr>
          <p:cNvGrpSpPr/>
          <p:nvPr/>
        </p:nvGrpSpPr>
        <p:grpSpPr>
          <a:xfrm>
            <a:off x="3908711" y="3523828"/>
            <a:ext cx="704039" cy="576000"/>
            <a:chOff x="6049742" y="5599630"/>
            <a:chExt cx="704039" cy="576000"/>
          </a:xfrm>
        </p:grpSpPr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683C6F65-C7E3-4028-929E-3305299B4511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87400647-9CC5-4131-A87F-DB527EBDEE27}"/>
                </a:ext>
              </a:extLst>
            </p:cNvPr>
            <p:cNvSpPr/>
            <p:nvPr/>
          </p:nvSpPr>
          <p:spPr>
            <a:xfrm>
              <a:off x="6049742" y="5647428"/>
              <a:ext cx="70403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325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F91031B8-9F75-42B0-9A75-3F5E44D64978}"/>
              </a:ext>
            </a:extLst>
          </p:cNvPr>
          <p:cNvGrpSpPr/>
          <p:nvPr/>
        </p:nvGrpSpPr>
        <p:grpSpPr>
          <a:xfrm>
            <a:off x="1538542" y="3523828"/>
            <a:ext cx="684000" cy="576000"/>
            <a:chOff x="6053742" y="5599630"/>
            <a:chExt cx="684000" cy="576000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A6D4ED4D-627F-439D-9183-97A66358FE5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1D483B7A-6B02-4471-9F54-D7B20D132E42}"/>
                </a:ext>
              </a:extLst>
            </p:cNvPr>
            <p:cNvSpPr/>
            <p:nvPr/>
          </p:nvSpPr>
          <p:spPr>
            <a:xfrm>
              <a:off x="6136303" y="5647428"/>
              <a:ext cx="53091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82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45C37668-310B-4429-968F-67438C28CE2C}"/>
              </a:ext>
            </a:extLst>
          </p:cNvPr>
          <p:cNvGrpSpPr/>
          <p:nvPr/>
        </p:nvGrpSpPr>
        <p:grpSpPr>
          <a:xfrm>
            <a:off x="656752" y="3529847"/>
            <a:ext cx="684000" cy="576000"/>
            <a:chOff x="6053742" y="5599630"/>
            <a:chExt cx="684000" cy="576000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7C2B88BF-ABAC-45A6-B7A8-364806CB77A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507B2D0-73C3-4D81-BC54-346AE9356A09}"/>
                </a:ext>
              </a:extLst>
            </p:cNvPr>
            <p:cNvSpPr/>
            <p:nvPr/>
          </p:nvSpPr>
          <p:spPr>
            <a:xfrm>
              <a:off x="6222866" y="5662418"/>
              <a:ext cx="35779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0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DFE7544-A1F2-47DA-958D-DA5731D583F3}"/>
              </a:ext>
            </a:extLst>
          </p:cNvPr>
          <p:cNvCxnSpPr/>
          <p:nvPr/>
        </p:nvCxnSpPr>
        <p:spPr>
          <a:xfrm>
            <a:off x="6017742" y="3642616"/>
            <a:ext cx="0" cy="419725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CEA99DE0-5FD3-4B3F-B46A-FC57F95CA27A}"/>
              </a:ext>
            </a:extLst>
          </p:cNvPr>
          <p:cNvCxnSpPr/>
          <p:nvPr/>
        </p:nvCxnSpPr>
        <p:spPr>
          <a:xfrm flipH="1">
            <a:off x="1901673" y="3342810"/>
            <a:ext cx="2376000" cy="0"/>
          </a:xfrm>
          <a:prstGeom prst="straightConnector1">
            <a:avLst/>
          </a:prstGeom>
          <a:ln w="76200"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0" name="Straight Arrow Connector 309">
            <a:extLst>
              <a:ext uri="{FF2B5EF4-FFF2-40B4-BE49-F238E27FC236}">
                <a16:creationId xmlns:a16="http://schemas.microsoft.com/office/drawing/2014/main" id="{65B12F59-6D11-4E71-B050-B33B8AA03E74}"/>
              </a:ext>
            </a:extLst>
          </p:cNvPr>
          <p:cNvCxnSpPr>
            <a:cxnSpLocks/>
          </p:cNvCxnSpPr>
          <p:nvPr/>
        </p:nvCxnSpPr>
        <p:spPr>
          <a:xfrm flipH="1" flipV="1">
            <a:off x="998752" y="3342810"/>
            <a:ext cx="900000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" name="Straight Arrow Connector 313">
            <a:extLst>
              <a:ext uri="{FF2B5EF4-FFF2-40B4-BE49-F238E27FC236}">
                <a16:creationId xmlns:a16="http://schemas.microsoft.com/office/drawing/2014/main" id="{3C59C5D6-D1BD-4ED6-A11B-4C1990334512}"/>
              </a:ext>
            </a:extLst>
          </p:cNvPr>
          <p:cNvCxnSpPr>
            <a:cxnSpLocks/>
          </p:cNvCxnSpPr>
          <p:nvPr/>
        </p:nvCxnSpPr>
        <p:spPr>
          <a:xfrm flipH="1" flipV="1">
            <a:off x="4275277" y="3335358"/>
            <a:ext cx="4644000" cy="0"/>
          </a:xfrm>
          <a:prstGeom prst="straightConnector1">
            <a:avLst/>
          </a:prstGeom>
          <a:ln w="762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Arrow Connector 314">
            <a:extLst>
              <a:ext uri="{FF2B5EF4-FFF2-40B4-BE49-F238E27FC236}">
                <a16:creationId xmlns:a16="http://schemas.microsoft.com/office/drawing/2014/main" id="{1962E88E-E3ED-4DF7-9FAE-2747C07A9033}"/>
              </a:ext>
            </a:extLst>
          </p:cNvPr>
          <p:cNvCxnSpPr>
            <a:cxnSpLocks/>
          </p:cNvCxnSpPr>
          <p:nvPr/>
        </p:nvCxnSpPr>
        <p:spPr>
          <a:xfrm flipH="1" flipV="1">
            <a:off x="8926927" y="3342810"/>
            <a:ext cx="1274400" cy="0"/>
          </a:xfrm>
          <a:prstGeom prst="straightConnector1">
            <a:avLst/>
          </a:prstGeom>
          <a:ln w="762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Arrow Connector 315">
            <a:extLst>
              <a:ext uri="{FF2B5EF4-FFF2-40B4-BE49-F238E27FC236}">
                <a16:creationId xmlns:a16="http://schemas.microsoft.com/office/drawing/2014/main" id="{E08CB09D-F823-4F35-BFEB-D5618A863C3E}"/>
              </a:ext>
            </a:extLst>
          </p:cNvPr>
          <p:cNvCxnSpPr>
            <a:cxnSpLocks/>
          </p:cNvCxnSpPr>
          <p:nvPr/>
        </p:nvCxnSpPr>
        <p:spPr>
          <a:xfrm flipH="1" flipV="1">
            <a:off x="10193809" y="3342810"/>
            <a:ext cx="828000" cy="0"/>
          </a:xfrm>
          <a:prstGeom prst="straightConnector1">
            <a:avLst/>
          </a:prstGeom>
          <a:ln w="76200">
            <a:solidFill>
              <a:srgbClr val="7030A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AE3933B6-C329-4C4B-9851-2A5105C1BEAB}"/>
              </a:ext>
            </a:extLst>
          </p:cNvPr>
          <p:cNvSpPr txBox="1"/>
          <p:nvPr/>
        </p:nvSpPr>
        <p:spPr>
          <a:xfrm>
            <a:off x="508194" y="5159287"/>
            <a:ext cx="11535243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The </a:t>
            </a:r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purple arrow (931→1000) </a:t>
            </a:r>
            <a:r>
              <a:rPr lang="en-GB" sz="4000" b="1" dirty="0">
                <a:latin typeface="Century Gothic" panose="020B0502020202020204" pitchFamily="34" charset="0"/>
              </a:rPr>
              <a:t>is approximately half the length of the </a:t>
            </a:r>
            <a:br>
              <a:rPr lang="en-GB" sz="4000" b="1" dirty="0">
                <a:latin typeface="Century Gothic" panose="020B0502020202020204" pitchFamily="34" charset="0"/>
              </a:rPr>
            </a:br>
            <a:r>
              <a:rPr lang="en-GB" sz="4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orange arrow (790→931)</a:t>
            </a:r>
            <a:r>
              <a:rPr lang="en-GB" sz="4000" b="1" dirty="0">
                <a:latin typeface="Century Gothic" panose="020B0502020202020204" pitchFamily="34" charset="0"/>
              </a:rPr>
              <a:t>.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67F4BE9-764F-4B9B-8263-71CB8AF45514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56208424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2488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5: 0-1000 number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67" name="Straight Connector 266">
            <a:extLst>
              <a:ext uri="{FF2B5EF4-FFF2-40B4-BE49-F238E27FC236}">
                <a16:creationId xmlns:a16="http://schemas.microsoft.com/office/drawing/2014/main" id="{A289E480-DF53-410D-AB33-0B9EEC4B8DDD}"/>
              </a:ext>
            </a:extLst>
          </p:cNvPr>
          <p:cNvCxnSpPr/>
          <p:nvPr/>
        </p:nvCxnSpPr>
        <p:spPr>
          <a:xfrm>
            <a:off x="998752" y="3863262"/>
            <a:ext cx="1008000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B5397DB4-85F7-48B3-88B0-9EA4E12BD85E}"/>
              </a:ext>
            </a:extLst>
          </p:cNvPr>
          <p:cNvGrpSpPr/>
          <p:nvPr/>
        </p:nvGrpSpPr>
        <p:grpSpPr>
          <a:xfrm>
            <a:off x="10595200" y="3523828"/>
            <a:ext cx="877163" cy="576000"/>
            <a:chOff x="5948190" y="5599630"/>
            <a:chExt cx="877163" cy="57600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7C1B993-525D-4BAC-A87E-AA663F19A860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8B9C4A0D-2B29-4338-8251-CFB88D5FD2E4}"/>
                </a:ext>
              </a:extLst>
            </p:cNvPr>
            <p:cNvSpPr/>
            <p:nvPr/>
          </p:nvSpPr>
          <p:spPr>
            <a:xfrm>
              <a:off x="5948190" y="5647428"/>
              <a:ext cx="877163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1000</a:t>
              </a:r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80D6322F-CB11-43F1-B4B7-88AE5BD5637E}"/>
              </a:ext>
            </a:extLst>
          </p:cNvPr>
          <p:cNvGrpSpPr/>
          <p:nvPr/>
        </p:nvGrpSpPr>
        <p:grpSpPr>
          <a:xfrm>
            <a:off x="8592617" y="3523828"/>
            <a:ext cx="704039" cy="576000"/>
            <a:chOff x="6049742" y="5599630"/>
            <a:chExt cx="704039" cy="576000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3D58DBF2-A0A2-4977-8E8B-7D972CA10F8D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D1128CE3-A8CF-4F53-8E4E-13EB784A0671}"/>
                </a:ext>
              </a:extLst>
            </p:cNvPr>
            <p:cNvSpPr/>
            <p:nvPr/>
          </p:nvSpPr>
          <p:spPr>
            <a:xfrm>
              <a:off x="6049742" y="5647428"/>
              <a:ext cx="70403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790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53297C84-AC23-438C-B42B-F47F511561D3}"/>
              </a:ext>
            </a:extLst>
          </p:cNvPr>
          <p:cNvGrpSpPr/>
          <p:nvPr/>
        </p:nvGrpSpPr>
        <p:grpSpPr>
          <a:xfrm>
            <a:off x="9863950" y="3523435"/>
            <a:ext cx="704039" cy="576000"/>
            <a:chOff x="6049742" y="5599630"/>
            <a:chExt cx="704039" cy="576000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CF6E6711-B036-4127-90D0-95FFFC965518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A2B87E07-62F2-4805-B951-A71C362E63EF}"/>
                </a:ext>
              </a:extLst>
            </p:cNvPr>
            <p:cNvSpPr/>
            <p:nvPr/>
          </p:nvSpPr>
          <p:spPr>
            <a:xfrm>
              <a:off x="6049742" y="5647428"/>
              <a:ext cx="70403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931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9752F82D-EDEE-4509-AF86-D56377664D26}"/>
              </a:ext>
            </a:extLst>
          </p:cNvPr>
          <p:cNvGrpSpPr/>
          <p:nvPr/>
        </p:nvGrpSpPr>
        <p:grpSpPr>
          <a:xfrm>
            <a:off x="3908711" y="3523828"/>
            <a:ext cx="704039" cy="576000"/>
            <a:chOff x="6049742" y="5599630"/>
            <a:chExt cx="704039" cy="576000"/>
          </a:xfrm>
        </p:grpSpPr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683C6F65-C7E3-4028-929E-3305299B4511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87400647-9CC5-4131-A87F-DB527EBDEE27}"/>
                </a:ext>
              </a:extLst>
            </p:cNvPr>
            <p:cNvSpPr/>
            <p:nvPr/>
          </p:nvSpPr>
          <p:spPr>
            <a:xfrm>
              <a:off x="6049742" y="5647428"/>
              <a:ext cx="70403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325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F91031B8-9F75-42B0-9A75-3F5E44D64978}"/>
              </a:ext>
            </a:extLst>
          </p:cNvPr>
          <p:cNvGrpSpPr/>
          <p:nvPr/>
        </p:nvGrpSpPr>
        <p:grpSpPr>
          <a:xfrm>
            <a:off x="1538542" y="3523828"/>
            <a:ext cx="684000" cy="576000"/>
            <a:chOff x="6053742" y="5599630"/>
            <a:chExt cx="684000" cy="576000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A6D4ED4D-627F-439D-9183-97A66358FE5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1D483B7A-6B02-4471-9F54-D7B20D132E42}"/>
                </a:ext>
              </a:extLst>
            </p:cNvPr>
            <p:cNvSpPr/>
            <p:nvPr/>
          </p:nvSpPr>
          <p:spPr>
            <a:xfrm>
              <a:off x="6136303" y="5647428"/>
              <a:ext cx="53091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82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45C37668-310B-4429-968F-67438C28CE2C}"/>
              </a:ext>
            </a:extLst>
          </p:cNvPr>
          <p:cNvGrpSpPr/>
          <p:nvPr/>
        </p:nvGrpSpPr>
        <p:grpSpPr>
          <a:xfrm>
            <a:off x="656752" y="3529847"/>
            <a:ext cx="684000" cy="576000"/>
            <a:chOff x="6053742" y="5599630"/>
            <a:chExt cx="684000" cy="576000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7C2B88BF-ABAC-45A6-B7A8-364806CB77A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507B2D0-73C3-4D81-BC54-346AE9356A09}"/>
                </a:ext>
              </a:extLst>
            </p:cNvPr>
            <p:cNvSpPr/>
            <p:nvPr/>
          </p:nvSpPr>
          <p:spPr>
            <a:xfrm>
              <a:off x="6222866" y="5662418"/>
              <a:ext cx="35779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0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DFE7544-A1F2-47DA-958D-DA5731D583F3}"/>
              </a:ext>
            </a:extLst>
          </p:cNvPr>
          <p:cNvCxnSpPr/>
          <p:nvPr/>
        </p:nvCxnSpPr>
        <p:spPr>
          <a:xfrm>
            <a:off x="6017742" y="3642616"/>
            <a:ext cx="0" cy="419725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CEA99DE0-5FD3-4B3F-B46A-FC57F95CA27A}"/>
              </a:ext>
            </a:extLst>
          </p:cNvPr>
          <p:cNvCxnSpPr/>
          <p:nvPr/>
        </p:nvCxnSpPr>
        <p:spPr>
          <a:xfrm flipH="1">
            <a:off x="1901673" y="3342810"/>
            <a:ext cx="2376000" cy="0"/>
          </a:xfrm>
          <a:prstGeom prst="straightConnector1">
            <a:avLst/>
          </a:prstGeom>
          <a:ln w="76200"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0" name="Straight Arrow Connector 309">
            <a:extLst>
              <a:ext uri="{FF2B5EF4-FFF2-40B4-BE49-F238E27FC236}">
                <a16:creationId xmlns:a16="http://schemas.microsoft.com/office/drawing/2014/main" id="{65B12F59-6D11-4E71-B050-B33B8AA03E74}"/>
              </a:ext>
            </a:extLst>
          </p:cNvPr>
          <p:cNvCxnSpPr>
            <a:cxnSpLocks/>
          </p:cNvCxnSpPr>
          <p:nvPr/>
        </p:nvCxnSpPr>
        <p:spPr>
          <a:xfrm flipH="1" flipV="1">
            <a:off x="998752" y="3342810"/>
            <a:ext cx="900000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" name="Straight Arrow Connector 313">
            <a:extLst>
              <a:ext uri="{FF2B5EF4-FFF2-40B4-BE49-F238E27FC236}">
                <a16:creationId xmlns:a16="http://schemas.microsoft.com/office/drawing/2014/main" id="{3C59C5D6-D1BD-4ED6-A11B-4C1990334512}"/>
              </a:ext>
            </a:extLst>
          </p:cNvPr>
          <p:cNvCxnSpPr>
            <a:cxnSpLocks/>
          </p:cNvCxnSpPr>
          <p:nvPr/>
        </p:nvCxnSpPr>
        <p:spPr>
          <a:xfrm flipH="1" flipV="1">
            <a:off x="4275277" y="3335358"/>
            <a:ext cx="4644000" cy="0"/>
          </a:xfrm>
          <a:prstGeom prst="straightConnector1">
            <a:avLst/>
          </a:prstGeom>
          <a:ln w="762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Arrow Connector 314">
            <a:extLst>
              <a:ext uri="{FF2B5EF4-FFF2-40B4-BE49-F238E27FC236}">
                <a16:creationId xmlns:a16="http://schemas.microsoft.com/office/drawing/2014/main" id="{1962E88E-E3ED-4DF7-9FAE-2747C07A9033}"/>
              </a:ext>
            </a:extLst>
          </p:cNvPr>
          <p:cNvCxnSpPr>
            <a:cxnSpLocks/>
          </p:cNvCxnSpPr>
          <p:nvPr/>
        </p:nvCxnSpPr>
        <p:spPr>
          <a:xfrm flipH="1" flipV="1">
            <a:off x="8926927" y="3342810"/>
            <a:ext cx="1274400" cy="0"/>
          </a:xfrm>
          <a:prstGeom prst="straightConnector1">
            <a:avLst/>
          </a:prstGeom>
          <a:ln w="762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Arrow Connector 315">
            <a:extLst>
              <a:ext uri="{FF2B5EF4-FFF2-40B4-BE49-F238E27FC236}">
                <a16:creationId xmlns:a16="http://schemas.microsoft.com/office/drawing/2014/main" id="{E08CB09D-F823-4F35-BFEB-D5618A863C3E}"/>
              </a:ext>
            </a:extLst>
          </p:cNvPr>
          <p:cNvCxnSpPr>
            <a:cxnSpLocks/>
          </p:cNvCxnSpPr>
          <p:nvPr/>
        </p:nvCxnSpPr>
        <p:spPr>
          <a:xfrm flipH="1" flipV="1">
            <a:off x="10193809" y="3342810"/>
            <a:ext cx="828000" cy="0"/>
          </a:xfrm>
          <a:prstGeom prst="straightConnector1">
            <a:avLst/>
          </a:prstGeom>
          <a:ln w="76200">
            <a:solidFill>
              <a:srgbClr val="7030A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AE3933B6-C329-4C4B-9851-2A5105C1BEAB}"/>
              </a:ext>
            </a:extLst>
          </p:cNvPr>
          <p:cNvSpPr txBox="1"/>
          <p:nvPr/>
        </p:nvSpPr>
        <p:spPr>
          <a:xfrm>
            <a:off x="508194" y="5159287"/>
            <a:ext cx="11535243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The </a:t>
            </a:r>
            <a:r>
              <a:rPr lang="en-GB" sz="40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blue arrow (82→325) </a:t>
            </a:r>
            <a:r>
              <a:rPr lang="en-GB" sz="4000" b="1" dirty="0">
                <a:latin typeface="Century Gothic" panose="020B0502020202020204" pitchFamily="34" charset="0"/>
              </a:rPr>
              <a:t>is approximately three times longer than the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red arrow (0→82)</a:t>
            </a:r>
            <a:r>
              <a:rPr lang="en-GB" sz="4000" b="1" dirty="0">
                <a:latin typeface="Century Gothic" panose="020B0502020202020204" pitchFamily="34" charset="0"/>
              </a:rPr>
              <a:t>.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31363B2-518E-4CD0-8A39-B6203DD8740B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49300304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2488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5: 0-1000 number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67" name="Straight Connector 266">
            <a:extLst>
              <a:ext uri="{FF2B5EF4-FFF2-40B4-BE49-F238E27FC236}">
                <a16:creationId xmlns:a16="http://schemas.microsoft.com/office/drawing/2014/main" id="{A289E480-DF53-410D-AB33-0B9EEC4B8DDD}"/>
              </a:ext>
            </a:extLst>
          </p:cNvPr>
          <p:cNvCxnSpPr/>
          <p:nvPr/>
        </p:nvCxnSpPr>
        <p:spPr>
          <a:xfrm>
            <a:off x="998752" y="3863262"/>
            <a:ext cx="1008000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B5397DB4-85F7-48B3-88B0-9EA4E12BD85E}"/>
              </a:ext>
            </a:extLst>
          </p:cNvPr>
          <p:cNvGrpSpPr/>
          <p:nvPr/>
        </p:nvGrpSpPr>
        <p:grpSpPr>
          <a:xfrm>
            <a:off x="10595200" y="3523828"/>
            <a:ext cx="877163" cy="576000"/>
            <a:chOff x="5948190" y="5599630"/>
            <a:chExt cx="877163" cy="57600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7C1B993-525D-4BAC-A87E-AA663F19A860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8B9C4A0D-2B29-4338-8251-CFB88D5FD2E4}"/>
                </a:ext>
              </a:extLst>
            </p:cNvPr>
            <p:cNvSpPr/>
            <p:nvPr/>
          </p:nvSpPr>
          <p:spPr>
            <a:xfrm>
              <a:off x="5948190" y="5647428"/>
              <a:ext cx="877163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1000</a:t>
              </a:r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80D6322F-CB11-43F1-B4B7-88AE5BD5637E}"/>
              </a:ext>
            </a:extLst>
          </p:cNvPr>
          <p:cNvGrpSpPr/>
          <p:nvPr/>
        </p:nvGrpSpPr>
        <p:grpSpPr>
          <a:xfrm>
            <a:off x="8592617" y="3523828"/>
            <a:ext cx="704039" cy="576000"/>
            <a:chOff x="6049742" y="5599630"/>
            <a:chExt cx="704039" cy="576000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3D58DBF2-A0A2-4977-8E8B-7D972CA10F8D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D1128CE3-A8CF-4F53-8E4E-13EB784A0671}"/>
                </a:ext>
              </a:extLst>
            </p:cNvPr>
            <p:cNvSpPr/>
            <p:nvPr/>
          </p:nvSpPr>
          <p:spPr>
            <a:xfrm>
              <a:off x="6049742" y="5647428"/>
              <a:ext cx="70403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790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53297C84-AC23-438C-B42B-F47F511561D3}"/>
              </a:ext>
            </a:extLst>
          </p:cNvPr>
          <p:cNvGrpSpPr/>
          <p:nvPr/>
        </p:nvGrpSpPr>
        <p:grpSpPr>
          <a:xfrm>
            <a:off x="9863950" y="3523435"/>
            <a:ext cx="704039" cy="576000"/>
            <a:chOff x="6049742" y="5599630"/>
            <a:chExt cx="704039" cy="576000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CF6E6711-B036-4127-90D0-95FFFC965518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A2B87E07-62F2-4805-B951-A71C362E63EF}"/>
                </a:ext>
              </a:extLst>
            </p:cNvPr>
            <p:cNvSpPr/>
            <p:nvPr/>
          </p:nvSpPr>
          <p:spPr>
            <a:xfrm>
              <a:off x="6049742" y="5647428"/>
              <a:ext cx="70403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931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9752F82D-EDEE-4509-AF86-D56377664D26}"/>
              </a:ext>
            </a:extLst>
          </p:cNvPr>
          <p:cNvGrpSpPr/>
          <p:nvPr/>
        </p:nvGrpSpPr>
        <p:grpSpPr>
          <a:xfrm>
            <a:off x="3908711" y="3523828"/>
            <a:ext cx="704039" cy="576000"/>
            <a:chOff x="6049742" y="5599630"/>
            <a:chExt cx="704039" cy="576000"/>
          </a:xfrm>
        </p:grpSpPr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683C6F65-C7E3-4028-929E-3305299B4511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87400647-9CC5-4131-A87F-DB527EBDEE27}"/>
                </a:ext>
              </a:extLst>
            </p:cNvPr>
            <p:cNvSpPr/>
            <p:nvPr/>
          </p:nvSpPr>
          <p:spPr>
            <a:xfrm>
              <a:off x="6049742" y="5647428"/>
              <a:ext cx="70403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325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F91031B8-9F75-42B0-9A75-3F5E44D64978}"/>
              </a:ext>
            </a:extLst>
          </p:cNvPr>
          <p:cNvGrpSpPr/>
          <p:nvPr/>
        </p:nvGrpSpPr>
        <p:grpSpPr>
          <a:xfrm>
            <a:off x="1538542" y="3523828"/>
            <a:ext cx="684000" cy="576000"/>
            <a:chOff x="6053742" y="5599630"/>
            <a:chExt cx="684000" cy="576000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A6D4ED4D-627F-439D-9183-97A66358FE5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1D483B7A-6B02-4471-9F54-D7B20D132E42}"/>
                </a:ext>
              </a:extLst>
            </p:cNvPr>
            <p:cNvSpPr/>
            <p:nvPr/>
          </p:nvSpPr>
          <p:spPr>
            <a:xfrm>
              <a:off x="6136303" y="5647428"/>
              <a:ext cx="53091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82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45C37668-310B-4429-968F-67438C28CE2C}"/>
              </a:ext>
            </a:extLst>
          </p:cNvPr>
          <p:cNvGrpSpPr/>
          <p:nvPr/>
        </p:nvGrpSpPr>
        <p:grpSpPr>
          <a:xfrm>
            <a:off x="656752" y="3529847"/>
            <a:ext cx="684000" cy="576000"/>
            <a:chOff x="6053742" y="5599630"/>
            <a:chExt cx="684000" cy="576000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7C2B88BF-ABAC-45A6-B7A8-364806CB77A7}"/>
                </a:ext>
              </a:extLst>
            </p:cNvPr>
            <p:cNvSpPr/>
            <p:nvPr/>
          </p:nvSpPr>
          <p:spPr>
            <a:xfrm>
              <a:off x="6053742" y="5599630"/>
              <a:ext cx="684000" cy="576000"/>
            </a:xfrm>
            <a:prstGeom prst="rect">
              <a:avLst/>
            </a:prstGeom>
            <a:solidFill>
              <a:srgbClr val="FF99FF"/>
            </a:solidFill>
            <a:ln>
              <a:solidFill>
                <a:srgbClr val="FF99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b="1" dirty="0">
                <a:latin typeface="Century Gothic" panose="020B0502020202020204" pitchFamily="34" charset="0"/>
              </a:endParaRPr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507B2D0-73C3-4D81-BC54-346AE9356A09}"/>
                </a:ext>
              </a:extLst>
            </p:cNvPr>
            <p:cNvSpPr/>
            <p:nvPr/>
          </p:nvSpPr>
          <p:spPr>
            <a:xfrm>
              <a:off x="6222866" y="5662418"/>
              <a:ext cx="35779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2400" b="1" dirty="0">
                  <a:latin typeface="Century Gothic" panose="020B0502020202020204" pitchFamily="34" charset="0"/>
                </a:rPr>
                <a:t>0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DFE7544-A1F2-47DA-958D-DA5731D583F3}"/>
              </a:ext>
            </a:extLst>
          </p:cNvPr>
          <p:cNvCxnSpPr/>
          <p:nvPr/>
        </p:nvCxnSpPr>
        <p:spPr>
          <a:xfrm>
            <a:off x="6017742" y="3642616"/>
            <a:ext cx="0" cy="419725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CEA99DE0-5FD3-4B3F-B46A-FC57F95CA27A}"/>
              </a:ext>
            </a:extLst>
          </p:cNvPr>
          <p:cNvCxnSpPr/>
          <p:nvPr/>
        </p:nvCxnSpPr>
        <p:spPr>
          <a:xfrm flipH="1">
            <a:off x="1901673" y="3342810"/>
            <a:ext cx="2376000" cy="0"/>
          </a:xfrm>
          <a:prstGeom prst="straightConnector1">
            <a:avLst/>
          </a:prstGeom>
          <a:ln w="76200"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0" name="Straight Arrow Connector 309">
            <a:extLst>
              <a:ext uri="{FF2B5EF4-FFF2-40B4-BE49-F238E27FC236}">
                <a16:creationId xmlns:a16="http://schemas.microsoft.com/office/drawing/2014/main" id="{65B12F59-6D11-4E71-B050-B33B8AA03E74}"/>
              </a:ext>
            </a:extLst>
          </p:cNvPr>
          <p:cNvCxnSpPr>
            <a:cxnSpLocks/>
          </p:cNvCxnSpPr>
          <p:nvPr/>
        </p:nvCxnSpPr>
        <p:spPr>
          <a:xfrm flipH="1" flipV="1">
            <a:off x="998752" y="3342810"/>
            <a:ext cx="900000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" name="Straight Arrow Connector 313">
            <a:extLst>
              <a:ext uri="{FF2B5EF4-FFF2-40B4-BE49-F238E27FC236}">
                <a16:creationId xmlns:a16="http://schemas.microsoft.com/office/drawing/2014/main" id="{3C59C5D6-D1BD-4ED6-A11B-4C1990334512}"/>
              </a:ext>
            </a:extLst>
          </p:cNvPr>
          <p:cNvCxnSpPr>
            <a:cxnSpLocks/>
          </p:cNvCxnSpPr>
          <p:nvPr/>
        </p:nvCxnSpPr>
        <p:spPr>
          <a:xfrm flipH="1" flipV="1">
            <a:off x="4275277" y="3335358"/>
            <a:ext cx="4644000" cy="0"/>
          </a:xfrm>
          <a:prstGeom prst="straightConnector1">
            <a:avLst/>
          </a:prstGeom>
          <a:ln w="762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Arrow Connector 314">
            <a:extLst>
              <a:ext uri="{FF2B5EF4-FFF2-40B4-BE49-F238E27FC236}">
                <a16:creationId xmlns:a16="http://schemas.microsoft.com/office/drawing/2014/main" id="{1962E88E-E3ED-4DF7-9FAE-2747C07A9033}"/>
              </a:ext>
            </a:extLst>
          </p:cNvPr>
          <p:cNvCxnSpPr>
            <a:cxnSpLocks/>
          </p:cNvCxnSpPr>
          <p:nvPr/>
        </p:nvCxnSpPr>
        <p:spPr>
          <a:xfrm flipH="1" flipV="1">
            <a:off x="8926927" y="3342810"/>
            <a:ext cx="1274400" cy="0"/>
          </a:xfrm>
          <a:prstGeom prst="straightConnector1">
            <a:avLst/>
          </a:prstGeom>
          <a:ln w="762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Arrow Connector 315">
            <a:extLst>
              <a:ext uri="{FF2B5EF4-FFF2-40B4-BE49-F238E27FC236}">
                <a16:creationId xmlns:a16="http://schemas.microsoft.com/office/drawing/2014/main" id="{E08CB09D-F823-4F35-BFEB-D5618A863C3E}"/>
              </a:ext>
            </a:extLst>
          </p:cNvPr>
          <p:cNvCxnSpPr>
            <a:cxnSpLocks/>
          </p:cNvCxnSpPr>
          <p:nvPr/>
        </p:nvCxnSpPr>
        <p:spPr>
          <a:xfrm flipH="1" flipV="1">
            <a:off x="10193809" y="3342810"/>
            <a:ext cx="828000" cy="0"/>
          </a:xfrm>
          <a:prstGeom prst="straightConnector1">
            <a:avLst/>
          </a:prstGeom>
          <a:ln w="76200">
            <a:solidFill>
              <a:srgbClr val="7030A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AE6BF53-EC11-458E-9982-4439C3F4C7B0}"/>
              </a:ext>
            </a:extLst>
          </p:cNvPr>
          <p:cNvSpPr txBox="1"/>
          <p:nvPr/>
        </p:nvSpPr>
        <p:spPr>
          <a:xfrm>
            <a:off x="656751" y="5090308"/>
            <a:ext cx="10365056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Smallest to largest: </a:t>
            </a:r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purple (931→1000)</a:t>
            </a:r>
            <a:r>
              <a:rPr lang="en-GB" sz="4000" b="1" dirty="0">
                <a:latin typeface="Century Gothic" panose="020B0502020202020204" pitchFamily="34" charset="0"/>
              </a:rPr>
              <a:t>,</a:t>
            </a:r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 </a:t>
            </a:r>
            <a:b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</a:b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red (0→82)</a:t>
            </a:r>
            <a:r>
              <a:rPr lang="en-GB" sz="4000" b="1" dirty="0">
                <a:latin typeface="Century Gothic" panose="020B0502020202020204" pitchFamily="34" charset="0"/>
              </a:rPr>
              <a:t>,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orange (790→931)</a:t>
            </a:r>
            <a:r>
              <a:rPr lang="en-GB" sz="4000" b="1" dirty="0">
                <a:latin typeface="Century Gothic" panose="020B0502020202020204" pitchFamily="34" charset="0"/>
              </a:rPr>
              <a:t>,</a:t>
            </a:r>
            <a:r>
              <a:rPr lang="en-GB" sz="4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br>
              <a:rPr lang="en-GB" sz="4000" b="1" dirty="0">
                <a:solidFill>
                  <a:schemeClr val="accent2"/>
                </a:solidFill>
                <a:latin typeface="Century Gothic" panose="020B0502020202020204" pitchFamily="34" charset="0"/>
              </a:rPr>
            </a:br>
            <a:r>
              <a:rPr lang="en-GB" sz="40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blue (82→325)</a:t>
            </a:r>
            <a:r>
              <a:rPr lang="en-GB" sz="4000" b="1" dirty="0">
                <a:latin typeface="Century Gothic" panose="020B0502020202020204" pitchFamily="34" charset="0"/>
              </a:rPr>
              <a:t>,</a:t>
            </a:r>
            <a:r>
              <a:rPr lang="en-GB" sz="4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(325→790)</a:t>
            </a:r>
            <a:r>
              <a:rPr lang="en-GB" sz="4000" b="1" dirty="0">
                <a:latin typeface="Century Gothic" panose="020B0502020202020204" pitchFamily="34" charset="0"/>
              </a:rPr>
              <a:t>.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0E907E4-E88F-4799-AF79-85DE5E470DBE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311290425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1540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6: Patterns in sequences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0C3F701-1941-45BE-9E9A-EEB7CF0927E1}"/>
              </a:ext>
            </a:extLst>
          </p:cNvPr>
          <p:cNvSpPr txBox="1"/>
          <p:nvPr/>
        </p:nvSpPr>
        <p:spPr>
          <a:xfrm>
            <a:off x="1259412" y="1456565"/>
            <a:ext cx="2159566" cy="67095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2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3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4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5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6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7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8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9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10 ×       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661DC1B4-5C9D-497B-B0C1-7EA2CFF2FA0E}"/>
              </a:ext>
            </a:extLst>
          </p:cNvPr>
          <p:cNvSpPr/>
          <p:nvPr/>
        </p:nvSpPr>
        <p:spPr>
          <a:xfrm>
            <a:off x="2383538" y="753084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7D8FA6E6-F736-4C97-A882-43B6618B81A5}"/>
              </a:ext>
            </a:extLst>
          </p:cNvPr>
          <p:cNvSpPr/>
          <p:nvPr/>
        </p:nvSpPr>
        <p:spPr>
          <a:xfrm>
            <a:off x="2383538" y="685912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08F237D2-8514-4F06-84D7-8C0572DC82CE}"/>
              </a:ext>
            </a:extLst>
          </p:cNvPr>
          <p:cNvSpPr/>
          <p:nvPr/>
        </p:nvSpPr>
        <p:spPr>
          <a:xfrm>
            <a:off x="2383538" y="618740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93013AAA-B227-43E7-8CA0-6C06AEDA7D97}"/>
              </a:ext>
            </a:extLst>
          </p:cNvPr>
          <p:cNvSpPr/>
          <p:nvPr/>
        </p:nvSpPr>
        <p:spPr>
          <a:xfrm>
            <a:off x="2383538" y="551457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E68ED823-149B-495B-B7C6-7E758D45117C}"/>
              </a:ext>
            </a:extLst>
          </p:cNvPr>
          <p:cNvSpPr/>
          <p:nvPr/>
        </p:nvSpPr>
        <p:spPr>
          <a:xfrm>
            <a:off x="2383538" y="484026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72D4BDE7-ED10-4189-8947-E4023E98245D}"/>
              </a:ext>
            </a:extLst>
          </p:cNvPr>
          <p:cNvSpPr/>
          <p:nvPr/>
        </p:nvSpPr>
        <p:spPr>
          <a:xfrm>
            <a:off x="2383538" y="416854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F0D4DCE-43F5-4B84-83E7-37FE86D0DA13}"/>
              </a:ext>
            </a:extLst>
          </p:cNvPr>
          <p:cNvSpPr/>
          <p:nvPr/>
        </p:nvSpPr>
        <p:spPr>
          <a:xfrm>
            <a:off x="2383538" y="349682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0A2F54FA-51DB-40A7-9BFA-BF4A2AE682CD}"/>
              </a:ext>
            </a:extLst>
          </p:cNvPr>
          <p:cNvSpPr/>
          <p:nvPr/>
        </p:nvSpPr>
        <p:spPr>
          <a:xfrm>
            <a:off x="2383538" y="2824001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AA6DDD43-1ACD-4EFC-A331-A793B5BBB9AF}"/>
              </a:ext>
            </a:extLst>
          </p:cNvPr>
          <p:cNvSpPr/>
          <p:nvPr/>
        </p:nvSpPr>
        <p:spPr>
          <a:xfrm>
            <a:off x="2383538" y="214572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D29F1392-46A2-45F4-AF74-495F1164CA0E}"/>
              </a:ext>
            </a:extLst>
          </p:cNvPr>
          <p:cNvSpPr/>
          <p:nvPr/>
        </p:nvSpPr>
        <p:spPr>
          <a:xfrm>
            <a:off x="2383538" y="1472896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6B215388-D5BB-476A-AC2B-437D6297DC1D}"/>
              </a:ext>
            </a:extLst>
          </p:cNvPr>
          <p:cNvSpPr/>
          <p:nvPr/>
        </p:nvSpPr>
        <p:spPr>
          <a:xfrm>
            <a:off x="3488806" y="753084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6024FF2D-444F-4985-AFE9-C910E065105D}"/>
              </a:ext>
            </a:extLst>
          </p:cNvPr>
          <p:cNvSpPr/>
          <p:nvPr/>
        </p:nvSpPr>
        <p:spPr>
          <a:xfrm>
            <a:off x="3488806" y="685912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6F1A5CE9-BAF5-45AF-8EF9-A3A45164388F}"/>
              </a:ext>
            </a:extLst>
          </p:cNvPr>
          <p:cNvSpPr/>
          <p:nvPr/>
        </p:nvSpPr>
        <p:spPr>
          <a:xfrm>
            <a:off x="3488806" y="618740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D48A6DA-F564-43D8-8D6C-260ECA6203FF}"/>
              </a:ext>
            </a:extLst>
          </p:cNvPr>
          <p:cNvSpPr/>
          <p:nvPr/>
        </p:nvSpPr>
        <p:spPr>
          <a:xfrm>
            <a:off x="3488806" y="551457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0AB07BEE-717B-4A60-B856-4A2A42D81184}"/>
              </a:ext>
            </a:extLst>
          </p:cNvPr>
          <p:cNvSpPr/>
          <p:nvPr/>
        </p:nvSpPr>
        <p:spPr>
          <a:xfrm>
            <a:off x="3488806" y="484026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3B113858-A3F6-4156-889B-A0BADEDAAE69}"/>
              </a:ext>
            </a:extLst>
          </p:cNvPr>
          <p:cNvSpPr/>
          <p:nvPr/>
        </p:nvSpPr>
        <p:spPr>
          <a:xfrm>
            <a:off x="3488806" y="416854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73BE676D-AAE6-41F3-87F4-C9CAB567EA8E}"/>
              </a:ext>
            </a:extLst>
          </p:cNvPr>
          <p:cNvSpPr/>
          <p:nvPr/>
        </p:nvSpPr>
        <p:spPr>
          <a:xfrm>
            <a:off x="3488806" y="349682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02CA1D70-1206-412B-BC19-5B343754915F}"/>
              </a:ext>
            </a:extLst>
          </p:cNvPr>
          <p:cNvSpPr/>
          <p:nvPr/>
        </p:nvSpPr>
        <p:spPr>
          <a:xfrm>
            <a:off x="3488806" y="2824001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C36FE03B-9C68-4D99-8E64-7CFB6F1D89B4}"/>
              </a:ext>
            </a:extLst>
          </p:cNvPr>
          <p:cNvSpPr/>
          <p:nvPr/>
        </p:nvSpPr>
        <p:spPr>
          <a:xfrm>
            <a:off x="4110992" y="753084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6278A596-0E6E-4640-9DDC-3DA4154AD281}"/>
              </a:ext>
            </a:extLst>
          </p:cNvPr>
          <p:cNvSpPr/>
          <p:nvPr/>
        </p:nvSpPr>
        <p:spPr>
          <a:xfrm>
            <a:off x="4110992" y="685912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FB07D082-EE97-446E-8FD6-04F517E29B9B}"/>
              </a:ext>
            </a:extLst>
          </p:cNvPr>
          <p:cNvSpPr/>
          <p:nvPr/>
        </p:nvSpPr>
        <p:spPr>
          <a:xfrm>
            <a:off x="4110992" y="618740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8EBB441F-2AFA-4F3A-BA90-DF33857BDB24}"/>
              </a:ext>
            </a:extLst>
          </p:cNvPr>
          <p:cNvSpPr/>
          <p:nvPr/>
        </p:nvSpPr>
        <p:spPr>
          <a:xfrm>
            <a:off x="4110992" y="551457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9EC53A07-1DB8-449A-B362-0DA959875984}"/>
              </a:ext>
            </a:extLst>
          </p:cNvPr>
          <p:cNvSpPr/>
          <p:nvPr/>
        </p:nvSpPr>
        <p:spPr>
          <a:xfrm>
            <a:off x="4110992" y="484026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3E8AFD1F-ECD3-4105-BE56-03B2A43D557E}"/>
              </a:ext>
            </a:extLst>
          </p:cNvPr>
          <p:cNvSpPr/>
          <p:nvPr/>
        </p:nvSpPr>
        <p:spPr>
          <a:xfrm>
            <a:off x="4110992" y="416854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6DB290EF-F24A-4D1A-AF13-B243ABAFFEC6}"/>
              </a:ext>
            </a:extLst>
          </p:cNvPr>
          <p:cNvSpPr/>
          <p:nvPr/>
        </p:nvSpPr>
        <p:spPr>
          <a:xfrm>
            <a:off x="4110992" y="349682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C87496BB-D0D7-43D9-8CCB-CE5D8A60EB7D}"/>
              </a:ext>
            </a:extLst>
          </p:cNvPr>
          <p:cNvSpPr/>
          <p:nvPr/>
        </p:nvSpPr>
        <p:spPr>
          <a:xfrm>
            <a:off x="4110992" y="2824001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5394F4F4-3815-4BD0-8649-DFF82A49DE6B}"/>
              </a:ext>
            </a:extLst>
          </p:cNvPr>
          <p:cNvSpPr/>
          <p:nvPr/>
        </p:nvSpPr>
        <p:spPr>
          <a:xfrm>
            <a:off x="4110992" y="214572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68B330CE-A787-4506-B0F1-387D77727BC1}"/>
              </a:ext>
            </a:extLst>
          </p:cNvPr>
          <p:cNvSpPr/>
          <p:nvPr/>
        </p:nvSpPr>
        <p:spPr>
          <a:xfrm>
            <a:off x="4110992" y="1472896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155231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1540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6: Patterns in sequences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0C3F701-1941-45BE-9E9A-EEB7CF0927E1}"/>
              </a:ext>
            </a:extLst>
          </p:cNvPr>
          <p:cNvSpPr txBox="1"/>
          <p:nvPr/>
        </p:nvSpPr>
        <p:spPr>
          <a:xfrm>
            <a:off x="1259412" y="1456565"/>
            <a:ext cx="2159566" cy="67095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2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3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4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5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6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7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8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9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10 ×       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661DC1B4-5C9D-497B-B0C1-7EA2CFF2FA0E}"/>
              </a:ext>
            </a:extLst>
          </p:cNvPr>
          <p:cNvSpPr/>
          <p:nvPr/>
        </p:nvSpPr>
        <p:spPr>
          <a:xfrm>
            <a:off x="2383538" y="753084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7D8FA6E6-F736-4C97-A882-43B6618B81A5}"/>
              </a:ext>
            </a:extLst>
          </p:cNvPr>
          <p:cNvSpPr/>
          <p:nvPr/>
        </p:nvSpPr>
        <p:spPr>
          <a:xfrm>
            <a:off x="2383538" y="685912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08F237D2-8514-4F06-84D7-8C0572DC82CE}"/>
              </a:ext>
            </a:extLst>
          </p:cNvPr>
          <p:cNvSpPr/>
          <p:nvPr/>
        </p:nvSpPr>
        <p:spPr>
          <a:xfrm>
            <a:off x="2383538" y="618740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93013AAA-B227-43E7-8CA0-6C06AEDA7D97}"/>
              </a:ext>
            </a:extLst>
          </p:cNvPr>
          <p:cNvSpPr/>
          <p:nvPr/>
        </p:nvSpPr>
        <p:spPr>
          <a:xfrm>
            <a:off x="2383538" y="551457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E68ED823-149B-495B-B7C6-7E758D45117C}"/>
              </a:ext>
            </a:extLst>
          </p:cNvPr>
          <p:cNvSpPr/>
          <p:nvPr/>
        </p:nvSpPr>
        <p:spPr>
          <a:xfrm>
            <a:off x="2383538" y="484026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72D4BDE7-ED10-4189-8947-E4023E98245D}"/>
              </a:ext>
            </a:extLst>
          </p:cNvPr>
          <p:cNvSpPr/>
          <p:nvPr/>
        </p:nvSpPr>
        <p:spPr>
          <a:xfrm>
            <a:off x="2383538" y="416854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F0D4DCE-43F5-4B84-83E7-37FE86D0DA13}"/>
              </a:ext>
            </a:extLst>
          </p:cNvPr>
          <p:cNvSpPr/>
          <p:nvPr/>
        </p:nvSpPr>
        <p:spPr>
          <a:xfrm>
            <a:off x="2383538" y="349682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0A2F54FA-51DB-40A7-9BFA-BF4A2AE682CD}"/>
              </a:ext>
            </a:extLst>
          </p:cNvPr>
          <p:cNvSpPr/>
          <p:nvPr/>
        </p:nvSpPr>
        <p:spPr>
          <a:xfrm>
            <a:off x="2383538" y="2824001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AA6DDD43-1ACD-4EFC-A331-A793B5BBB9AF}"/>
              </a:ext>
            </a:extLst>
          </p:cNvPr>
          <p:cNvSpPr/>
          <p:nvPr/>
        </p:nvSpPr>
        <p:spPr>
          <a:xfrm>
            <a:off x="2383538" y="214572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D29F1392-46A2-45F4-AF74-495F1164CA0E}"/>
              </a:ext>
            </a:extLst>
          </p:cNvPr>
          <p:cNvSpPr/>
          <p:nvPr/>
        </p:nvSpPr>
        <p:spPr>
          <a:xfrm>
            <a:off x="2383538" y="1472896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6B215388-D5BB-476A-AC2B-437D6297DC1D}"/>
              </a:ext>
            </a:extLst>
          </p:cNvPr>
          <p:cNvSpPr/>
          <p:nvPr/>
        </p:nvSpPr>
        <p:spPr>
          <a:xfrm>
            <a:off x="3488806" y="753084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6024FF2D-444F-4985-AFE9-C910E065105D}"/>
              </a:ext>
            </a:extLst>
          </p:cNvPr>
          <p:cNvSpPr/>
          <p:nvPr/>
        </p:nvSpPr>
        <p:spPr>
          <a:xfrm>
            <a:off x="3488806" y="685912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6F1A5CE9-BAF5-45AF-8EF9-A3A45164388F}"/>
              </a:ext>
            </a:extLst>
          </p:cNvPr>
          <p:cNvSpPr/>
          <p:nvPr/>
        </p:nvSpPr>
        <p:spPr>
          <a:xfrm>
            <a:off x="3488806" y="618740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D48A6DA-F564-43D8-8D6C-260ECA6203FF}"/>
              </a:ext>
            </a:extLst>
          </p:cNvPr>
          <p:cNvSpPr/>
          <p:nvPr/>
        </p:nvSpPr>
        <p:spPr>
          <a:xfrm>
            <a:off x="3488806" y="551457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0AB07BEE-717B-4A60-B856-4A2A42D81184}"/>
              </a:ext>
            </a:extLst>
          </p:cNvPr>
          <p:cNvSpPr/>
          <p:nvPr/>
        </p:nvSpPr>
        <p:spPr>
          <a:xfrm>
            <a:off x="3488806" y="484026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3B113858-A3F6-4156-889B-A0BADEDAAE69}"/>
              </a:ext>
            </a:extLst>
          </p:cNvPr>
          <p:cNvSpPr/>
          <p:nvPr/>
        </p:nvSpPr>
        <p:spPr>
          <a:xfrm>
            <a:off x="3488806" y="416854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73BE676D-AAE6-41F3-87F4-C9CAB567EA8E}"/>
              </a:ext>
            </a:extLst>
          </p:cNvPr>
          <p:cNvSpPr/>
          <p:nvPr/>
        </p:nvSpPr>
        <p:spPr>
          <a:xfrm>
            <a:off x="3488806" y="349682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02CA1D70-1206-412B-BC19-5B343754915F}"/>
              </a:ext>
            </a:extLst>
          </p:cNvPr>
          <p:cNvSpPr/>
          <p:nvPr/>
        </p:nvSpPr>
        <p:spPr>
          <a:xfrm>
            <a:off x="3488806" y="2824001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C36FE03B-9C68-4D99-8E64-7CFB6F1D89B4}"/>
              </a:ext>
            </a:extLst>
          </p:cNvPr>
          <p:cNvSpPr/>
          <p:nvPr/>
        </p:nvSpPr>
        <p:spPr>
          <a:xfrm>
            <a:off x="4110992" y="753084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6278A596-0E6E-4640-9DDC-3DA4154AD281}"/>
              </a:ext>
            </a:extLst>
          </p:cNvPr>
          <p:cNvSpPr/>
          <p:nvPr/>
        </p:nvSpPr>
        <p:spPr>
          <a:xfrm>
            <a:off x="4110992" y="685912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FB07D082-EE97-446E-8FD6-04F517E29B9B}"/>
              </a:ext>
            </a:extLst>
          </p:cNvPr>
          <p:cNvSpPr/>
          <p:nvPr/>
        </p:nvSpPr>
        <p:spPr>
          <a:xfrm>
            <a:off x="4110992" y="618740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8EBB441F-2AFA-4F3A-BA90-DF33857BDB24}"/>
              </a:ext>
            </a:extLst>
          </p:cNvPr>
          <p:cNvSpPr/>
          <p:nvPr/>
        </p:nvSpPr>
        <p:spPr>
          <a:xfrm>
            <a:off x="4110992" y="551457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9EC53A07-1DB8-449A-B362-0DA959875984}"/>
              </a:ext>
            </a:extLst>
          </p:cNvPr>
          <p:cNvSpPr/>
          <p:nvPr/>
        </p:nvSpPr>
        <p:spPr>
          <a:xfrm>
            <a:off x="4110992" y="484026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3E8AFD1F-ECD3-4105-BE56-03B2A43D557E}"/>
              </a:ext>
            </a:extLst>
          </p:cNvPr>
          <p:cNvSpPr/>
          <p:nvPr/>
        </p:nvSpPr>
        <p:spPr>
          <a:xfrm>
            <a:off x="4110992" y="416854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6DB290EF-F24A-4D1A-AF13-B243ABAFFEC6}"/>
              </a:ext>
            </a:extLst>
          </p:cNvPr>
          <p:cNvSpPr/>
          <p:nvPr/>
        </p:nvSpPr>
        <p:spPr>
          <a:xfrm>
            <a:off x="4110992" y="349682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C87496BB-D0D7-43D9-8CCB-CE5D8A60EB7D}"/>
              </a:ext>
            </a:extLst>
          </p:cNvPr>
          <p:cNvSpPr/>
          <p:nvPr/>
        </p:nvSpPr>
        <p:spPr>
          <a:xfrm>
            <a:off x="4110992" y="2824001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5394F4F4-3815-4BD0-8649-DFF82A49DE6B}"/>
              </a:ext>
            </a:extLst>
          </p:cNvPr>
          <p:cNvSpPr/>
          <p:nvPr/>
        </p:nvSpPr>
        <p:spPr>
          <a:xfrm>
            <a:off x="4110992" y="214572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68B330CE-A787-4506-B0F1-387D77727BC1}"/>
              </a:ext>
            </a:extLst>
          </p:cNvPr>
          <p:cNvSpPr/>
          <p:nvPr/>
        </p:nvSpPr>
        <p:spPr>
          <a:xfrm>
            <a:off x="4110992" y="1472896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4E5B3E76-31C6-44D5-A802-0204E654864A}"/>
              </a:ext>
            </a:extLst>
          </p:cNvPr>
          <p:cNvCxnSpPr>
            <a:cxnSpLocks/>
          </p:cNvCxnSpPr>
          <p:nvPr/>
        </p:nvCxnSpPr>
        <p:spPr>
          <a:xfrm flipH="1">
            <a:off x="4705883" y="4475588"/>
            <a:ext cx="1390117" cy="0"/>
          </a:xfrm>
          <a:prstGeom prst="straightConnector1">
            <a:avLst/>
          </a:prstGeom>
          <a:ln w="7620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7BC35DF1-EB5C-42D7-AFD5-373E9F55D8CD}"/>
              </a:ext>
            </a:extLst>
          </p:cNvPr>
          <p:cNvSpPr/>
          <p:nvPr/>
        </p:nvSpPr>
        <p:spPr>
          <a:xfrm>
            <a:off x="6213435" y="3635482"/>
            <a:ext cx="5412506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Must be even number: when multiplied by 5 even numbers end in 0.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7278327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1540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6: Patterns in sequences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0C3F701-1941-45BE-9E9A-EEB7CF0927E1}"/>
              </a:ext>
            </a:extLst>
          </p:cNvPr>
          <p:cNvSpPr txBox="1"/>
          <p:nvPr/>
        </p:nvSpPr>
        <p:spPr>
          <a:xfrm>
            <a:off x="1259412" y="1456565"/>
            <a:ext cx="2159566" cy="67095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2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3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4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5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6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7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8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9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10 ×       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661DC1B4-5C9D-497B-B0C1-7EA2CFF2FA0E}"/>
              </a:ext>
            </a:extLst>
          </p:cNvPr>
          <p:cNvSpPr/>
          <p:nvPr/>
        </p:nvSpPr>
        <p:spPr>
          <a:xfrm>
            <a:off x="2383538" y="753084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7D8FA6E6-F736-4C97-A882-43B6618B81A5}"/>
              </a:ext>
            </a:extLst>
          </p:cNvPr>
          <p:cNvSpPr/>
          <p:nvPr/>
        </p:nvSpPr>
        <p:spPr>
          <a:xfrm>
            <a:off x="2383538" y="685912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08F237D2-8514-4F06-84D7-8C0572DC82CE}"/>
              </a:ext>
            </a:extLst>
          </p:cNvPr>
          <p:cNvSpPr/>
          <p:nvPr/>
        </p:nvSpPr>
        <p:spPr>
          <a:xfrm>
            <a:off x="2383538" y="618740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93013AAA-B227-43E7-8CA0-6C06AEDA7D97}"/>
              </a:ext>
            </a:extLst>
          </p:cNvPr>
          <p:cNvSpPr/>
          <p:nvPr/>
        </p:nvSpPr>
        <p:spPr>
          <a:xfrm>
            <a:off x="2383538" y="551457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E68ED823-149B-495B-B7C6-7E758D45117C}"/>
              </a:ext>
            </a:extLst>
          </p:cNvPr>
          <p:cNvSpPr/>
          <p:nvPr/>
        </p:nvSpPr>
        <p:spPr>
          <a:xfrm>
            <a:off x="2383538" y="484026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72D4BDE7-ED10-4189-8947-E4023E98245D}"/>
              </a:ext>
            </a:extLst>
          </p:cNvPr>
          <p:cNvSpPr/>
          <p:nvPr/>
        </p:nvSpPr>
        <p:spPr>
          <a:xfrm>
            <a:off x="2383538" y="416854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F0D4DCE-43F5-4B84-83E7-37FE86D0DA13}"/>
              </a:ext>
            </a:extLst>
          </p:cNvPr>
          <p:cNvSpPr/>
          <p:nvPr/>
        </p:nvSpPr>
        <p:spPr>
          <a:xfrm>
            <a:off x="2383538" y="349682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0A2F54FA-51DB-40A7-9BFA-BF4A2AE682CD}"/>
              </a:ext>
            </a:extLst>
          </p:cNvPr>
          <p:cNvSpPr/>
          <p:nvPr/>
        </p:nvSpPr>
        <p:spPr>
          <a:xfrm>
            <a:off x="2383538" y="2824001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AA6DDD43-1ACD-4EFC-A331-A793B5BBB9AF}"/>
              </a:ext>
            </a:extLst>
          </p:cNvPr>
          <p:cNvSpPr/>
          <p:nvPr/>
        </p:nvSpPr>
        <p:spPr>
          <a:xfrm>
            <a:off x="2383538" y="214572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D29F1392-46A2-45F4-AF74-495F1164CA0E}"/>
              </a:ext>
            </a:extLst>
          </p:cNvPr>
          <p:cNvSpPr/>
          <p:nvPr/>
        </p:nvSpPr>
        <p:spPr>
          <a:xfrm>
            <a:off x="2383538" y="1472896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6B215388-D5BB-476A-AC2B-437D6297DC1D}"/>
              </a:ext>
            </a:extLst>
          </p:cNvPr>
          <p:cNvSpPr/>
          <p:nvPr/>
        </p:nvSpPr>
        <p:spPr>
          <a:xfrm>
            <a:off x="3488806" y="753084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6024FF2D-444F-4985-AFE9-C910E065105D}"/>
              </a:ext>
            </a:extLst>
          </p:cNvPr>
          <p:cNvSpPr/>
          <p:nvPr/>
        </p:nvSpPr>
        <p:spPr>
          <a:xfrm>
            <a:off x="3488806" y="685912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6F1A5CE9-BAF5-45AF-8EF9-A3A45164388F}"/>
              </a:ext>
            </a:extLst>
          </p:cNvPr>
          <p:cNvSpPr/>
          <p:nvPr/>
        </p:nvSpPr>
        <p:spPr>
          <a:xfrm>
            <a:off x="3488806" y="618740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D48A6DA-F564-43D8-8D6C-260ECA6203FF}"/>
              </a:ext>
            </a:extLst>
          </p:cNvPr>
          <p:cNvSpPr/>
          <p:nvPr/>
        </p:nvSpPr>
        <p:spPr>
          <a:xfrm>
            <a:off x="3488806" y="551457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0AB07BEE-717B-4A60-B856-4A2A42D81184}"/>
              </a:ext>
            </a:extLst>
          </p:cNvPr>
          <p:cNvSpPr/>
          <p:nvPr/>
        </p:nvSpPr>
        <p:spPr>
          <a:xfrm>
            <a:off x="3488806" y="484026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3B113858-A3F6-4156-889B-A0BADEDAAE69}"/>
              </a:ext>
            </a:extLst>
          </p:cNvPr>
          <p:cNvSpPr/>
          <p:nvPr/>
        </p:nvSpPr>
        <p:spPr>
          <a:xfrm>
            <a:off x="3488806" y="416854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73BE676D-AAE6-41F3-87F4-C9CAB567EA8E}"/>
              </a:ext>
            </a:extLst>
          </p:cNvPr>
          <p:cNvSpPr/>
          <p:nvPr/>
        </p:nvSpPr>
        <p:spPr>
          <a:xfrm>
            <a:off x="3488806" y="349682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02CA1D70-1206-412B-BC19-5B343754915F}"/>
              </a:ext>
            </a:extLst>
          </p:cNvPr>
          <p:cNvSpPr/>
          <p:nvPr/>
        </p:nvSpPr>
        <p:spPr>
          <a:xfrm>
            <a:off x="3488806" y="2824001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C36FE03B-9C68-4D99-8E64-7CFB6F1D89B4}"/>
              </a:ext>
            </a:extLst>
          </p:cNvPr>
          <p:cNvSpPr/>
          <p:nvPr/>
        </p:nvSpPr>
        <p:spPr>
          <a:xfrm>
            <a:off x="4110992" y="753084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6278A596-0E6E-4640-9DDC-3DA4154AD281}"/>
              </a:ext>
            </a:extLst>
          </p:cNvPr>
          <p:cNvSpPr/>
          <p:nvPr/>
        </p:nvSpPr>
        <p:spPr>
          <a:xfrm>
            <a:off x="4110992" y="685912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FB07D082-EE97-446E-8FD6-04F517E29B9B}"/>
              </a:ext>
            </a:extLst>
          </p:cNvPr>
          <p:cNvSpPr/>
          <p:nvPr/>
        </p:nvSpPr>
        <p:spPr>
          <a:xfrm>
            <a:off x="4110992" y="618740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8EBB441F-2AFA-4F3A-BA90-DF33857BDB24}"/>
              </a:ext>
            </a:extLst>
          </p:cNvPr>
          <p:cNvSpPr/>
          <p:nvPr/>
        </p:nvSpPr>
        <p:spPr>
          <a:xfrm>
            <a:off x="4110992" y="551457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9EC53A07-1DB8-449A-B362-0DA959875984}"/>
              </a:ext>
            </a:extLst>
          </p:cNvPr>
          <p:cNvSpPr/>
          <p:nvPr/>
        </p:nvSpPr>
        <p:spPr>
          <a:xfrm>
            <a:off x="4110992" y="484026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3E8AFD1F-ECD3-4105-BE56-03B2A43D557E}"/>
              </a:ext>
            </a:extLst>
          </p:cNvPr>
          <p:cNvSpPr/>
          <p:nvPr/>
        </p:nvSpPr>
        <p:spPr>
          <a:xfrm>
            <a:off x="4110992" y="416854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6DB290EF-F24A-4D1A-AF13-B243ABAFFEC6}"/>
              </a:ext>
            </a:extLst>
          </p:cNvPr>
          <p:cNvSpPr/>
          <p:nvPr/>
        </p:nvSpPr>
        <p:spPr>
          <a:xfrm>
            <a:off x="4110992" y="349682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C87496BB-D0D7-43D9-8CCB-CE5D8A60EB7D}"/>
              </a:ext>
            </a:extLst>
          </p:cNvPr>
          <p:cNvSpPr/>
          <p:nvPr/>
        </p:nvSpPr>
        <p:spPr>
          <a:xfrm>
            <a:off x="4110992" y="2824001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5394F4F4-3815-4BD0-8649-DFF82A49DE6B}"/>
              </a:ext>
            </a:extLst>
          </p:cNvPr>
          <p:cNvSpPr/>
          <p:nvPr/>
        </p:nvSpPr>
        <p:spPr>
          <a:xfrm>
            <a:off x="4110992" y="214572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68B330CE-A787-4506-B0F1-387D77727BC1}"/>
              </a:ext>
            </a:extLst>
          </p:cNvPr>
          <p:cNvSpPr/>
          <p:nvPr/>
        </p:nvSpPr>
        <p:spPr>
          <a:xfrm>
            <a:off x="4110992" y="1472896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>
              <a:solidFill>
                <a:schemeClr val="tx1"/>
              </a:solidFill>
            </a:endParaRP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4E5B3E76-31C6-44D5-A802-0204E654864A}"/>
              </a:ext>
            </a:extLst>
          </p:cNvPr>
          <p:cNvCxnSpPr>
            <a:cxnSpLocks/>
          </p:cNvCxnSpPr>
          <p:nvPr/>
        </p:nvCxnSpPr>
        <p:spPr>
          <a:xfrm flipH="1">
            <a:off x="4705883" y="4475588"/>
            <a:ext cx="1390117" cy="0"/>
          </a:xfrm>
          <a:prstGeom prst="straightConnector1">
            <a:avLst/>
          </a:prstGeom>
          <a:ln w="7620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7BC35DF1-EB5C-42D7-AFD5-373E9F55D8CD}"/>
              </a:ext>
            </a:extLst>
          </p:cNvPr>
          <p:cNvSpPr/>
          <p:nvPr/>
        </p:nvSpPr>
        <p:spPr>
          <a:xfrm>
            <a:off x="6213435" y="3635482"/>
            <a:ext cx="5412506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Must be even number: when multiplied by 5 even numbers end in 0.</a:t>
            </a:r>
            <a:endParaRPr lang="en-GB" dirty="0"/>
          </a:p>
        </p:txBody>
      </p:sp>
      <p:cxnSp>
        <p:nvCxnSpPr>
          <p:cNvPr id="88" name="Straight Arrow Connector 87">
            <a:extLst>
              <a:ext uri="{FF2B5EF4-FFF2-40B4-BE49-F238E27FC236}">
                <a16:creationId xmlns:a16="http://schemas.microsoft.com/office/drawing/2014/main" id="{7ECA7F4D-077A-49DD-AF88-78FB518D3442}"/>
              </a:ext>
            </a:extLst>
          </p:cNvPr>
          <p:cNvCxnSpPr>
            <a:cxnSpLocks/>
          </p:cNvCxnSpPr>
          <p:nvPr/>
        </p:nvCxnSpPr>
        <p:spPr>
          <a:xfrm flipH="1">
            <a:off x="4705883" y="2424724"/>
            <a:ext cx="1390117" cy="678277"/>
          </a:xfrm>
          <a:prstGeom prst="straightConnector1">
            <a:avLst/>
          </a:prstGeom>
          <a:ln w="7620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Rectangle 89">
            <a:extLst>
              <a:ext uri="{FF2B5EF4-FFF2-40B4-BE49-F238E27FC236}">
                <a16:creationId xmlns:a16="http://schemas.microsoft.com/office/drawing/2014/main" id="{3F0CE664-F7EB-4B6C-8AC6-0E46A6F506C5}"/>
              </a:ext>
            </a:extLst>
          </p:cNvPr>
          <p:cNvSpPr/>
          <p:nvPr/>
        </p:nvSpPr>
        <p:spPr>
          <a:xfrm>
            <a:off x="6213435" y="1547469"/>
            <a:ext cx="5412506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First 2-digit number here: only times table that has this is 4</a:t>
            </a:r>
            <a:r>
              <a:rPr lang="en-GB" sz="14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× table.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786979011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>
            <a:extLst>
              <a:ext uri="{FF2B5EF4-FFF2-40B4-BE49-F238E27FC236}">
                <a16:creationId xmlns:a16="http://schemas.microsoft.com/office/drawing/2014/main" id="{10C3F701-1941-45BE-9E9A-EEB7CF0927E1}"/>
              </a:ext>
            </a:extLst>
          </p:cNvPr>
          <p:cNvSpPr txBox="1"/>
          <p:nvPr/>
        </p:nvSpPr>
        <p:spPr>
          <a:xfrm>
            <a:off x="1259412" y="1456565"/>
            <a:ext cx="2159566" cy="67095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2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3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4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5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6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7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8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9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10 ×       =</a:t>
            </a:r>
          </a:p>
        </p:txBody>
      </p:sp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1540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6: Patterns in sequences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661DC1B4-5C9D-497B-B0C1-7EA2CFF2FA0E}"/>
              </a:ext>
            </a:extLst>
          </p:cNvPr>
          <p:cNvSpPr/>
          <p:nvPr/>
        </p:nvSpPr>
        <p:spPr>
          <a:xfrm>
            <a:off x="2383538" y="753084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7D8FA6E6-F736-4C97-A882-43B6618B81A5}"/>
              </a:ext>
            </a:extLst>
          </p:cNvPr>
          <p:cNvSpPr/>
          <p:nvPr/>
        </p:nvSpPr>
        <p:spPr>
          <a:xfrm>
            <a:off x="2383538" y="685912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08F237D2-8514-4F06-84D7-8C0572DC82CE}"/>
              </a:ext>
            </a:extLst>
          </p:cNvPr>
          <p:cNvSpPr/>
          <p:nvPr/>
        </p:nvSpPr>
        <p:spPr>
          <a:xfrm>
            <a:off x="2383538" y="618740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93013AAA-B227-43E7-8CA0-6C06AEDA7D97}"/>
              </a:ext>
            </a:extLst>
          </p:cNvPr>
          <p:cNvSpPr/>
          <p:nvPr/>
        </p:nvSpPr>
        <p:spPr>
          <a:xfrm>
            <a:off x="2383538" y="551457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E68ED823-149B-495B-B7C6-7E758D45117C}"/>
              </a:ext>
            </a:extLst>
          </p:cNvPr>
          <p:cNvSpPr/>
          <p:nvPr/>
        </p:nvSpPr>
        <p:spPr>
          <a:xfrm>
            <a:off x="2383538" y="484026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72D4BDE7-ED10-4189-8947-E4023E98245D}"/>
              </a:ext>
            </a:extLst>
          </p:cNvPr>
          <p:cNvSpPr/>
          <p:nvPr/>
        </p:nvSpPr>
        <p:spPr>
          <a:xfrm>
            <a:off x="2383538" y="416854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F0D4DCE-43F5-4B84-83E7-37FE86D0DA13}"/>
              </a:ext>
            </a:extLst>
          </p:cNvPr>
          <p:cNvSpPr/>
          <p:nvPr/>
        </p:nvSpPr>
        <p:spPr>
          <a:xfrm>
            <a:off x="2383538" y="349682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0A2F54FA-51DB-40A7-9BFA-BF4A2AE682CD}"/>
              </a:ext>
            </a:extLst>
          </p:cNvPr>
          <p:cNvSpPr/>
          <p:nvPr/>
        </p:nvSpPr>
        <p:spPr>
          <a:xfrm>
            <a:off x="2383538" y="2824001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AA6DDD43-1ACD-4EFC-A331-A793B5BBB9AF}"/>
              </a:ext>
            </a:extLst>
          </p:cNvPr>
          <p:cNvSpPr/>
          <p:nvPr/>
        </p:nvSpPr>
        <p:spPr>
          <a:xfrm>
            <a:off x="2383538" y="214572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D29F1392-46A2-45F4-AF74-495F1164CA0E}"/>
              </a:ext>
            </a:extLst>
          </p:cNvPr>
          <p:cNvSpPr/>
          <p:nvPr/>
        </p:nvSpPr>
        <p:spPr>
          <a:xfrm>
            <a:off x="2383538" y="1472896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6B215388-D5BB-476A-AC2B-437D6297DC1D}"/>
              </a:ext>
            </a:extLst>
          </p:cNvPr>
          <p:cNvSpPr/>
          <p:nvPr/>
        </p:nvSpPr>
        <p:spPr>
          <a:xfrm>
            <a:off x="3488806" y="753084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6024FF2D-444F-4985-AFE9-C910E065105D}"/>
              </a:ext>
            </a:extLst>
          </p:cNvPr>
          <p:cNvSpPr/>
          <p:nvPr/>
        </p:nvSpPr>
        <p:spPr>
          <a:xfrm>
            <a:off x="3488806" y="685912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6F1A5CE9-BAF5-45AF-8EF9-A3A45164388F}"/>
              </a:ext>
            </a:extLst>
          </p:cNvPr>
          <p:cNvSpPr/>
          <p:nvPr/>
        </p:nvSpPr>
        <p:spPr>
          <a:xfrm>
            <a:off x="3488806" y="618740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D48A6DA-F564-43D8-8D6C-260ECA6203FF}"/>
              </a:ext>
            </a:extLst>
          </p:cNvPr>
          <p:cNvSpPr/>
          <p:nvPr/>
        </p:nvSpPr>
        <p:spPr>
          <a:xfrm>
            <a:off x="3488806" y="551457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0AB07BEE-717B-4A60-B856-4A2A42D81184}"/>
              </a:ext>
            </a:extLst>
          </p:cNvPr>
          <p:cNvSpPr/>
          <p:nvPr/>
        </p:nvSpPr>
        <p:spPr>
          <a:xfrm>
            <a:off x="3488806" y="484026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3B113858-A3F6-4156-889B-A0BADEDAAE69}"/>
              </a:ext>
            </a:extLst>
          </p:cNvPr>
          <p:cNvSpPr/>
          <p:nvPr/>
        </p:nvSpPr>
        <p:spPr>
          <a:xfrm>
            <a:off x="3488806" y="416854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73BE676D-AAE6-41F3-87F4-C9CAB567EA8E}"/>
              </a:ext>
            </a:extLst>
          </p:cNvPr>
          <p:cNvSpPr/>
          <p:nvPr/>
        </p:nvSpPr>
        <p:spPr>
          <a:xfrm>
            <a:off x="3488806" y="349682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02CA1D70-1206-412B-BC19-5B343754915F}"/>
              </a:ext>
            </a:extLst>
          </p:cNvPr>
          <p:cNvSpPr/>
          <p:nvPr/>
        </p:nvSpPr>
        <p:spPr>
          <a:xfrm>
            <a:off x="3488806" y="2824001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C36FE03B-9C68-4D99-8E64-7CFB6F1D89B4}"/>
              </a:ext>
            </a:extLst>
          </p:cNvPr>
          <p:cNvSpPr/>
          <p:nvPr/>
        </p:nvSpPr>
        <p:spPr>
          <a:xfrm>
            <a:off x="4110992" y="753084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6278A596-0E6E-4640-9DDC-3DA4154AD281}"/>
              </a:ext>
            </a:extLst>
          </p:cNvPr>
          <p:cNvSpPr/>
          <p:nvPr/>
        </p:nvSpPr>
        <p:spPr>
          <a:xfrm>
            <a:off x="4110992" y="685912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FB07D082-EE97-446E-8FD6-04F517E29B9B}"/>
              </a:ext>
            </a:extLst>
          </p:cNvPr>
          <p:cNvSpPr/>
          <p:nvPr/>
        </p:nvSpPr>
        <p:spPr>
          <a:xfrm>
            <a:off x="4110992" y="6187402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8EBB441F-2AFA-4F3A-BA90-DF33857BDB24}"/>
              </a:ext>
            </a:extLst>
          </p:cNvPr>
          <p:cNvSpPr/>
          <p:nvPr/>
        </p:nvSpPr>
        <p:spPr>
          <a:xfrm>
            <a:off x="4110992" y="551457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9EC53A07-1DB8-449A-B362-0DA959875984}"/>
              </a:ext>
            </a:extLst>
          </p:cNvPr>
          <p:cNvSpPr/>
          <p:nvPr/>
        </p:nvSpPr>
        <p:spPr>
          <a:xfrm>
            <a:off x="4110992" y="484026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3E8AFD1F-ECD3-4105-BE56-03B2A43D557E}"/>
              </a:ext>
            </a:extLst>
          </p:cNvPr>
          <p:cNvSpPr/>
          <p:nvPr/>
        </p:nvSpPr>
        <p:spPr>
          <a:xfrm>
            <a:off x="4110992" y="416854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6DB290EF-F24A-4D1A-AF13-B243ABAFFEC6}"/>
              </a:ext>
            </a:extLst>
          </p:cNvPr>
          <p:cNvSpPr/>
          <p:nvPr/>
        </p:nvSpPr>
        <p:spPr>
          <a:xfrm>
            <a:off x="4110992" y="3496829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C87496BB-D0D7-43D9-8CCB-CE5D8A60EB7D}"/>
              </a:ext>
            </a:extLst>
          </p:cNvPr>
          <p:cNvSpPr/>
          <p:nvPr/>
        </p:nvSpPr>
        <p:spPr>
          <a:xfrm>
            <a:off x="4110992" y="2824001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5394F4F4-3815-4BD0-8649-DFF82A49DE6B}"/>
              </a:ext>
            </a:extLst>
          </p:cNvPr>
          <p:cNvSpPr/>
          <p:nvPr/>
        </p:nvSpPr>
        <p:spPr>
          <a:xfrm>
            <a:off x="4110992" y="2145724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68B330CE-A787-4506-B0F1-387D77727BC1}"/>
              </a:ext>
            </a:extLst>
          </p:cNvPr>
          <p:cNvSpPr/>
          <p:nvPr/>
        </p:nvSpPr>
        <p:spPr>
          <a:xfrm>
            <a:off x="4110992" y="1472896"/>
            <a:ext cx="518400" cy="55800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4E5B3E76-31C6-44D5-A802-0204E654864A}"/>
              </a:ext>
            </a:extLst>
          </p:cNvPr>
          <p:cNvCxnSpPr>
            <a:cxnSpLocks/>
          </p:cNvCxnSpPr>
          <p:nvPr/>
        </p:nvCxnSpPr>
        <p:spPr>
          <a:xfrm flipH="1">
            <a:off x="4705883" y="4475588"/>
            <a:ext cx="1390117" cy="0"/>
          </a:xfrm>
          <a:prstGeom prst="straightConnector1">
            <a:avLst/>
          </a:prstGeom>
          <a:ln w="7620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7BC35DF1-EB5C-42D7-AFD5-373E9F55D8CD}"/>
              </a:ext>
            </a:extLst>
          </p:cNvPr>
          <p:cNvSpPr/>
          <p:nvPr/>
        </p:nvSpPr>
        <p:spPr>
          <a:xfrm>
            <a:off x="6213435" y="3635482"/>
            <a:ext cx="5412506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Must be even number: when multiplied by 5 even numbers end in 0.</a:t>
            </a:r>
            <a:endParaRPr lang="en-GB" dirty="0"/>
          </a:p>
        </p:txBody>
      </p:sp>
      <p:cxnSp>
        <p:nvCxnSpPr>
          <p:cNvPr id="88" name="Straight Arrow Connector 87">
            <a:extLst>
              <a:ext uri="{FF2B5EF4-FFF2-40B4-BE49-F238E27FC236}">
                <a16:creationId xmlns:a16="http://schemas.microsoft.com/office/drawing/2014/main" id="{7ECA7F4D-077A-49DD-AF88-78FB518D3442}"/>
              </a:ext>
            </a:extLst>
          </p:cNvPr>
          <p:cNvCxnSpPr>
            <a:cxnSpLocks/>
          </p:cNvCxnSpPr>
          <p:nvPr/>
        </p:nvCxnSpPr>
        <p:spPr>
          <a:xfrm flipH="1">
            <a:off x="4705883" y="2424724"/>
            <a:ext cx="1390117" cy="678277"/>
          </a:xfrm>
          <a:prstGeom prst="straightConnector1">
            <a:avLst/>
          </a:prstGeom>
          <a:ln w="7620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Rectangle 89">
            <a:extLst>
              <a:ext uri="{FF2B5EF4-FFF2-40B4-BE49-F238E27FC236}">
                <a16:creationId xmlns:a16="http://schemas.microsoft.com/office/drawing/2014/main" id="{3F0CE664-F7EB-4B6C-8AC6-0E46A6F506C5}"/>
              </a:ext>
            </a:extLst>
          </p:cNvPr>
          <p:cNvSpPr/>
          <p:nvPr/>
        </p:nvSpPr>
        <p:spPr>
          <a:xfrm>
            <a:off x="6213435" y="1547469"/>
            <a:ext cx="5412506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First 2-digit number here: only times table that has this is 4</a:t>
            </a:r>
            <a:r>
              <a:rPr lang="en-GB" sz="14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× table.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9618419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>
            <a:extLst>
              <a:ext uri="{FF2B5EF4-FFF2-40B4-BE49-F238E27FC236}">
                <a16:creationId xmlns:a16="http://schemas.microsoft.com/office/drawing/2014/main" id="{10C3F701-1941-45BE-9E9A-EEB7CF0927E1}"/>
              </a:ext>
            </a:extLst>
          </p:cNvPr>
          <p:cNvSpPr txBox="1"/>
          <p:nvPr/>
        </p:nvSpPr>
        <p:spPr>
          <a:xfrm>
            <a:off x="1259412" y="1456565"/>
            <a:ext cx="2159566" cy="67095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2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3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4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5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6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7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8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9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10 ×       =</a:t>
            </a:r>
          </a:p>
        </p:txBody>
      </p:sp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1540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6: Patterns in sequences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661DC1B4-5C9D-497B-B0C1-7EA2CFF2FA0E}"/>
              </a:ext>
            </a:extLst>
          </p:cNvPr>
          <p:cNvSpPr/>
          <p:nvPr/>
        </p:nvSpPr>
        <p:spPr>
          <a:xfrm>
            <a:off x="2383538" y="753084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7D8FA6E6-F736-4C97-A882-43B6618B81A5}"/>
              </a:ext>
            </a:extLst>
          </p:cNvPr>
          <p:cNvSpPr/>
          <p:nvPr/>
        </p:nvSpPr>
        <p:spPr>
          <a:xfrm>
            <a:off x="2383538" y="685912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08F237D2-8514-4F06-84D7-8C0572DC82CE}"/>
              </a:ext>
            </a:extLst>
          </p:cNvPr>
          <p:cNvSpPr/>
          <p:nvPr/>
        </p:nvSpPr>
        <p:spPr>
          <a:xfrm>
            <a:off x="2383538" y="618740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93013AAA-B227-43E7-8CA0-6C06AEDA7D97}"/>
              </a:ext>
            </a:extLst>
          </p:cNvPr>
          <p:cNvSpPr/>
          <p:nvPr/>
        </p:nvSpPr>
        <p:spPr>
          <a:xfrm>
            <a:off x="2383538" y="551457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E68ED823-149B-495B-B7C6-7E758D45117C}"/>
              </a:ext>
            </a:extLst>
          </p:cNvPr>
          <p:cNvSpPr/>
          <p:nvPr/>
        </p:nvSpPr>
        <p:spPr>
          <a:xfrm>
            <a:off x="2383538" y="484026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72D4BDE7-ED10-4189-8947-E4023E98245D}"/>
              </a:ext>
            </a:extLst>
          </p:cNvPr>
          <p:cNvSpPr/>
          <p:nvPr/>
        </p:nvSpPr>
        <p:spPr>
          <a:xfrm>
            <a:off x="2383538" y="416854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F0D4DCE-43F5-4B84-83E7-37FE86D0DA13}"/>
              </a:ext>
            </a:extLst>
          </p:cNvPr>
          <p:cNvSpPr/>
          <p:nvPr/>
        </p:nvSpPr>
        <p:spPr>
          <a:xfrm>
            <a:off x="2383538" y="349682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0A2F54FA-51DB-40A7-9BFA-BF4A2AE682CD}"/>
              </a:ext>
            </a:extLst>
          </p:cNvPr>
          <p:cNvSpPr/>
          <p:nvPr/>
        </p:nvSpPr>
        <p:spPr>
          <a:xfrm>
            <a:off x="2383538" y="282400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AA6DDD43-1ACD-4EFC-A331-A793B5BBB9AF}"/>
              </a:ext>
            </a:extLst>
          </p:cNvPr>
          <p:cNvSpPr/>
          <p:nvPr/>
        </p:nvSpPr>
        <p:spPr>
          <a:xfrm>
            <a:off x="2383538" y="214572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D29F1392-46A2-45F4-AF74-495F1164CA0E}"/>
              </a:ext>
            </a:extLst>
          </p:cNvPr>
          <p:cNvSpPr/>
          <p:nvPr/>
        </p:nvSpPr>
        <p:spPr>
          <a:xfrm>
            <a:off x="2383538" y="1472896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6B215388-D5BB-476A-AC2B-437D6297DC1D}"/>
              </a:ext>
            </a:extLst>
          </p:cNvPr>
          <p:cNvSpPr/>
          <p:nvPr/>
        </p:nvSpPr>
        <p:spPr>
          <a:xfrm>
            <a:off x="3488806" y="753084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6024FF2D-444F-4985-AFE9-C910E065105D}"/>
              </a:ext>
            </a:extLst>
          </p:cNvPr>
          <p:cNvSpPr/>
          <p:nvPr/>
        </p:nvSpPr>
        <p:spPr>
          <a:xfrm>
            <a:off x="3488806" y="685912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6F1A5CE9-BAF5-45AF-8EF9-A3A45164388F}"/>
              </a:ext>
            </a:extLst>
          </p:cNvPr>
          <p:cNvSpPr/>
          <p:nvPr/>
        </p:nvSpPr>
        <p:spPr>
          <a:xfrm>
            <a:off x="3488806" y="618740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D48A6DA-F564-43D8-8D6C-260ECA6203FF}"/>
              </a:ext>
            </a:extLst>
          </p:cNvPr>
          <p:cNvSpPr/>
          <p:nvPr/>
        </p:nvSpPr>
        <p:spPr>
          <a:xfrm>
            <a:off x="3488806" y="551457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0AB07BEE-717B-4A60-B856-4A2A42D81184}"/>
              </a:ext>
            </a:extLst>
          </p:cNvPr>
          <p:cNvSpPr/>
          <p:nvPr/>
        </p:nvSpPr>
        <p:spPr>
          <a:xfrm>
            <a:off x="3488806" y="484026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3B113858-A3F6-4156-889B-A0BADEDAAE69}"/>
              </a:ext>
            </a:extLst>
          </p:cNvPr>
          <p:cNvSpPr/>
          <p:nvPr/>
        </p:nvSpPr>
        <p:spPr>
          <a:xfrm>
            <a:off x="3488806" y="416854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73BE676D-AAE6-41F3-87F4-C9CAB567EA8E}"/>
              </a:ext>
            </a:extLst>
          </p:cNvPr>
          <p:cNvSpPr/>
          <p:nvPr/>
        </p:nvSpPr>
        <p:spPr>
          <a:xfrm>
            <a:off x="3488806" y="349682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02CA1D70-1206-412B-BC19-5B343754915F}"/>
              </a:ext>
            </a:extLst>
          </p:cNvPr>
          <p:cNvSpPr/>
          <p:nvPr/>
        </p:nvSpPr>
        <p:spPr>
          <a:xfrm>
            <a:off x="3488806" y="282400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600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C36FE03B-9C68-4D99-8E64-7CFB6F1D89B4}"/>
              </a:ext>
            </a:extLst>
          </p:cNvPr>
          <p:cNvSpPr/>
          <p:nvPr/>
        </p:nvSpPr>
        <p:spPr>
          <a:xfrm>
            <a:off x="4110992" y="753084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6278A596-0E6E-4640-9DDC-3DA4154AD281}"/>
              </a:ext>
            </a:extLst>
          </p:cNvPr>
          <p:cNvSpPr/>
          <p:nvPr/>
        </p:nvSpPr>
        <p:spPr>
          <a:xfrm>
            <a:off x="4110992" y="685912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FB07D082-EE97-446E-8FD6-04F517E29B9B}"/>
              </a:ext>
            </a:extLst>
          </p:cNvPr>
          <p:cNvSpPr/>
          <p:nvPr/>
        </p:nvSpPr>
        <p:spPr>
          <a:xfrm>
            <a:off x="4110992" y="618740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8EBB441F-2AFA-4F3A-BA90-DF33857BDB24}"/>
              </a:ext>
            </a:extLst>
          </p:cNvPr>
          <p:cNvSpPr/>
          <p:nvPr/>
        </p:nvSpPr>
        <p:spPr>
          <a:xfrm>
            <a:off x="4110992" y="551457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9EC53A07-1DB8-449A-B362-0DA959875984}"/>
              </a:ext>
            </a:extLst>
          </p:cNvPr>
          <p:cNvSpPr/>
          <p:nvPr/>
        </p:nvSpPr>
        <p:spPr>
          <a:xfrm>
            <a:off x="4110992" y="484026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3E8AFD1F-ECD3-4105-BE56-03B2A43D557E}"/>
              </a:ext>
            </a:extLst>
          </p:cNvPr>
          <p:cNvSpPr/>
          <p:nvPr/>
        </p:nvSpPr>
        <p:spPr>
          <a:xfrm>
            <a:off x="4110992" y="416854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6DB290EF-F24A-4D1A-AF13-B243ABAFFEC6}"/>
              </a:ext>
            </a:extLst>
          </p:cNvPr>
          <p:cNvSpPr/>
          <p:nvPr/>
        </p:nvSpPr>
        <p:spPr>
          <a:xfrm>
            <a:off x="4110992" y="349682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C87496BB-D0D7-43D9-8CCB-CE5D8A60EB7D}"/>
              </a:ext>
            </a:extLst>
          </p:cNvPr>
          <p:cNvSpPr/>
          <p:nvPr/>
        </p:nvSpPr>
        <p:spPr>
          <a:xfrm>
            <a:off x="4110992" y="282400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5394F4F4-3815-4BD0-8649-DFF82A49DE6B}"/>
              </a:ext>
            </a:extLst>
          </p:cNvPr>
          <p:cNvSpPr/>
          <p:nvPr/>
        </p:nvSpPr>
        <p:spPr>
          <a:xfrm>
            <a:off x="4110992" y="214572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68B330CE-A787-4506-B0F1-387D77727BC1}"/>
              </a:ext>
            </a:extLst>
          </p:cNvPr>
          <p:cNvSpPr/>
          <p:nvPr/>
        </p:nvSpPr>
        <p:spPr>
          <a:xfrm>
            <a:off x="4110992" y="1472896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DF8920F7-5A30-4F03-894D-5E7FE19D3DAB}"/>
              </a:ext>
            </a:extLst>
          </p:cNvPr>
          <p:cNvSpPr/>
          <p:nvPr/>
        </p:nvSpPr>
        <p:spPr>
          <a:xfrm>
            <a:off x="3492508" y="214359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12675908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>
            <a:extLst>
              <a:ext uri="{FF2B5EF4-FFF2-40B4-BE49-F238E27FC236}">
                <a16:creationId xmlns:a16="http://schemas.microsoft.com/office/drawing/2014/main" id="{10C3F701-1941-45BE-9E9A-EEB7CF0927E1}"/>
              </a:ext>
            </a:extLst>
          </p:cNvPr>
          <p:cNvSpPr txBox="1"/>
          <p:nvPr/>
        </p:nvSpPr>
        <p:spPr>
          <a:xfrm>
            <a:off x="1259412" y="1456565"/>
            <a:ext cx="2159566" cy="67095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2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3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4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5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6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7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8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9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10 ×       =</a:t>
            </a:r>
          </a:p>
        </p:txBody>
      </p:sp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1540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6: Patterns in sequences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661DC1B4-5C9D-497B-B0C1-7EA2CFF2FA0E}"/>
              </a:ext>
            </a:extLst>
          </p:cNvPr>
          <p:cNvSpPr/>
          <p:nvPr/>
        </p:nvSpPr>
        <p:spPr>
          <a:xfrm>
            <a:off x="2383538" y="753084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7D8FA6E6-F736-4C97-A882-43B6618B81A5}"/>
              </a:ext>
            </a:extLst>
          </p:cNvPr>
          <p:cNvSpPr/>
          <p:nvPr/>
        </p:nvSpPr>
        <p:spPr>
          <a:xfrm>
            <a:off x="2383538" y="685912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08F237D2-8514-4F06-84D7-8C0572DC82CE}"/>
              </a:ext>
            </a:extLst>
          </p:cNvPr>
          <p:cNvSpPr/>
          <p:nvPr/>
        </p:nvSpPr>
        <p:spPr>
          <a:xfrm>
            <a:off x="2383538" y="618740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93013AAA-B227-43E7-8CA0-6C06AEDA7D97}"/>
              </a:ext>
            </a:extLst>
          </p:cNvPr>
          <p:cNvSpPr/>
          <p:nvPr/>
        </p:nvSpPr>
        <p:spPr>
          <a:xfrm>
            <a:off x="2383538" y="551457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E68ED823-149B-495B-B7C6-7E758D45117C}"/>
              </a:ext>
            </a:extLst>
          </p:cNvPr>
          <p:cNvSpPr/>
          <p:nvPr/>
        </p:nvSpPr>
        <p:spPr>
          <a:xfrm>
            <a:off x="2383538" y="484026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72D4BDE7-ED10-4189-8947-E4023E98245D}"/>
              </a:ext>
            </a:extLst>
          </p:cNvPr>
          <p:cNvSpPr/>
          <p:nvPr/>
        </p:nvSpPr>
        <p:spPr>
          <a:xfrm>
            <a:off x="2383538" y="416854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F0D4DCE-43F5-4B84-83E7-37FE86D0DA13}"/>
              </a:ext>
            </a:extLst>
          </p:cNvPr>
          <p:cNvSpPr/>
          <p:nvPr/>
        </p:nvSpPr>
        <p:spPr>
          <a:xfrm>
            <a:off x="2383538" y="349682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0A2F54FA-51DB-40A7-9BFA-BF4A2AE682CD}"/>
              </a:ext>
            </a:extLst>
          </p:cNvPr>
          <p:cNvSpPr/>
          <p:nvPr/>
        </p:nvSpPr>
        <p:spPr>
          <a:xfrm>
            <a:off x="2383538" y="282400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AA6DDD43-1ACD-4EFC-A331-A793B5BBB9AF}"/>
              </a:ext>
            </a:extLst>
          </p:cNvPr>
          <p:cNvSpPr/>
          <p:nvPr/>
        </p:nvSpPr>
        <p:spPr>
          <a:xfrm>
            <a:off x="2383538" y="214572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D29F1392-46A2-45F4-AF74-495F1164CA0E}"/>
              </a:ext>
            </a:extLst>
          </p:cNvPr>
          <p:cNvSpPr/>
          <p:nvPr/>
        </p:nvSpPr>
        <p:spPr>
          <a:xfrm>
            <a:off x="2383538" y="1472896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6B215388-D5BB-476A-AC2B-437D6297DC1D}"/>
              </a:ext>
            </a:extLst>
          </p:cNvPr>
          <p:cNvSpPr/>
          <p:nvPr/>
        </p:nvSpPr>
        <p:spPr>
          <a:xfrm>
            <a:off x="3488806" y="753084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6024FF2D-444F-4985-AFE9-C910E065105D}"/>
              </a:ext>
            </a:extLst>
          </p:cNvPr>
          <p:cNvSpPr/>
          <p:nvPr/>
        </p:nvSpPr>
        <p:spPr>
          <a:xfrm>
            <a:off x="3488806" y="685912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6F1A5CE9-BAF5-45AF-8EF9-A3A45164388F}"/>
              </a:ext>
            </a:extLst>
          </p:cNvPr>
          <p:cNvSpPr/>
          <p:nvPr/>
        </p:nvSpPr>
        <p:spPr>
          <a:xfrm>
            <a:off x="3488806" y="618740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D48A6DA-F564-43D8-8D6C-260ECA6203FF}"/>
              </a:ext>
            </a:extLst>
          </p:cNvPr>
          <p:cNvSpPr/>
          <p:nvPr/>
        </p:nvSpPr>
        <p:spPr>
          <a:xfrm>
            <a:off x="3488806" y="551457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0AB07BEE-717B-4A60-B856-4A2A42D81184}"/>
              </a:ext>
            </a:extLst>
          </p:cNvPr>
          <p:cNvSpPr/>
          <p:nvPr/>
        </p:nvSpPr>
        <p:spPr>
          <a:xfrm>
            <a:off x="3488806" y="484026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3B113858-A3F6-4156-889B-A0BADEDAAE69}"/>
              </a:ext>
            </a:extLst>
          </p:cNvPr>
          <p:cNvSpPr/>
          <p:nvPr/>
        </p:nvSpPr>
        <p:spPr>
          <a:xfrm>
            <a:off x="3488806" y="416854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73BE676D-AAE6-41F3-87F4-C9CAB567EA8E}"/>
              </a:ext>
            </a:extLst>
          </p:cNvPr>
          <p:cNvSpPr/>
          <p:nvPr/>
        </p:nvSpPr>
        <p:spPr>
          <a:xfrm>
            <a:off x="3488806" y="349682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02CA1D70-1206-412B-BC19-5B343754915F}"/>
              </a:ext>
            </a:extLst>
          </p:cNvPr>
          <p:cNvSpPr/>
          <p:nvPr/>
        </p:nvSpPr>
        <p:spPr>
          <a:xfrm>
            <a:off x="3488806" y="282400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600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C36FE03B-9C68-4D99-8E64-7CFB6F1D89B4}"/>
              </a:ext>
            </a:extLst>
          </p:cNvPr>
          <p:cNvSpPr/>
          <p:nvPr/>
        </p:nvSpPr>
        <p:spPr>
          <a:xfrm>
            <a:off x="4110992" y="753084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6278A596-0E6E-4640-9DDC-3DA4154AD281}"/>
              </a:ext>
            </a:extLst>
          </p:cNvPr>
          <p:cNvSpPr/>
          <p:nvPr/>
        </p:nvSpPr>
        <p:spPr>
          <a:xfrm>
            <a:off x="4110992" y="685912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FB07D082-EE97-446E-8FD6-04F517E29B9B}"/>
              </a:ext>
            </a:extLst>
          </p:cNvPr>
          <p:cNvSpPr/>
          <p:nvPr/>
        </p:nvSpPr>
        <p:spPr>
          <a:xfrm>
            <a:off x="4110992" y="618740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8EBB441F-2AFA-4F3A-BA90-DF33857BDB24}"/>
              </a:ext>
            </a:extLst>
          </p:cNvPr>
          <p:cNvSpPr/>
          <p:nvPr/>
        </p:nvSpPr>
        <p:spPr>
          <a:xfrm>
            <a:off x="4110992" y="551457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9EC53A07-1DB8-449A-B362-0DA959875984}"/>
              </a:ext>
            </a:extLst>
          </p:cNvPr>
          <p:cNvSpPr/>
          <p:nvPr/>
        </p:nvSpPr>
        <p:spPr>
          <a:xfrm>
            <a:off x="4110992" y="484026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3E8AFD1F-ECD3-4105-BE56-03B2A43D557E}"/>
              </a:ext>
            </a:extLst>
          </p:cNvPr>
          <p:cNvSpPr/>
          <p:nvPr/>
        </p:nvSpPr>
        <p:spPr>
          <a:xfrm>
            <a:off x="4110992" y="416854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6DB290EF-F24A-4D1A-AF13-B243ABAFFEC6}"/>
              </a:ext>
            </a:extLst>
          </p:cNvPr>
          <p:cNvSpPr/>
          <p:nvPr/>
        </p:nvSpPr>
        <p:spPr>
          <a:xfrm>
            <a:off x="4110992" y="349682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C87496BB-D0D7-43D9-8CCB-CE5D8A60EB7D}"/>
              </a:ext>
            </a:extLst>
          </p:cNvPr>
          <p:cNvSpPr/>
          <p:nvPr/>
        </p:nvSpPr>
        <p:spPr>
          <a:xfrm>
            <a:off x="4110992" y="282400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5394F4F4-3815-4BD0-8649-DFF82A49DE6B}"/>
              </a:ext>
            </a:extLst>
          </p:cNvPr>
          <p:cNvSpPr/>
          <p:nvPr/>
        </p:nvSpPr>
        <p:spPr>
          <a:xfrm>
            <a:off x="4110992" y="214572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68B330CE-A787-4506-B0F1-387D77727BC1}"/>
              </a:ext>
            </a:extLst>
          </p:cNvPr>
          <p:cNvSpPr/>
          <p:nvPr/>
        </p:nvSpPr>
        <p:spPr>
          <a:xfrm>
            <a:off x="4110992" y="1472896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4E5B3E76-31C6-44D5-A802-0204E654864A}"/>
              </a:ext>
            </a:extLst>
          </p:cNvPr>
          <p:cNvCxnSpPr>
            <a:cxnSpLocks/>
          </p:cNvCxnSpPr>
          <p:nvPr/>
        </p:nvCxnSpPr>
        <p:spPr>
          <a:xfrm flipH="1">
            <a:off x="4705883" y="4475588"/>
            <a:ext cx="1390117" cy="0"/>
          </a:xfrm>
          <a:prstGeom prst="straightConnector1">
            <a:avLst/>
          </a:prstGeom>
          <a:ln w="76200" cap="rnd">
            <a:solidFill>
              <a:srgbClr val="00B05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7BC35DF1-EB5C-42D7-AFD5-373E9F55D8CD}"/>
              </a:ext>
            </a:extLst>
          </p:cNvPr>
          <p:cNvSpPr/>
          <p:nvPr/>
        </p:nvSpPr>
        <p:spPr>
          <a:xfrm>
            <a:off x="6213435" y="3635482"/>
            <a:ext cx="5412506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Must be even number: when multiplied by 5 even numbers end in 0.</a:t>
            </a:r>
            <a:endParaRPr lang="en-GB" dirty="0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DF8920F7-5A30-4F03-894D-5E7FE19D3DAB}"/>
              </a:ext>
            </a:extLst>
          </p:cNvPr>
          <p:cNvSpPr/>
          <p:nvPr/>
        </p:nvSpPr>
        <p:spPr>
          <a:xfrm>
            <a:off x="3492508" y="214359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181033819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>
            <a:extLst>
              <a:ext uri="{FF2B5EF4-FFF2-40B4-BE49-F238E27FC236}">
                <a16:creationId xmlns:a16="http://schemas.microsoft.com/office/drawing/2014/main" id="{10C3F701-1941-45BE-9E9A-EEB7CF0927E1}"/>
              </a:ext>
            </a:extLst>
          </p:cNvPr>
          <p:cNvSpPr txBox="1"/>
          <p:nvPr/>
        </p:nvSpPr>
        <p:spPr>
          <a:xfrm>
            <a:off x="1259412" y="1456565"/>
            <a:ext cx="2159566" cy="67095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2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3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4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5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6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7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8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9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10 ×       =</a:t>
            </a:r>
          </a:p>
        </p:txBody>
      </p:sp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1540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6: Patterns in sequences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661DC1B4-5C9D-497B-B0C1-7EA2CFF2FA0E}"/>
              </a:ext>
            </a:extLst>
          </p:cNvPr>
          <p:cNvSpPr/>
          <p:nvPr/>
        </p:nvSpPr>
        <p:spPr>
          <a:xfrm>
            <a:off x="2383538" y="753084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7D8FA6E6-F736-4C97-A882-43B6618B81A5}"/>
              </a:ext>
            </a:extLst>
          </p:cNvPr>
          <p:cNvSpPr/>
          <p:nvPr/>
        </p:nvSpPr>
        <p:spPr>
          <a:xfrm>
            <a:off x="2383538" y="685912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08F237D2-8514-4F06-84D7-8C0572DC82CE}"/>
              </a:ext>
            </a:extLst>
          </p:cNvPr>
          <p:cNvSpPr/>
          <p:nvPr/>
        </p:nvSpPr>
        <p:spPr>
          <a:xfrm>
            <a:off x="2383538" y="618740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93013AAA-B227-43E7-8CA0-6C06AEDA7D97}"/>
              </a:ext>
            </a:extLst>
          </p:cNvPr>
          <p:cNvSpPr/>
          <p:nvPr/>
        </p:nvSpPr>
        <p:spPr>
          <a:xfrm>
            <a:off x="2383538" y="551457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E68ED823-149B-495B-B7C6-7E758D45117C}"/>
              </a:ext>
            </a:extLst>
          </p:cNvPr>
          <p:cNvSpPr/>
          <p:nvPr/>
        </p:nvSpPr>
        <p:spPr>
          <a:xfrm>
            <a:off x="2383538" y="484026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72D4BDE7-ED10-4189-8947-E4023E98245D}"/>
              </a:ext>
            </a:extLst>
          </p:cNvPr>
          <p:cNvSpPr/>
          <p:nvPr/>
        </p:nvSpPr>
        <p:spPr>
          <a:xfrm>
            <a:off x="2383538" y="416854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F0D4DCE-43F5-4B84-83E7-37FE86D0DA13}"/>
              </a:ext>
            </a:extLst>
          </p:cNvPr>
          <p:cNvSpPr/>
          <p:nvPr/>
        </p:nvSpPr>
        <p:spPr>
          <a:xfrm>
            <a:off x="2383538" y="349682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0A2F54FA-51DB-40A7-9BFA-BF4A2AE682CD}"/>
              </a:ext>
            </a:extLst>
          </p:cNvPr>
          <p:cNvSpPr/>
          <p:nvPr/>
        </p:nvSpPr>
        <p:spPr>
          <a:xfrm>
            <a:off x="2383538" y="282400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AA6DDD43-1ACD-4EFC-A331-A793B5BBB9AF}"/>
              </a:ext>
            </a:extLst>
          </p:cNvPr>
          <p:cNvSpPr/>
          <p:nvPr/>
        </p:nvSpPr>
        <p:spPr>
          <a:xfrm>
            <a:off x="2383538" y="214572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D29F1392-46A2-45F4-AF74-495F1164CA0E}"/>
              </a:ext>
            </a:extLst>
          </p:cNvPr>
          <p:cNvSpPr/>
          <p:nvPr/>
        </p:nvSpPr>
        <p:spPr>
          <a:xfrm>
            <a:off x="2383538" y="1472896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6B215388-D5BB-476A-AC2B-437D6297DC1D}"/>
              </a:ext>
            </a:extLst>
          </p:cNvPr>
          <p:cNvSpPr/>
          <p:nvPr/>
        </p:nvSpPr>
        <p:spPr>
          <a:xfrm>
            <a:off x="3488806" y="753084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6024FF2D-444F-4985-AFE9-C910E065105D}"/>
              </a:ext>
            </a:extLst>
          </p:cNvPr>
          <p:cNvSpPr/>
          <p:nvPr/>
        </p:nvSpPr>
        <p:spPr>
          <a:xfrm>
            <a:off x="3488806" y="685912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6F1A5CE9-BAF5-45AF-8EF9-A3A45164388F}"/>
              </a:ext>
            </a:extLst>
          </p:cNvPr>
          <p:cNvSpPr/>
          <p:nvPr/>
        </p:nvSpPr>
        <p:spPr>
          <a:xfrm>
            <a:off x="3488806" y="618740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D48A6DA-F564-43D8-8D6C-260ECA6203FF}"/>
              </a:ext>
            </a:extLst>
          </p:cNvPr>
          <p:cNvSpPr/>
          <p:nvPr/>
        </p:nvSpPr>
        <p:spPr>
          <a:xfrm>
            <a:off x="3488806" y="551457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0AB07BEE-717B-4A60-B856-4A2A42D81184}"/>
              </a:ext>
            </a:extLst>
          </p:cNvPr>
          <p:cNvSpPr/>
          <p:nvPr/>
        </p:nvSpPr>
        <p:spPr>
          <a:xfrm>
            <a:off x="3488806" y="484026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3B113858-A3F6-4156-889B-A0BADEDAAE69}"/>
              </a:ext>
            </a:extLst>
          </p:cNvPr>
          <p:cNvSpPr/>
          <p:nvPr/>
        </p:nvSpPr>
        <p:spPr>
          <a:xfrm>
            <a:off x="3488806" y="416854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73BE676D-AAE6-41F3-87F4-C9CAB567EA8E}"/>
              </a:ext>
            </a:extLst>
          </p:cNvPr>
          <p:cNvSpPr/>
          <p:nvPr/>
        </p:nvSpPr>
        <p:spPr>
          <a:xfrm>
            <a:off x="3488806" y="349682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02CA1D70-1206-412B-BC19-5B343754915F}"/>
              </a:ext>
            </a:extLst>
          </p:cNvPr>
          <p:cNvSpPr/>
          <p:nvPr/>
        </p:nvSpPr>
        <p:spPr>
          <a:xfrm>
            <a:off x="3488806" y="282400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600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C36FE03B-9C68-4D99-8E64-7CFB6F1D89B4}"/>
              </a:ext>
            </a:extLst>
          </p:cNvPr>
          <p:cNvSpPr/>
          <p:nvPr/>
        </p:nvSpPr>
        <p:spPr>
          <a:xfrm>
            <a:off x="4110992" y="753084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6278A596-0E6E-4640-9DDC-3DA4154AD281}"/>
              </a:ext>
            </a:extLst>
          </p:cNvPr>
          <p:cNvSpPr/>
          <p:nvPr/>
        </p:nvSpPr>
        <p:spPr>
          <a:xfrm>
            <a:off x="4110992" y="685912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FB07D082-EE97-446E-8FD6-04F517E29B9B}"/>
              </a:ext>
            </a:extLst>
          </p:cNvPr>
          <p:cNvSpPr/>
          <p:nvPr/>
        </p:nvSpPr>
        <p:spPr>
          <a:xfrm>
            <a:off x="4110992" y="618740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8EBB441F-2AFA-4F3A-BA90-DF33857BDB24}"/>
              </a:ext>
            </a:extLst>
          </p:cNvPr>
          <p:cNvSpPr/>
          <p:nvPr/>
        </p:nvSpPr>
        <p:spPr>
          <a:xfrm>
            <a:off x="4110992" y="551457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9EC53A07-1DB8-449A-B362-0DA959875984}"/>
              </a:ext>
            </a:extLst>
          </p:cNvPr>
          <p:cNvSpPr/>
          <p:nvPr/>
        </p:nvSpPr>
        <p:spPr>
          <a:xfrm>
            <a:off x="4110992" y="484026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3E8AFD1F-ECD3-4105-BE56-03B2A43D557E}"/>
              </a:ext>
            </a:extLst>
          </p:cNvPr>
          <p:cNvSpPr/>
          <p:nvPr/>
        </p:nvSpPr>
        <p:spPr>
          <a:xfrm>
            <a:off x="4110992" y="416854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6DB290EF-F24A-4D1A-AF13-B243ABAFFEC6}"/>
              </a:ext>
            </a:extLst>
          </p:cNvPr>
          <p:cNvSpPr/>
          <p:nvPr/>
        </p:nvSpPr>
        <p:spPr>
          <a:xfrm>
            <a:off x="4110992" y="349682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C87496BB-D0D7-43D9-8CCB-CE5D8A60EB7D}"/>
              </a:ext>
            </a:extLst>
          </p:cNvPr>
          <p:cNvSpPr/>
          <p:nvPr/>
        </p:nvSpPr>
        <p:spPr>
          <a:xfrm>
            <a:off x="4110992" y="282400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5394F4F4-3815-4BD0-8649-DFF82A49DE6B}"/>
              </a:ext>
            </a:extLst>
          </p:cNvPr>
          <p:cNvSpPr/>
          <p:nvPr/>
        </p:nvSpPr>
        <p:spPr>
          <a:xfrm>
            <a:off x="4110992" y="214572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68B330CE-A787-4506-B0F1-387D77727BC1}"/>
              </a:ext>
            </a:extLst>
          </p:cNvPr>
          <p:cNvSpPr/>
          <p:nvPr/>
        </p:nvSpPr>
        <p:spPr>
          <a:xfrm>
            <a:off x="4110992" y="1472896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4E5B3E76-31C6-44D5-A802-0204E654864A}"/>
              </a:ext>
            </a:extLst>
          </p:cNvPr>
          <p:cNvCxnSpPr>
            <a:cxnSpLocks/>
          </p:cNvCxnSpPr>
          <p:nvPr/>
        </p:nvCxnSpPr>
        <p:spPr>
          <a:xfrm flipH="1">
            <a:off x="4705883" y="4475588"/>
            <a:ext cx="1390117" cy="0"/>
          </a:xfrm>
          <a:prstGeom prst="straightConnector1">
            <a:avLst/>
          </a:prstGeom>
          <a:ln w="76200" cap="rnd">
            <a:solidFill>
              <a:srgbClr val="00B05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7BC35DF1-EB5C-42D7-AFD5-373E9F55D8CD}"/>
              </a:ext>
            </a:extLst>
          </p:cNvPr>
          <p:cNvSpPr/>
          <p:nvPr/>
        </p:nvSpPr>
        <p:spPr>
          <a:xfrm>
            <a:off x="6213435" y="3635482"/>
            <a:ext cx="5412506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Must be even number: when multiplied by 5 even numbers end in 0.</a:t>
            </a:r>
            <a:endParaRPr lang="en-GB" dirty="0"/>
          </a:p>
        </p:txBody>
      </p:sp>
      <p:cxnSp>
        <p:nvCxnSpPr>
          <p:cNvPr id="88" name="Straight Arrow Connector 87">
            <a:extLst>
              <a:ext uri="{FF2B5EF4-FFF2-40B4-BE49-F238E27FC236}">
                <a16:creationId xmlns:a16="http://schemas.microsoft.com/office/drawing/2014/main" id="{7ECA7F4D-077A-49DD-AF88-78FB518D3442}"/>
              </a:ext>
            </a:extLst>
          </p:cNvPr>
          <p:cNvCxnSpPr>
            <a:cxnSpLocks/>
          </p:cNvCxnSpPr>
          <p:nvPr/>
        </p:nvCxnSpPr>
        <p:spPr>
          <a:xfrm flipH="1">
            <a:off x="4705883" y="2143591"/>
            <a:ext cx="1390117" cy="281133"/>
          </a:xfrm>
          <a:prstGeom prst="straightConnector1">
            <a:avLst/>
          </a:prstGeom>
          <a:ln w="76200" cap="rnd">
            <a:solidFill>
              <a:srgbClr val="00B05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Rectangle 89">
            <a:extLst>
              <a:ext uri="{FF2B5EF4-FFF2-40B4-BE49-F238E27FC236}">
                <a16:creationId xmlns:a16="http://schemas.microsoft.com/office/drawing/2014/main" id="{3F0CE664-F7EB-4B6C-8AC6-0E46A6F506C5}"/>
              </a:ext>
            </a:extLst>
          </p:cNvPr>
          <p:cNvSpPr/>
          <p:nvPr/>
        </p:nvSpPr>
        <p:spPr>
          <a:xfrm>
            <a:off x="6213435" y="1547469"/>
            <a:ext cx="5523640" cy="11387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First 2-digit number here: true for 5→9 times tables.</a:t>
            </a:r>
            <a:endParaRPr lang="en-GB" dirty="0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DF8920F7-5A30-4F03-894D-5E7FE19D3DAB}"/>
              </a:ext>
            </a:extLst>
          </p:cNvPr>
          <p:cNvSpPr/>
          <p:nvPr/>
        </p:nvSpPr>
        <p:spPr>
          <a:xfrm>
            <a:off x="3492508" y="214359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19170656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>
            <a:extLst>
              <a:ext uri="{FF2B5EF4-FFF2-40B4-BE49-F238E27FC236}">
                <a16:creationId xmlns:a16="http://schemas.microsoft.com/office/drawing/2014/main" id="{10C3F701-1941-45BE-9E9A-EEB7CF0927E1}"/>
              </a:ext>
            </a:extLst>
          </p:cNvPr>
          <p:cNvSpPr txBox="1"/>
          <p:nvPr/>
        </p:nvSpPr>
        <p:spPr>
          <a:xfrm>
            <a:off x="1259412" y="1456565"/>
            <a:ext cx="2159566" cy="67095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2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3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4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5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6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7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8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9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10 ×       =</a:t>
            </a:r>
          </a:p>
        </p:txBody>
      </p:sp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1540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6: Patterns in sequences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661DC1B4-5C9D-497B-B0C1-7EA2CFF2FA0E}"/>
              </a:ext>
            </a:extLst>
          </p:cNvPr>
          <p:cNvSpPr/>
          <p:nvPr/>
        </p:nvSpPr>
        <p:spPr>
          <a:xfrm>
            <a:off x="2383538" y="753084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7D8FA6E6-F736-4C97-A882-43B6618B81A5}"/>
              </a:ext>
            </a:extLst>
          </p:cNvPr>
          <p:cNvSpPr/>
          <p:nvPr/>
        </p:nvSpPr>
        <p:spPr>
          <a:xfrm>
            <a:off x="2383538" y="685912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08F237D2-8514-4F06-84D7-8C0572DC82CE}"/>
              </a:ext>
            </a:extLst>
          </p:cNvPr>
          <p:cNvSpPr/>
          <p:nvPr/>
        </p:nvSpPr>
        <p:spPr>
          <a:xfrm>
            <a:off x="2383538" y="618740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93013AAA-B227-43E7-8CA0-6C06AEDA7D97}"/>
              </a:ext>
            </a:extLst>
          </p:cNvPr>
          <p:cNvSpPr/>
          <p:nvPr/>
        </p:nvSpPr>
        <p:spPr>
          <a:xfrm>
            <a:off x="2383538" y="551457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E68ED823-149B-495B-B7C6-7E758D45117C}"/>
              </a:ext>
            </a:extLst>
          </p:cNvPr>
          <p:cNvSpPr/>
          <p:nvPr/>
        </p:nvSpPr>
        <p:spPr>
          <a:xfrm>
            <a:off x="2383538" y="484026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72D4BDE7-ED10-4189-8947-E4023E98245D}"/>
              </a:ext>
            </a:extLst>
          </p:cNvPr>
          <p:cNvSpPr/>
          <p:nvPr/>
        </p:nvSpPr>
        <p:spPr>
          <a:xfrm>
            <a:off x="2383538" y="416854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F0D4DCE-43F5-4B84-83E7-37FE86D0DA13}"/>
              </a:ext>
            </a:extLst>
          </p:cNvPr>
          <p:cNvSpPr/>
          <p:nvPr/>
        </p:nvSpPr>
        <p:spPr>
          <a:xfrm>
            <a:off x="2383538" y="349682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0A2F54FA-51DB-40A7-9BFA-BF4A2AE682CD}"/>
              </a:ext>
            </a:extLst>
          </p:cNvPr>
          <p:cNvSpPr/>
          <p:nvPr/>
        </p:nvSpPr>
        <p:spPr>
          <a:xfrm>
            <a:off x="2383538" y="282400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AA6DDD43-1ACD-4EFC-A331-A793B5BBB9AF}"/>
              </a:ext>
            </a:extLst>
          </p:cNvPr>
          <p:cNvSpPr/>
          <p:nvPr/>
        </p:nvSpPr>
        <p:spPr>
          <a:xfrm>
            <a:off x="2383538" y="214572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D29F1392-46A2-45F4-AF74-495F1164CA0E}"/>
              </a:ext>
            </a:extLst>
          </p:cNvPr>
          <p:cNvSpPr/>
          <p:nvPr/>
        </p:nvSpPr>
        <p:spPr>
          <a:xfrm>
            <a:off x="2383538" y="1472896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6B215388-D5BB-476A-AC2B-437D6297DC1D}"/>
              </a:ext>
            </a:extLst>
          </p:cNvPr>
          <p:cNvSpPr/>
          <p:nvPr/>
        </p:nvSpPr>
        <p:spPr>
          <a:xfrm>
            <a:off x="3488806" y="753084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6024FF2D-444F-4985-AFE9-C910E065105D}"/>
              </a:ext>
            </a:extLst>
          </p:cNvPr>
          <p:cNvSpPr/>
          <p:nvPr/>
        </p:nvSpPr>
        <p:spPr>
          <a:xfrm>
            <a:off x="3488806" y="685912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6F1A5CE9-BAF5-45AF-8EF9-A3A45164388F}"/>
              </a:ext>
            </a:extLst>
          </p:cNvPr>
          <p:cNvSpPr/>
          <p:nvPr/>
        </p:nvSpPr>
        <p:spPr>
          <a:xfrm>
            <a:off x="3488806" y="618740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D48A6DA-F564-43D8-8D6C-260ECA6203FF}"/>
              </a:ext>
            </a:extLst>
          </p:cNvPr>
          <p:cNvSpPr/>
          <p:nvPr/>
        </p:nvSpPr>
        <p:spPr>
          <a:xfrm>
            <a:off x="3488806" y="551457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0AB07BEE-717B-4A60-B856-4A2A42D81184}"/>
              </a:ext>
            </a:extLst>
          </p:cNvPr>
          <p:cNvSpPr/>
          <p:nvPr/>
        </p:nvSpPr>
        <p:spPr>
          <a:xfrm>
            <a:off x="3488806" y="484026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3B113858-A3F6-4156-889B-A0BADEDAAE69}"/>
              </a:ext>
            </a:extLst>
          </p:cNvPr>
          <p:cNvSpPr/>
          <p:nvPr/>
        </p:nvSpPr>
        <p:spPr>
          <a:xfrm>
            <a:off x="3488806" y="416854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73BE676D-AAE6-41F3-87F4-C9CAB567EA8E}"/>
              </a:ext>
            </a:extLst>
          </p:cNvPr>
          <p:cNvSpPr/>
          <p:nvPr/>
        </p:nvSpPr>
        <p:spPr>
          <a:xfrm>
            <a:off x="3488806" y="349682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02CA1D70-1206-412B-BC19-5B343754915F}"/>
              </a:ext>
            </a:extLst>
          </p:cNvPr>
          <p:cNvSpPr/>
          <p:nvPr/>
        </p:nvSpPr>
        <p:spPr>
          <a:xfrm>
            <a:off x="3488806" y="282400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600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C36FE03B-9C68-4D99-8E64-7CFB6F1D89B4}"/>
              </a:ext>
            </a:extLst>
          </p:cNvPr>
          <p:cNvSpPr/>
          <p:nvPr/>
        </p:nvSpPr>
        <p:spPr>
          <a:xfrm>
            <a:off x="4110992" y="753084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6278A596-0E6E-4640-9DDC-3DA4154AD281}"/>
              </a:ext>
            </a:extLst>
          </p:cNvPr>
          <p:cNvSpPr/>
          <p:nvPr/>
        </p:nvSpPr>
        <p:spPr>
          <a:xfrm>
            <a:off x="4110992" y="685912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FB07D082-EE97-446E-8FD6-04F517E29B9B}"/>
              </a:ext>
            </a:extLst>
          </p:cNvPr>
          <p:cNvSpPr/>
          <p:nvPr/>
        </p:nvSpPr>
        <p:spPr>
          <a:xfrm>
            <a:off x="4110992" y="618740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8EBB441F-2AFA-4F3A-BA90-DF33857BDB24}"/>
              </a:ext>
            </a:extLst>
          </p:cNvPr>
          <p:cNvSpPr/>
          <p:nvPr/>
        </p:nvSpPr>
        <p:spPr>
          <a:xfrm>
            <a:off x="4110992" y="551457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9EC53A07-1DB8-449A-B362-0DA959875984}"/>
              </a:ext>
            </a:extLst>
          </p:cNvPr>
          <p:cNvSpPr/>
          <p:nvPr/>
        </p:nvSpPr>
        <p:spPr>
          <a:xfrm>
            <a:off x="4110992" y="484026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3E8AFD1F-ECD3-4105-BE56-03B2A43D557E}"/>
              </a:ext>
            </a:extLst>
          </p:cNvPr>
          <p:cNvSpPr/>
          <p:nvPr/>
        </p:nvSpPr>
        <p:spPr>
          <a:xfrm>
            <a:off x="4110992" y="416854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6DB290EF-F24A-4D1A-AF13-B243ABAFFEC6}"/>
              </a:ext>
            </a:extLst>
          </p:cNvPr>
          <p:cNvSpPr/>
          <p:nvPr/>
        </p:nvSpPr>
        <p:spPr>
          <a:xfrm>
            <a:off x="4110992" y="349682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C87496BB-D0D7-43D9-8CCB-CE5D8A60EB7D}"/>
              </a:ext>
            </a:extLst>
          </p:cNvPr>
          <p:cNvSpPr/>
          <p:nvPr/>
        </p:nvSpPr>
        <p:spPr>
          <a:xfrm>
            <a:off x="4110992" y="282400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5394F4F4-3815-4BD0-8649-DFF82A49DE6B}"/>
              </a:ext>
            </a:extLst>
          </p:cNvPr>
          <p:cNvSpPr/>
          <p:nvPr/>
        </p:nvSpPr>
        <p:spPr>
          <a:xfrm>
            <a:off x="4110992" y="214572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68B330CE-A787-4506-B0F1-387D77727BC1}"/>
              </a:ext>
            </a:extLst>
          </p:cNvPr>
          <p:cNvSpPr/>
          <p:nvPr/>
        </p:nvSpPr>
        <p:spPr>
          <a:xfrm>
            <a:off x="4110992" y="1472896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2600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4E5B3E76-31C6-44D5-A802-0204E654864A}"/>
              </a:ext>
            </a:extLst>
          </p:cNvPr>
          <p:cNvCxnSpPr>
            <a:cxnSpLocks/>
          </p:cNvCxnSpPr>
          <p:nvPr/>
        </p:nvCxnSpPr>
        <p:spPr>
          <a:xfrm flipH="1">
            <a:off x="4705883" y="4475588"/>
            <a:ext cx="1390117" cy="0"/>
          </a:xfrm>
          <a:prstGeom prst="straightConnector1">
            <a:avLst/>
          </a:prstGeom>
          <a:ln w="76200" cap="rnd">
            <a:solidFill>
              <a:srgbClr val="00B05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7BC35DF1-EB5C-42D7-AFD5-373E9F55D8CD}"/>
              </a:ext>
            </a:extLst>
          </p:cNvPr>
          <p:cNvSpPr/>
          <p:nvPr/>
        </p:nvSpPr>
        <p:spPr>
          <a:xfrm>
            <a:off x="6213435" y="3635482"/>
            <a:ext cx="5412506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Must be even number: when multiplied by 5 even numbers end in 0.</a:t>
            </a:r>
            <a:endParaRPr lang="en-GB" dirty="0"/>
          </a:p>
        </p:txBody>
      </p:sp>
      <p:cxnSp>
        <p:nvCxnSpPr>
          <p:cNvPr id="88" name="Straight Arrow Connector 87">
            <a:extLst>
              <a:ext uri="{FF2B5EF4-FFF2-40B4-BE49-F238E27FC236}">
                <a16:creationId xmlns:a16="http://schemas.microsoft.com/office/drawing/2014/main" id="{7ECA7F4D-077A-49DD-AF88-78FB518D3442}"/>
              </a:ext>
            </a:extLst>
          </p:cNvPr>
          <p:cNvCxnSpPr>
            <a:cxnSpLocks/>
          </p:cNvCxnSpPr>
          <p:nvPr/>
        </p:nvCxnSpPr>
        <p:spPr>
          <a:xfrm flipH="1">
            <a:off x="4705883" y="2143591"/>
            <a:ext cx="1390117" cy="281133"/>
          </a:xfrm>
          <a:prstGeom prst="straightConnector1">
            <a:avLst/>
          </a:prstGeom>
          <a:ln w="76200" cap="rnd">
            <a:solidFill>
              <a:srgbClr val="00B05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Rectangle 89">
            <a:extLst>
              <a:ext uri="{FF2B5EF4-FFF2-40B4-BE49-F238E27FC236}">
                <a16:creationId xmlns:a16="http://schemas.microsoft.com/office/drawing/2014/main" id="{3F0CE664-F7EB-4B6C-8AC6-0E46A6F506C5}"/>
              </a:ext>
            </a:extLst>
          </p:cNvPr>
          <p:cNvSpPr/>
          <p:nvPr/>
        </p:nvSpPr>
        <p:spPr>
          <a:xfrm>
            <a:off x="6213435" y="1547469"/>
            <a:ext cx="5523640" cy="11387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First 2-digit number here: true for 5→9 times tables.</a:t>
            </a:r>
            <a:endParaRPr lang="en-GB" dirty="0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DF8920F7-5A30-4F03-894D-5E7FE19D3DAB}"/>
              </a:ext>
            </a:extLst>
          </p:cNvPr>
          <p:cNvSpPr/>
          <p:nvPr/>
        </p:nvSpPr>
        <p:spPr>
          <a:xfrm>
            <a:off x="3492508" y="214359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id="{4314E45A-EC2E-4DAE-BB31-1F30AEF4433D}"/>
              </a:ext>
            </a:extLst>
          </p:cNvPr>
          <p:cNvCxnSpPr>
            <a:cxnSpLocks/>
          </p:cNvCxnSpPr>
          <p:nvPr/>
        </p:nvCxnSpPr>
        <p:spPr>
          <a:xfrm flipH="1" flipV="1">
            <a:off x="4714551" y="5798135"/>
            <a:ext cx="1512000" cy="724838"/>
          </a:xfrm>
          <a:prstGeom prst="straightConnector1">
            <a:avLst/>
          </a:prstGeom>
          <a:ln w="76200" cap="rnd">
            <a:solidFill>
              <a:srgbClr val="00B05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B74960D3-465C-4F30-A228-1E40F8A457CA}"/>
              </a:ext>
            </a:extLst>
          </p:cNvPr>
          <p:cNvCxnSpPr>
            <a:cxnSpLocks/>
          </p:cNvCxnSpPr>
          <p:nvPr/>
        </p:nvCxnSpPr>
        <p:spPr>
          <a:xfrm flipH="1">
            <a:off x="4704342" y="6755775"/>
            <a:ext cx="1548000" cy="382347"/>
          </a:xfrm>
          <a:prstGeom prst="straightConnector1">
            <a:avLst/>
          </a:prstGeom>
          <a:ln w="76200" cap="rnd">
            <a:solidFill>
              <a:srgbClr val="00B05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Rectangle 47">
            <a:extLst>
              <a:ext uri="{FF2B5EF4-FFF2-40B4-BE49-F238E27FC236}">
                <a16:creationId xmlns:a16="http://schemas.microsoft.com/office/drawing/2014/main" id="{E5EAE0C3-49D9-4DA2-85C4-0AD464E9F2A8}"/>
              </a:ext>
            </a:extLst>
          </p:cNvPr>
          <p:cNvSpPr/>
          <p:nvPr/>
        </p:nvSpPr>
        <p:spPr>
          <a:xfrm>
            <a:off x="6337242" y="5615352"/>
            <a:ext cx="3471220" cy="21852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To have these ones values, this must be the 6 × table.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0272288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>
            <a:extLst>
              <a:ext uri="{FF2B5EF4-FFF2-40B4-BE49-F238E27FC236}">
                <a16:creationId xmlns:a16="http://schemas.microsoft.com/office/drawing/2014/main" id="{10C3F701-1941-45BE-9E9A-EEB7CF0927E1}"/>
              </a:ext>
            </a:extLst>
          </p:cNvPr>
          <p:cNvSpPr txBox="1"/>
          <p:nvPr/>
        </p:nvSpPr>
        <p:spPr>
          <a:xfrm>
            <a:off x="1259412" y="1456565"/>
            <a:ext cx="2159566" cy="67095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2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3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4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5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6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7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8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9 ×       =</a:t>
            </a:r>
          </a:p>
          <a:p>
            <a:pPr algn="r">
              <a:spcAft>
                <a:spcPts val="1200"/>
              </a:spcAft>
            </a:pPr>
            <a:r>
              <a:rPr lang="en-GB" sz="3400" dirty="0">
                <a:latin typeface="Century Gothic" panose="020B0502020202020204" pitchFamily="34" charset="0"/>
              </a:rPr>
              <a:t>10 ×       =</a:t>
            </a:r>
          </a:p>
        </p:txBody>
      </p:sp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1540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6: Patterns in sequences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661DC1B4-5C9D-497B-B0C1-7EA2CFF2FA0E}"/>
              </a:ext>
            </a:extLst>
          </p:cNvPr>
          <p:cNvSpPr/>
          <p:nvPr/>
        </p:nvSpPr>
        <p:spPr>
          <a:xfrm>
            <a:off x="2383538" y="753084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7D8FA6E6-F736-4C97-A882-43B6618B81A5}"/>
              </a:ext>
            </a:extLst>
          </p:cNvPr>
          <p:cNvSpPr/>
          <p:nvPr/>
        </p:nvSpPr>
        <p:spPr>
          <a:xfrm>
            <a:off x="2383538" y="685912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08F237D2-8514-4F06-84D7-8C0572DC82CE}"/>
              </a:ext>
            </a:extLst>
          </p:cNvPr>
          <p:cNvSpPr/>
          <p:nvPr/>
        </p:nvSpPr>
        <p:spPr>
          <a:xfrm>
            <a:off x="2383538" y="618740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93013AAA-B227-43E7-8CA0-6C06AEDA7D97}"/>
              </a:ext>
            </a:extLst>
          </p:cNvPr>
          <p:cNvSpPr/>
          <p:nvPr/>
        </p:nvSpPr>
        <p:spPr>
          <a:xfrm>
            <a:off x="2383538" y="551457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E68ED823-149B-495B-B7C6-7E758D45117C}"/>
              </a:ext>
            </a:extLst>
          </p:cNvPr>
          <p:cNvSpPr/>
          <p:nvPr/>
        </p:nvSpPr>
        <p:spPr>
          <a:xfrm>
            <a:off x="2383538" y="484026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72D4BDE7-ED10-4189-8947-E4023E98245D}"/>
              </a:ext>
            </a:extLst>
          </p:cNvPr>
          <p:cNvSpPr/>
          <p:nvPr/>
        </p:nvSpPr>
        <p:spPr>
          <a:xfrm>
            <a:off x="2383538" y="416854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F0D4DCE-43F5-4B84-83E7-37FE86D0DA13}"/>
              </a:ext>
            </a:extLst>
          </p:cNvPr>
          <p:cNvSpPr/>
          <p:nvPr/>
        </p:nvSpPr>
        <p:spPr>
          <a:xfrm>
            <a:off x="2383538" y="349682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0A2F54FA-51DB-40A7-9BFA-BF4A2AE682CD}"/>
              </a:ext>
            </a:extLst>
          </p:cNvPr>
          <p:cNvSpPr/>
          <p:nvPr/>
        </p:nvSpPr>
        <p:spPr>
          <a:xfrm>
            <a:off x="2383538" y="282400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AA6DDD43-1ACD-4EFC-A331-A793B5BBB9AF}"/>
              </a:ext>
            </a:extLst>
          </p:cNvPr>
          <p:cNvSpPr/>
          <p:nvPr/>
        </p:nvSpPr>
        <p:spPr>
          <a:xfrm>
            <a:off x="2383538" y="214572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D29F1392-46A2-45F4-AF74-495F1164CA0E}"/>
              </a:ext>
            </a:extLst>
          </p:cNvPr>
          <p:cNvSpPr/>
          <p:nvPr/>
        </p:nvSpPr>
        <p:spPr>
          <a:xfrm>
            <a:off x="2383538" y="1472896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6B215388-D5BB-476A-AC2B-437D6297DC1D}"/>
              </a:ext>
            </a:extLst>
          </p:cNvPr>
          <p:cNvSpPr/>
          <p:nvPr/>
        </p:nvSpPr>
        <p:spPr>
          <a:xfrm>
            <a:off x="3488806" y="753084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6024FF2D-444F-4985-AFE9-C910E065105D}"/>
              </a:ext>
            </a:extLst>
          </p:cNvPr>
          <p:cNvSpPr/>
          <p:nvPr/>
        </p:nvSpPr>
        <p:spPr>
          <a:xfrm>
            <a:off x="3488806" y="685912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6F1A5CE9-BAF5-45AF-8EF9-A3A45164388F}"/>
              </a:ext>
            </a:extLst>
          </p:cNvPr>
          <p:cNvSpPr/>
          <p:nvPr/>
        </p:nvSpPr>
        <p:spPr>
          <a:xfrm>
            <a:off x="3488806" y="618740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D48A6DA-F564-43D8-8D6C-260ECA6203FF}"/>
              </a:ext>
            </a:extLst>
          </p:cNvPr>
          <p:cNvSpPr/>
          <p:nvPr/>
        </p:nvSpPr>
        <p:spPr>
          <a:xfrm>
            <a:off x="3488806" y="551457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0AB07BEE-717B-4A60-B856-4A2A42D81184}"/>
              </a:ext>
            </a:extLst>
          </p:cNvPr>
          <p:cNvSpPr/>
          <p:nvPr/>
        </p:nvSpPr>
        <p:spPr>
          <a:xfrm>
            <a:off x="3488806" y="484026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3B113858-A3F6-4156-889B-A0BADEDAAE69}"/>
              </a:ext>
            </a:extLst>
          </p:cNvPr>
          <p:cNvSpPr/>
          <p:nvPr/>
        </p:nvSpPr>
        <p:spPr>
          <a:xfrm>
            <a:off x="3488806" y="416854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73BE676D-AAE6-41F3-87F4-C9CAB567EA8E}"/>
              </a:ext>
            </a:extLst>
          </p:cNvPr>
          <p:cNvSpPr/>
          <p:nvPr/>
        </p:nvSpPr>
        <p:spPr>
          <a:xfrm>
            <a:off x="3488806" y="349682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02CA1D70-1206-412B-BC19-5B343754915F}"/>
              </a:ext>
            </a:extLst>
          </p:cNvPr>
          <p:cNvSpPr/>
          <p:nvPr/>
        </p:nvSpPr>
        <p:spPr>
          <a:xfrm>
            <a:off x="3488806" y="282400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C36FE03B-9C68-4D99-8E64-7CFB6F1D89B4}"/>
              </a:ext>
            </a:extLst>
          </p:cNvPr>
          <p:cNvSpPr/>
          <p:nvPr/>
        </p:nvSpPr>
        <p:spPr>
          <a:xfrm>
            <a:off x="4110992" y="753084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6278A596-0E6E-4640-9DDC-3DA4154AD281}"/>
              </a:ext>
            </a:extLst>
          </p:cNvPr>
          <p:cNvSpPr/>
          <p:nvPr/>
        </p:nvSpPr>
        <p:spPr>
          <a:xfrm>
            <a:off x="4110992" y="685912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FB07D082-EE97-446E-8FD6-04F517E29B9B}"/>
              </a:ext>
            </a:extLst>
          </p:cNvPr>
          <p:cNvSpPr/>
          <p:nvPr/>
        </p:nvSpPr>
        <p:spPr>
          <a:xfrm>
            <a:off x="4110992" y="6187402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8EBB441F-2AFA-4F3A-BA90-DF33857BDB24}"/>
              </a:ext>
            </a:extLst>
          </p:cNvPr>
          <p:cNvSpPr/>
          <p:nvPr/>
        </p:nvSpPr>
        <p:spPr>
          <a:xfrm>
            <a:off x="4110992" y="551457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9EC53A07-1DB8-449A-B362-0DA959875984}"/>
              </a:ext>
            </a:extLst>
          </p:cNvPr>
          <p:cNvSpPr/>
          <p:nvPr/>
        </p:nvSpPr>
        <p:spPr>
          <a:xfrm>
            <a:off x="4110992" y="484026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3E8AFD1F-ECD3-4105-BE56-03B2A43D557E}"/>
              </a:ext>
            </a:extLst>
          </p:cNvPr>
          <p:cNvSpPr/>
          <p:nvPr/>
        </p:nvSpPr>
        <p:spPr>
          <a:xfrm>
            <a:off x="4110992" y="416854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6DB290EF-F24A-4D1A-AF13-B243ABAFFEC6}"/>
              </a:ext>
            </a:extLst>
          </p:cNvPr>
          <p:cNvSpPr/>
          <p:nvPr/>
        </p:nvSpPr>
        <p:spPr>
          <a:xfrm>
            <a:off x="4110992" y="3496829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C87496BB-D0D7-43D9-8CCB-CE5D8A60EB7D}"/>
              </a:ext>
            </a:extLst>
          </p:cNvPr>
          <p:cNvSpPr/>
          <p:nvPr/>
        </p:nvSpPr>
        <p:spPr>
          <a:xfrm>
            <a:off x="4110992" y="282400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5394F4F4-3815-4BD0-8649-DFF82A49DE6B}"/>
              </a:ext>
            </a:extLst>
          </p:cNvPr>
          <p:cNvSpPr/>
          <p:nvPr/>
        </p:nvSpPr>
        <p:spPr>
          <a:xfrm>
            <a:off x="4110992" y="2145724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68B330CE-A787-4506-B0F1-387D77727BC1}"/>
              </a:ext>
            </a:extLst>
          </p:cNvPr>
          <p:cNvSpPr/>
          <p:nvPr/>
        </p:nvSpPr>
        <p:spPr>
          <a:xfrm>
            <a:off x="4110992" y="1472896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26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4E5B3E76-31C6-44D5-A802-0204E654864A}"/>
              </a:ext>
            </a:extLst>
          </p:cNvPr>
          <p:cNvCxnSpPr>
            <a:cxnSpLocks/>
          </p:cNvCxnSpPr>
          <p:nvPr/>
        </p:nvCxnSpPr>
        <p:spPr>
          <a:xfrm flipH="1">
            <a:off x="4705883" y="4475588"/>
            <a:ext cx="1390117" cy="0"/>
          </a:xfrm>
          <a:prstGeom prst="straightConnector1">
            <a:avLst/>
          </a:prstGeom>
          <a:ln w="76200" cap="rnd">
            <a:solidFill>
              <a:srgbClr val="00B05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7BC35DF1-EB5C-42D7-AFD5-373E9F55D8CD}"/>
              </a:ext>
            </a:extLst>
          </p:cNvPr>
          <p:cNvSpPr/>
          <p:nvPr/>
        </p:nvSpPr>
        <p:spPr>
          <a:xfrm>
            <a:off x="6213435" y="3635482"/>
            <a:ext cx="5412506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Must be even number: when multiplied by 5 even numbers end in 0.</a:t>
            </a:r>
            <a:endParaRPr lang="en-GB" dirty="0"/>
          </a:p>
        </p:txBody>
      </p:sp>
      <p:cxnSp>
        <p:nvCxnSpPr>
          <p:cNvPr id="88" name="Straight Arrow Connector 87">
            <a:extLst>
              <a:ext uri="{FF2B5EF4-FFF2-40B4-BE49-F238E27FC236}">
                <a16:creationId xmlns:a16="http://schemas.microsoft.com/office/drawing/2014/main" id="{7ECA7F4D-077A-49DD-AF88-78FB518D3442}"/>
              </a:ext>
            </a:extLst>
          </p:cNvPr>
          <p:cNvCxnSpPr>
            <a:cxnSpLocks/>
          </p:cNvCxnSpPr>
          <p:nvPr/>
        </p:nvCxnSpPr>
        <p:spPr>
          <a:xfrm flipH="1">
            <a:off x="4705883" y="2143591"/>
            <a:ext cx="1390117" cy="281133"/>
          </a:xfrm>
          <a:prstGeom prst="straightConnector1">
            <a:avLst/>
          </a:prstGeom>
          <a:ln w="76200" cap="rnd">
            <a:solidFill>
              <a:srgbClr val="00B05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Rectangle 89">
            <a:extLst>
              <a:ext uri="{FF2B5EF4-FFF2-40B4-BE49-F238E27FC236}">
                <a16:creationId xmlns:a16="http://schemas.microsoft.com/office/drawing/2014/main" id="{3F0CE664-F7EB-4B6C-8AC6-0E46A6F506C5}"/>
              </a:ext>
            </a:extLst>
          </p:cNvPr>
          <p:cNvSpPr/>
          <p:nvPr/>
        </p:nvSpPr>
        <p:spPr>
          <a:xfrm>
            <a:off x="6213435" y="1547469"/>
            <a:ext cx="5523640" cy="11387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First 2-digit number here: true for 5→9 times tables.</a:t>
            </a:r>
            <a:endParaRPr lang="en-GB" dirty="0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DF8920F7-5A30-4F03-894D-5E7FE19D3DAB}"/>
              </a:ext>
            </a:extLst>
          </p:cNvPr>
          <p:cNvSpPr/>
          <p:nvPr/>
        </p:nvSpPr>
        <p:spPr>
          <a:xfrm>
            <a:off x="3492508" y="2143591"/>
            <a:ext cx="518400" cy="5580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F3532321-560D-414C-91A2-6A9B432A0EB1}"/>
              </a:ext>
            </a:extLst>
          </p:cNvPr>
          <p:cNvCxnSpPr>
            <a:cxnSpLocks/>
          </p:cNvCxnSpPr>
          <p:nvPr/>
        </p:nvCxnSpPr>
        <p:spPr>
          <a:xfrm flipH="1" flipV="1">
            <a:off x="4714551" y="5798135"/>
            <a:ext cx="1512000" cy="724838"/>
          </a:xfrm>
          <a:prstGeom prst="straightConnector1">
            <a:avLst/>
          </a:prstGeom>
          <a:ln w="76200" cap="rnd">
            <a:solidFill>
              <a:srgbClr val="00B05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E4E69E6F-16DC-4814-9849-04456F412C79}"/>
              </a:ext>
            </a:extLst>
          </p:cNvPr>
          <p:cNvCxnSpPr>
            <a:cxnSpLocks/>
          </p:cNvCxnSpPr>
          <p:nvPr/>
        </p:nvCxnSpPr>
        <p:spPr>
          <a:xfrm flipH="1">
            <a:off x="4704342" y="6755775"/>
            <a:ext cx="1548000" cy="382347"/>
          </a:xfrm>
          <a:prstGeom prst="straightConnector1">
            <a:avLst/>
          </a:prstGeom>
          <a:ln w="76200" cap="rnd">
            <a:solidFill>
              <a:srgbClr val="00B05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Rectangle 48">
            <a:extLst>
              <a:ext uri="{FF2B5EF4-FFF2-40B4-BE49-F238E27FC236}">
                <a16:creationId xmlns:a16="http://schemas.microsoft.com/office/drawing/2014/main" id="{47D1326D-DE9D-4D45-A7D1-C6D054B09444}"/>
              </a:ext>
            </a:extLst>
          </p:cNvPr>
          <p:cNvSpPr/>
          <p:nvPr/>
        </p:nvSpPr>
        <p:spPr>
          <a:xfrm>
            <a:off x="6337242" y="5615352"/>
            <a:ext cx="3471220" cy="21852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To have these ones values, this must be the 6 × table.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78795523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731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7: Count back through 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graphicFrame>
        <p:nvGraphicFramePr>
          <p:cNvPr id="36" name="Table 13">
            <a:extLst>
              <a:ext uri="{FF2B5EF4-FFF2-40B4-BE49-F238E27FC236}">
                <a16:creationId xmlns:a16="http://schemas.microsoft.com/office/drawing/2014/main" id="{CC53CF31-7B16-4C30-A54F-F8DCE0C51254}"/>
              </a:ext>
            </a:extLst>
          </p:cNvPr>
          <p:cNvGraphicFramePr>
            <a:graphicFrameLocks noGrp="1"/>
          </p:cNvGraphicFramePr>
          <p:nvPr/>
        </p:nvGraphicFramePr>
        <p:xfrm>
          <a:off x="665797" y="2880068"/>
          <a:ext cx="10784032" cy="3428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74002">
                  <a:extLst>
                    <a:ext uri="{9D8B030D-6E8A-4147-A177-3AD203B41FA5}">
                      <a16:colId xmlns:a16="http://schemas.microsoft.com/office/drawing/2014/main" val="2681658210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24885197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12424457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099093467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55707473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919598157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517418928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73071449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006082779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515400356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180639793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253260120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89676839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13988943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777179539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226541622"/>
                    </a:ext>
                  </a:extLst>
                </a:gridCol>
              </a:tblGrid>
              <a:tr h="171414"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0085539"/>
                  </a:ext>
                </a:extLst>
              </a:tr>
              <a:tr h="171414"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2525423"/>
                  </a:ext>
                </a:extLst>
              </a:tr>
            </a:tbl>
          </a:graphicData>
        </a:graphic>
      </p:graphicFrame>
      <p:sp>
        <p:nvSpPr>
          <p:cNvPr id="40" name="Rectangle 39">
            <a:extLst>
              <a:ext uri="{FF2B5EF4-FFF2-40B4-BE49-F238E27FC236}">
                <a16:creationId xmlns:a16="http://schemas.microsoft.com/office/drawing/2014/main" id="{4E7FCFF9-2E20-437F-AAE1-5ED7CE551AD8}"/>
              </a:ext>
            </a:extLst>
          </p:cNvPr>
          <p:cNvSpPr/>
          <p:nvPr/>
        </p:nvSpPr>
        <p:spPr>
          <a:xfrm>
            <a:off x="369145" y="3187783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-4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623808F0-6FF4-4795-8A45-1D988DE88948}"/>
              </a:ext>
            </a:extLst>
          </p:cNvPr>
          <p:cNvSpPr/>
          <p:nvPr/>
        </p:nvSpPr>
        <p:spPr>
          <a:xfrm>
            <a:off x="665797" y="4605697"/>
            <a:ext cx="8025556" cy="33239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Start counting from</a:t>
            </a:r>
          </a:p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Count back in steps of</a:t>
            </a:r>
          </a:p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The first negative number is</a:t>
            </a:r>
            <a:endParaRPr lang="en-GB" sz="3200" dirty="0"/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7176B9EC-B113-4716-9DF7-C907A2CB8635}"/>
              </a:ext>
            </a:extLst>
          </p:cNvPr>
          <p:cNvSpPr/>
          <p:nvPr/>
        </p:nvSpPr>
        <p:spPr>
          <a:xfrm>
            <a:off x="5599980" y="4356119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rgbClr val="FF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D2263C56-8557-4F51-A92C-9B397D7911A1}"/>
              </a:ext>
            </a:extLst>
          </p:cNvPr>
          <p:cNvSpPr/>
          <p:nvPr/>
        </p:nvSpPr>
        <p:spPr>
          <a:xfrm>
            <a:off x="6482501" y="5665542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4000" b="1" dirty="0">
              <a:solidFill>
                <a:srgbClr val="FF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9E6D99DB-F813-4475-96E3-2FF7EADDEE0F}"/>
              </a:ext>
            </a:extLst>
          </p:cNvPr>
          <p:cNvSpPr/>
          <p:nvPr/>
        </p:nvSpPr>
        <p:spPr>
          <a:xfrm>
            <a:off x="7576200" y="6938082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4000" b="1" dirty="0">
              <a:solidFill>
                <a:srgbClr val="FF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43237B42-9B88-43F2-BEA0-07F790A865D2}"/>
              </a:ext>
            </a:extLst>
          </p:cNvPr>
          <p:cNvSpPr/>
          <p:nvPr/>
        </p:nvSpPr>
        <p:spPr>
          <a:xfrm>
            <a:off x="7538201" y="646030"/>
            <a:ext cx="260359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9399B58D-9C6A-4BB2-B52E-90BE9E3D248E}"/>
              </a:ext>
            </a:extLst>
          </p:cNvPr>
          <p:cNvSpPr/>
          <p:nvPr/>
        </p:nvSpPr>
        <p:spPr>
          <a:xfrm>
            <a:off x="1045560" y="3189865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-3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9F7E0121-5ED3-4C9A-B06E-882D1A9F797A}"/>
              </a:ext>
            </a:extLst>
          </p:cNvPr>
          <p:cNvSpPr/>
          <p:nvPr/>
        </p:nvSpPr>
        <p:spPr>
          <a:xfrm>
            <a:off x="1721975" y="3187783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-2</a:t>
            </a: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E8A9B9F4-BF62-472F-9D0D-53BA8FEC1236}"/>
              </a:ext>
            </a:extLst>
          </p:cNvPr>
          <p:cNvSpPr/>
          <p:nvPr/>
        </p:nvSpPr>
        <p:spPr>
          <a:xfrm>
            <a:off x="2393709" y="3186029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-1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08852CE6-86E4-42F2-9D2B-2607BBEEA6B1}"/>
              </a:ext>
            </a:extLst>
          </p:cNvPr>
          <p:cNvSpPr/>
          <p:nvPr/>
        </p:nvSpPr>
        <p:spPr>
          <a:xfrm>
            <a:off x="3150682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896EC63B-76F7-4949-968D-9CD582601346}"/>
              </a:ext>
            </a:extLst>
          </p:cNvPr>
          <p:cNvSpPr/>
          <p:nvPr/>
        </p:nvSpPr>
        <p:spPr>
          <a:xfrm>
            <a:off x="384208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16DDC84D-3085-4CF4-A6F4-BD649691053E}"/>
              </a:ext>
            </a:extLst>
          </p:cNvPr>
          <p:cNvSpPr/>
          <p:nvPr/>
        </p:nvSpPr>
        <p:spPr>
          <a:xfrm>
            <a:off x="4503509" y="3199455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41C4D156-AEFC-48E8-8B53-CF64FC6DDF63}"/>
              </a:ext>
            </a:extLst>
          </p:cNvPr>
          <p:cNvSpPr/>
          <p:nvPr/>
        </p:nvSpPr>
        <p:spPr>
          <a:xfrm>
            <a:off x="5181525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DEB354CB-8720-49F0-AB1D-D486BC55E0F5}"/>
              </a:ext>
            </a:extLst>
          </p:cNvPr>
          <p:cNvSpPr/>
          <p:nvPr/>
        </p:nvSpPr>
        <p:spPr>
          <a:xfrm>
            <a:off x="5856339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FFAEF92-6EFD-4DE4-8D08-48F28DF66D93}"/>
              </a:ext>
            </a:extLst>
          </p:cNvPr>
          <p:cNvSpPr/>
          <p:nvPr/>
        </p:nvSpPr>
        <p:spPr>
          <a:xfrm>
            <a:off x="6516808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8097525-449C-4F5C-B6D6-FF50F51A6853}"/>
              </a:ext>
            </a:extLst>
          </p:cNvPr>
          <p:cNvSpPr/>
          <p:nvPr/>
        </p:nvSpPr>
        <p:spPr>
          <a:xfrm>
            <a:off x="719161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A3D1E08E-0131-461F-9775-E890C5974B90}"/>
              </a:ext>
            </a:extLst>
          </p:cNvPr>
          <p:cNvSpPr/>
          <p:nvPr/>
        </p:nvSpPr>
        <p:spPr>
          <a:xfrm>
            <a:off x="7881418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E259DBA-9265-4B2D-931A-2C766F5FE76A}"/>
              </a:ext>
            </a:extLst>
          </p:cNvPr>
          <p:cNvSpPr/>
          <p:nvPr/>
        </p:nvSpPr>
        <p:spPr>
          <a:xfrm>
            <a:off x="9213681" y="321129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39D30D74-169A-475A-9AF2-1372B3F305A2}"/>
              </a:ext>
            </a:extLst>
          </p:cNvPr>
          <p:cNvSpPr/>
          <p:nvPr/>
        </p:nvSpPr>
        <p:spPr>
          <a:xfrm>
            <a:off x="9798157" y="3185787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8777C51-DEBB-4736-8197-1D4E19D0A41C}"/>
              </a:ext>
            </a:extLst>
          </p:cNvPr>
          <p:cNvSpPr/>
          <p:nvPr/>
        </p:nvSpPr>
        <p:spPr>
          <a:xfrm>
            <a:off x="855622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73A07E3-D91E-46FF-972B-64D8922D8E7F}"/>
              </a:ext>
            </a:extLst>
          </p:cNvPr>
          <p:cNvSpPr/>
          <p:nvPr/>
        </p:nvSpPr>
        <p:spPr>
          <a:xfrm>
            <a:off x="10485332" y="3194953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B43DEB7B-682C-4F24-B507-D5B70F784D0C}"/>
              </a:ext>
            </a:extLst>
          </p:cNvPr>
          <p:cNvSpPr/>
          <p:nvPr/>
        </p:nvSpPr>
        <p:spPr>
          <a:xfrm>
            <a:off x="11168655" y="3194953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12</a:t>
            </a:r>
          </a:p>
        </p:txBody>
      </p:sp>
    </p:spTree>
    <p:extLst>
      <p:ext uri="{BB962C8B-B14F-4D97-AF65-F5344CB8AC3E}">
        <p14:creationId xmlns:p14="http://schemas.microsoft.com/office/powerpoint/2010/main" val="1150660607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731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7: Count back through 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graphicFrame>
        <p:nvGraphicFramePr>
          <p:cNvPr id="36" name="Table 13">
            <a:extLst>
              <a:ext uri="{FF2B5EF4-FFF2-40B4-BE49-F238E27FC236}">
                <a16:creationId xmlns:a16="http://schemas.microsoft.com/office/drawing/2014/main" id="{CC53CF31-7B16-4C30-A54F-F8DCE0C51254}"/>
              </a:ext>
            </a:extLst>
          </p:cNvPr>
          <p:cNvGraphicFramePr>
            <a:graphicFrameLocks noGrp="1"/>
          </p:cNvGraphicFramePr>
          <p:nvPr/>
        </p:nvGraphicFramePr>
        <p:xfrm>
          <a:off x="665797" y="2880068"/>
          <a:ext cx="10784032" cy="3428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74002">
                  <a:extLst>
                    <a:ext uri="{9D8B030D-6E8A-4147-A177-3AD203B41FA5}">
                      <a16:colId xmlns:a16="http://schemas.microsoft.com/office/drawing/2014/main" val="2681658210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24885197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12424457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099093467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55707473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919598157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517418928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73071449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006082779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515400356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180639793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253260120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89676839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13988943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777179539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226541622"/>
                    </a:ext>
                  </a:extLst>
                </a:gridCol>
              </a:tblGrid>
              <a:tr h="171414"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0085539"/>
                  </a:ext>
                </a:extLst>
              </a:tr>
              <a:tr h="171414"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2525423"/>
                  </a:ext>
                </a:extLst>
              </a:tr>
            </a:tbl>
          </a:graphicData>
        </a:graphic>
      </p:graphicFrame>
      <p:sp>
        <p:nvSpPr>
          <p:cNvPr id="40" name="Rectangle 39">
            <a:extLst>
              <a:ext uri="{FF2B5EF4-FFF2-40B4-BE49-F238E27FC236}">
                <a16:creationId xmlns:a16="http://schemas.microsoft.com/office/drawing/2014/main" id="{4E7FCFF9-2E20-437F-AAE1-5ED7CE551AD8}"/>
              </a:ext>
            </a:extLst>
          </p:cNvPr>
          <p:cNvSpPr/>
          <p:nvPr/>
        </p:nvSpPr>
        <p:spPr>
          <a:xfrm>
            <a:off x="369145" y="3187783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-4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623808F0-6FF4-4795-8A45-1D988DE88948}"/>
              </a:ext>
            </a:extLst>
          </p:cNvPr>
          <p:cNvSpPr/>
          <p:nvPr/>
        </p:nvSpPr>
        <p:spPr>
          <a:xfrm>
            <a:off x="665797" y="4605697"/>
            <a:ext cx="8025556" cy="33239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Start counting from</a:t>
            </a:r>
          </a:p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Count back in steps of</a:t>
            </a:r>
          </a:p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The first negative number is</a:t>
            </a:r>
            <a:endParaRPr lang="en-GB" sz="3200" dirty="0"/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7176B9EC-B113-4716-9DF7-C907A2CB8635}"/>
              </a:ext>
            </a:extLst>
          </p:cNvPr>
          <p:cNvSpPr/>
          <p:nvPr/>
        </p:nvSpPr>
        <p:spPr>
          <a:xfrm>
            <a:off x="5599980" y="4356119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D2263C56-8557-4F51-A92C-9B397D7911A1}"/>
              </a:ext>
            </a:extLst>
          </p:cNvPr>
          <p:cNvSpPr/>
          <p:nvPr/>
        </p:nvSpPr>
        <p:spPr>
          <a:xfrm>
            <a:off x="6482501" y="5665542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9E6D99DB-F813-4475-96E3-2FF7EADDEE0F}"/>
              </a:ext>
            </a:extLst>
          </p:cNvPr>
          <p:cNvSpPr/>
          <p:nvPr/>
        </p:nvSpPr>
        <p:spPr>
          <a:xfrm>
            <a:off x="7576200" y="6938082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4000" b="1" dirty="0">
              <a:solidFill>
                <a:srgbClr val="FF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43237B42-9B88-43F2-BEA0-07F790A865D2}"/>
              </a:ext>
            </a:extLst>
          </p:cNvPr>
          <p:cNvSpPr/>
          <p:nvPr/>
        </p:nvSpPr>
        <p:spPr>
          <a:xfrm>
            <a:off x="7538201" y="646030"/>
            <a:ext cx="260359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9399B58D-9C6A-4BB2-B52E-90BE9E3D248E}"/>
              </a:ext>
            </a:extLst>
          </p:cNvPr>
          <p:cNvSpPr/>
          <p:nvPr/>
        </p:nvSpPr>
        <p:spPr>
          <a:xfrm>
            <a:off x="1045560" y="3189865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-3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9F7E0121-5ED3-4C9A-B06E-882D1A9F797A}"/>
              </a:ext>
            </a:extLst>
          </p:cNvPr>
          <p:cNvSpPr/>
          <p:nvPr/>
        </p:nvSpPr>
        <p:spPr>
          <a:xfrm>
            <a:off x="1721975" y="3187783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-2</a:t>
            </a: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E8A9B9F4-BF62-472F-9D0D-53BA8FEC1236}"/>
              </a:ext>
            </a:extLst>
          </p:cNvPr>
          <p:cNvSpPr/>
          <p:nvPr/>
        </p:nvSpPr>
        <p:spPr>
          <a:xfrm>
            <a:off x="2393709" y="3186029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-1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08852CE6-86E4-42F2-9D2B-2607BBEEA6B1}"/>
              </a:ext>
            </a:extLst>
          </p:cNvPr>
          <p:cNvSpPr/>
          <p:nvPr/>
        </p:nvSpPr>
        <p:spPr>
          <a:xfrm>
            <a:off x="3150682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896EC63B-76F7-4949-968D-9CD582601346}"/>
              </a:ext>
            </a:extLst>
          </p:cNvPr>
          <p:cNvSpPr/>
          <p:nvPr/>
        </p:nvSpPr>
        <p:spPr>
          <a:xfrm>
            <a:off x="384208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16DDC84D-3085-4CF4-A6F4-BD649691053E}"/>
              </a:ext>
            </a:extLst>
          </p:cNvPr>
          <p:cNvSpPr/>
          <p:nvPr/>
        </p:nvSpPr>
        <p:spPr>
          <a:xfrm>
            <a:off x="4503509" y="3199455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41C4D156-AEFC-48E8-8B53-CF64FC6DDF63}"/>
              </a:ext>
            </a:extLst>
          </p:cNvPr>
          <p:cNvSpPr/>
          <p:nvPr/>
        </p:nvSpPr>
        <p:spPr>
          <a:xfrm>
            <a:off x="5181525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DEB354CB-8720-49F0-AB1D-D486BC55E0F5}"/>
              </a:ext>
            </a:extLst>
          </p:cNvPr>
          <p:cNvSpPr/>
          <p:nvPr/>
        </p:nvSpPr>
        <p:spPr>
          <a:xfrm>
            <a:off x="5856339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FFAEF92-6EFD-4DE4-8D08-48F28DF66D93}"/>
              </a:ext>
            </a:extLst>
          </p:cNvPr>
          <p:cNvSpPr/>
          <p:nvPr/>
        </p:nvSpPr>
        <p:spPr>
          <a:xfrm>
            <a:off x="6516808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8097525-449C-4F5C-B6D6-FF50F51A6853}"/>
              </a:ext>
            </a:extLst>
          </p:cNvPr>
          <p:cNvSpPr/>
          <p:nvPr/>
        </p:nvSpPr>
        <p:spPr>
          <a:xfrm>
            <a:off x="719161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A3D1E08E-0131-461F-9775-E890C5974B90}"/>
              </a:ext>
            </a:extLst>
          </p:cNvPr>
          <p:cNvSpPr/>
          <p:nvPr/>
        </p:nvSpPr>
        <p:spPr>
          <a:xfrm>
            <a:off x="7881418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E259DBA-9265-4B2D-931A-2C766F5FE76A}"/>
              </a:ext>
            </a:extLst>
          </p:cNvPr>
          <p:cNvSpPr/>
          <p:nvPr/>
        </p:nvSpPr>
        <p:spPr>
          <a:xfrm>
            <a:off x="9213681" y="321129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39D30D74-169A-475A-9AF2-1372B3F305A2}"/>
              </a:ext>
            </a:extLst>
          </p:cNvPr>
          <p:cNvSpPr/>
          <p:nvPr/>
        </p:nvSpPr>
        <p:spPr>
          <a:xfrm>
            <a:off x="9798157" y="3185787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8777C51-DEBB-4736-8197-1D4E19D0A41C}"/>
              </a:ext>
            </a:extLst>
          </p:cNvPr>
          <p:cNvSpPr/>
          <p:nvPr/>
        </p:nvSpPr>
        <p:spPr>
          <a:xfrm>
            <a:off x="855622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73A07E3-D91E-46FF-972B-64D8922D8E7F}"/>
              </a:ext>
            </a:extLst>
          </p:cNvPr>
          <p:cNvSpPr/>
          <p:nvPr/>
        </p:nvSpPr>
        <p:spPr>
          <a:xfrm>
            <a:off x="10485332" y="3194953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B43DEB7B-682C-4F24-B507-D5B70F784D0C}"/>
              </a:ext>
            </a:extLst>
          </p:cNvPr>
          <p:cNvSpPr/>
          <p:nvPr/>
        </p:nvSpPr>
        <p:spPr>
          <a:xfrm>
            <a:off x="11168655" y="3194953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12</a:t>
            </a:r>
          </a:p>
        </p:txBody>
      </p:sp>
    </p:spTree>
    <p:extLst>
      <p:ext uri="{BB962C8B-B14F-4D97-AF65-F5344CB8AC3E}">
        <p14:creationId xmlns:p14="http://schemas.microsoft.com/office/powerpoint/2010/main" val="3837304256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731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7: Count back through 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graphicFrame>
        <p:nvGraphicFramePr>
          <p:cNvPr id="36" name="Table 13">
            <a:extLst>
              <a:ext uri="{FF2B5EF4-FFF2-40B4-BE49-F238E27FC236}">
                <a16:creationId xmlns:a16="http://schemas.microsoft.com/office/drawing/2014/main" id="{CC53CF31-7B16-4C30-A54F-F8DCE0C51254}"/>
              </a:ext>
            </a:extLst>
          </p:cNvPr>
          <p:cNvGraphicFramePr>
            <a:graphicFrameLocks noGrp="1"/>
          </p:cNvGraphicFramePr>
          <p:nvPr/>
        </p:nvGraphicFramePr>
        <p:xfrm>
          <a:off x="665797" y="2880068"/>
          <a:ext cx="10784032" cy="3428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74002">
                  <a:extLst>
                    <a:ext uri="{9D8B030D-6E8A-4147-A177-3AD203B41FA5}">
                      <a16:colId xmlns:a16="http://schemas.microsoft.com/office/drawing/2014/main" val="2681658210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24885197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12424457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099093467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55707473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919598157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517418928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73071449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006082779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515400356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180639793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253260120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89676839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13988943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777179539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226541622"/>
                    </a:ext>
                  </a:extLst>
                </a:gridCol>
              </a:tblGrid>
              <a:tr h="171414"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0085539"/>
                  </a:ext>
                </a:extLst>
              </a:tr>
              <a:tr h="171414"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2525423"/>
                  </a:ext>
                </a:extLst>
              </a:tr>
            </a:tbl>
          </a:graphicData>
        </a:graphic>
      </p:graphicFrame>
      <p:sp>
        <p:nvSpPr>
          <p:cNvPr id="40" name="Rectangle 39">
            <a:extLst>
              <a:ext uri="{FF2B5EF4-FFF2-40B4-BE49-F238E27FC236}">
                <a16:creationId xmlns:a16="http://schemas.microsoft.com/office/drawing/2014/main" id="{4E7FCFF9-2E20-437F-AAE1-5ED7CE551AD8}"/>
              </a:ext>
            </a:extLst>
          </p:cNvPr>
          <p:cNvSpPr/>
          <p:nvPr/>
        </p:nvSpPr>
        <p:spPr>
          <a:xfrm>
            <a:off x="369145" y="3187783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-4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623808F0-6FF4-4795-8A45-1D988DE88948}"/>
              </a:ext>
            </a:extLst>
          </p:cNvPr>
          <p:cNvSpPr/>
          <p:nvPr/>
        </p:nvSpPr>
        <p:spPr>
          <a:xfrm>
            <a:off x="665797" y="4605697"/>
            <a:ext cx="8025556" cy="33239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Start counting from</a:t>
            </a:r>
          </a:p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Count back in steps of</a:t>
            </a:r>
          </a:p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The first negative number is</a:t>
            </a:r>
            <a:endParaRPr lang="en-GB" sz="3200" dirty="0"/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7176B9EC-B113-4716-9DF7-C907A2CB8635}"/>
              </a:ext>
            </a:extLst>
          </p:cNvPr>
          <p:cNvSpPr/>
          <p:nvPr/>
        </p:nvSpPr>
        <p:spPr>
          <a:xfrm>
            <a:off x="5599980" y="4356119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D2263C56-8557-4F51-A92C-9B397D7911A1}"/>
              </a:ext>
            </a:extLst>
          </p:cNvPr>
          <p:cNvSpPr/>
          <p:nvPr/>
        </p:nvSpPr>
        <p:spPr>
          <a:xfrm>
            <a:off x="6482501" y="5665542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9E6D99DB-F813-4475-96E3-2FF7EADDEE0F}"/>
              </a:ext>
            </a:extLst>
          </p:cNvPr>
          <p:cNvSpPr/>
          <p:nvPr/>
        </p:nvSpPr>
        <p:spPr>
          <a:xfrm>
            <a:off x="7576200" y="6938082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-3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43237B42-9B88-43F2-BEA0-07F790A865D2}"/>
              </a:ext>
            </a:extLst>
          </p:cNvPr>
          <p:cNvSpPr/>
          <p:nvPr/>
        </p:nvSpPr>
        <p:spPr>
          <a:xfrm>
            <a:off x="7538201" y="646030"/>
            <a:ext cx="260359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9399B58D-9C6A-4BB2-B52E-90BE9E3D248E}"/>
              </a:ext>
            </a:extLst>
          </p:cNvPr>
          <p:cNvSpPr/>
          <p:nvPr/>
        </p:nvSpPr>
        <p:spPr>
          <a:xfrm>
            <a:off x="1045560" y="3189865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-3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9F7E0121-5ED3-4C9A-B06E-882D1A9F797A}"/>
              </a:ext>
            </a:extLst>
          </p:cNvPr>
          <p:cNvSpPr/>
          <p:nvPr/>
        </p:nvSpPr>
        <p:spPr>
          <a:xfrm>
            <a:off x="1721975" y="3187783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-2</a:t>
            </a: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E8A9B9F4-BF62-472F-9D0D-53BA8FEC1236}"/>
              </a:ext>
            </a:extLst>
          </p:cNvPr>
          <p:cNvSpPr/>
          <p:nvPr/>
        </p:nvSpPr>
        <p:spPr>
          <a:xfrm>
            <a:off x="2393709" y="3186029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-1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08852CE6-86E4-42F2-9D2B-2607BBEEA6B1}"/>
              </a:ext>
            </a:extLst>
          </p:cNvPr>
          <p:cNvSpPr/>
          <p:nvPr/>
        </p:nvSpPr>
        <p:spPr>
          <a:xfrm>
            <a:off x="3150682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896EC63B-76F7-4949-968D-9CD582601346}"/>
              </a:ext>
            </a:extLst>
          </p:cNvPr>
          <p:cNvSpPr/>
          <p:nvPr/>
        </p:nvSpPr>
        <p:spPr>
          <a:xfrm>
            <a:off x="384208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16DDC84D-3085-4CF4-A6F4-BD649691053E}"/>
              </a:ext>
            </a:extLst>
          </p:cNvPr>
          <p:cNvSpPr/>
          <p:nvPr/>
        </p:nvSpPr>
        <p:spPr>
          <a:xfrm>
            <a:off x="4503509" y="3199455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41C4D156-AEFC-48E8-8B53-CF64FC6DDF63}"/>
              </a:ext>
            </a:extLst>
          </p:cNvPr>
          <p:cNvSpPr/>
          <p:nvPr/>
        </p:nvSpPr>
        <p:spPr>
          <a:xfrm>
            <a:off x="5181525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DEB354CB-8720-49F0-AB1D-D486BC55E0F5}"/>
              </a:ext>
            </a:extLst>
          </p:cNvPr>
          <p:cNvSpPr/>
          <p:nvPr/>
        </p:nvSpPr>
        <p:spPr>
          <a:xfrm>
            <a:off x="5856339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FFAEF92-6EFD-4DE4-8D08-48F28DF66D93}"/>
              </a:ext>
            </a:extLst>
          </p:cNvPr>
          <p:cNvSpPr/>
          <p:nvPr/>
        </p:nvSpPr>
        <p:spPr>
          <a:xfrm>
            <a:off x="6516808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8097525-449C-4F5C-B6D6-FF50F51A6853}"/>
              </a:ext>
            </a:extLst>
          </p:cNvPr>
          <p:cNvSpPr/>
          <p:nvPr/>
        </p:nvSpPr>
        <p:spPr>
          <a:xfrm>
            <a:off x="719161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A3D1E08E-0131-461F-9775-E890C5974B90}"/>
              </a:ext>
            </a:extLst>
          </p:cNvPr>
          <p:cNvSpPr/>
          <p:nvPr/>
        </p:nvSpPr>
        <p:spPr>
          <a:xfrm>
            <a:off x="7881418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E259DBA-9265-4B2D-931A-2C766F5FE76A}"/>
              </a:ext>
            </a:extLst>
          </p:cNvPr>
          <p:cNvSpPr/>
          <p:nvPr/>
        </p:nvSpPr>
        <p:spPr>
          <a:xfrm>
            <a:off x="9213681" y="321129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39D30D74-169A-475A-9AF2-1372B3F305A2}"/>
              </a:ext>
            </a:extLst>
          </p:cNvPr>
          <p:cNvSpPr/>
          <p:nvPr/>
        </p:nvSpPr>
        <p:spPr>
          <a:xfrm>
            <a:off x="9798157" y="3185787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8777C51-DEBB-4736-8197-1D4E19D0A41C}"/>
              </a:ext>
            </a:extLst>
          </p:cNvPr>
          <p:cNvSpPr/>
          <p:nvPr/>
        </p:nvSpPr>
        <p:spPr>
          <a:xfrm>
            <a:off x="855622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73A07E3-D91E-46FF-972B-64D8922D8E7F}"/>
              </a:ext>
            </a:extLst>
          </p:cNvPr>
          <p:cNvSpPr/>
          <p:nvPr/>
        </p:nvSpPr>
        <p:spPr>
          <a:xfrm>
            <a:off x="10485332" y="3194953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B43DEB7B-682C-4F24-B507-D5B70F784D0C}"/>
              </a:ext>
            </a:extLst>
          </p:cNvPr>
          <p:cNvSpPr/>
          <p:nvPr/>
        </p:nvSpPr>
        <p:spPr>
          <a:xfrm>
            <a:off x="11168655" y="3194953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12</a:t>
            </a:r>
          </a:p>
        </p:txBody>
      </p:sp>
      <p:sp>
        <p:nvSpPr>
          <p:cNvPr id="6" name="Arc 5">
            <a:extLst>
              <a:ext uri="{FF2B5EF4-FFF2-40B4-BE49-F238E27FC236}">
                <a16:creationId xmlns:a16="http://schemas.microsoft.com/office/drawing/2014/main" id="{70B2E1CD-1420-42D4-AC12-58CB336DB65A}"/>
              </a:ext>
            </a:extLst>
          </p:cNvPr>
          <p:cNvSpPr/>
          <p:nvPr/>
        </p:nvSpPr>
        <p:spPr>
          <a:xfrm rot="18914474">
            <a:off x="7200611" y="2300356"/>
            <a:ext cx="2376000" cy="2376000"/>
          </a:xfrm>
          <a:prstGeom prst="arc">
            <a:avLst>
              <a:gd name="adj1" fmla="val 15498484"/>
              <a:gd name="adj2" fmla="val 700979"/>
            </a:avLst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" name="Arc 32">
            <a:extLst>
              <a:ext uri="{FF2B5EF4-FFF2-40B4-BE49-F238E27FC236}">
                <a16:creationId xmlns:a16="http://schemas.microsoft.com/office/drawing/2014/main" id="{059AD308-F9D9-4F17-9393-FBF7E3E68F30}"/>
              </a:ext>
            </a:extLst>
          </p:cNvPr>
          <p:cNvSpPr/>
          <p:nvPr/>
        </p:nvSpPr>
        <p:spPr>
          <a:xfrm rot="18914474">
            <a:off x="5194425" y="2269175"/>
            <a:ext cx="2376000" cy="2376000"/>
          </a:xfrm>
          <a:prstGeom prst="arc">
            <a:avLst>
              <a:gd name="adj1" fmla="val 15498484"/>
              <a:gd name="adj2" fmla="val 700979"/>
            </a:avLst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" name="Arc 33">
            <a:extLst>
              <a:ext uri="{FF2B5EF4-FFF2-40B4-BE49-F238E27FC236}">
                <a16:creationId xmlns:a16="http://schemas.microsoft.com/office/drawing/2014/main" id="{8A097FD9-7438-45C7-980E-40A216371DCC}"/>
              </a:ext>
            </a:extLst>
          </p:cNvPr>
          <p:cNvSpPr/>
          <p:nvPr/>
        </p:nvSpPr>
        <p:spPr>
          <a:xfrm rot="18914474">
            <a:off x="3198038" y="2259397"/>
            <a:ext cx="2376000" cy="2376000"/>
          </a:xfrm>
          <a:prstGeom prst="arc">
            <a:avLst>
              <a:gd name="adj1" fmla="val 15498484"/>
              <a:gd name="adj2" fmla="val 700979"/>
            </a:avLst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" name="Arc 34">
            <a:extLst>
              <a:ext uri="{FF2B5EF4-FFF2-40B4-BE49-F238E27FC236}">
                <a16:creationId xmlns:a16="http://schemas.microsoft.com/office/drawing/2014/main" id="{A23B34F7-F300-4633-BB9F-42AE2B2CBD39}"/>
              </a:ext>
            </a:extLst>
          </p:cNvPr>
          <p:cNvSpPr/>
          <p:nvPr/>
        </p:nvSpPr>
        <p:spPr>
          <a:xfrm rot="18914474">
            <a:off x="1191852" y="2240154"/>
            <a:ext cx="2376000" cy="2376000"/>
          </a:xfrm>
          <a:prstGeom prst="arc">
            <a:avLst>
              <a:gd name="adj1" fmla="val 15498484"/>
              <a:gd name="adj2" fmla="val 700979"/>
            </a:avLst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136204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731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7: Count back through 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graphicFrame>
        <p:nvGraphicFramePr>
          <p:cNvPr id="36" name="Table 13">
            <a:extLst>
              <a:ext uri="{FF2B5EF4-FFF2-40B4-BE49-F238E27FC236}">
                <a16:creationId xmlns:a16="http://schemas.microsoft.com/office/drawing/2014/main" id="{CC53CF31-7B16-4C30-A54F-F8DCE0C51254}"/>
              </a:ext>
            </a:extLst>
          </p:cNvPr>
          <p:cNvGraphicFramePr>
            <a:graphicFrameLocks noGrp="1"/>
          </p:cNvGraphicFramePr>
          <p:nvPr/>
        </p:nvGraphicFramePr>
        <p:xfrm>
          <a:off x="665797" y="2880068"/>
          <a:ext cx="10784032" cy="3428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74002">
                  <a:extLst>
                    <a:ext uri="{9D8B030D-6E8A-4147-A177-3AD203B41FA5}">
                      <a16:colId xmlns:a16="http://schemas.microsoft.com/office/drawing/2014/main" val="2681658210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24885197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12424457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099093467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55707473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919598157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517418928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73071449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006082779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515400356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180639793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253260120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89676839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13988943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777179539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226541622"/>
                    </a:ext>
                  </a:extLst>
                </a:gridCol>
              </a:tblGrid>
              <a:tr h="171414"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0085539"/>
                  </a:ext>
                </a:extLst>
              </a:tr>
              <a:tr h="171414"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2525423"/>
                  </a:ext>
                </a:extLst>
              </a:tr>
            </a:tbl>
          </a:graphicData>
        </a:graphic>
      </p:graphicFrame>
      <p:sp>
        <p:nvSpPr>
          <p:cNvPr id="40" name="Rectangle 39">
            <a:extLst>
              <a:ext uri="{FF2B5EF4-FFF2-40B4-BE49-F238E27FC236}">
                <a16:creationId xmlns:a16="http://schemas.microsoft.com/office/drawing/2014/main" id="{4E7FCFF9-2E20-437F-AAE1-5ED7CE551AD8}"/>
              </a:ext>
            </a:extLst>
          </p:cNvPr>
          <p:cNvSpPr/>
          <p:nvPr/>
        </p:nvSpPr>
        <p:spPr>
          <a:xfrm>
            <a:off x="369145" y="3187783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-4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623808F0-6FF4-4795-8A45-1D988DE88948}"/>
              </a:ext>
            </a:extLst>
          </p:cNvPr>
          <p:cNvSpPr/>
          <p:nvPr/>
        </p:nvSpPr>
        <p:spPr>
          <a:xfrm>
            <a:off x="665797" y="4605697"/>
            <a:ext cx="8025556" cy="33239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Start counting from</a:t>
            </a:r>
          </a:p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Count back in steps of</a:t>
            </a:r>
          </a:p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The first negative number is</a:t>
            </a:r>
            <a:endParaRPr lang="en-GB" sz="3200" dirty="0"/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7176B9EC-B113-4716-9DF7-C907A2CB8635}"/>
              </a:ext>
            </a:extLst>
          </p:cNvPr>
          <p:cNvSpPr/>
          <p:nvPr/>
        </p:nvSpPr>
        <p:spPr>
          <a:xfrm>
            <a:off x="5599980" y="4356119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D2263C56-8557-4F51-A92C-9B397D7911A1}"/>
              </a:ext>
            </a:extLst>
          </p:cNvPr>
          <p:cNvSpPr/>
          <p:nvPr/>
        </p:nvSpPr>
        <p:spPr>
          <a:xfrm>
            <a:off x="6482501" y="5665542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9E6D99DB-F813-4475-96E3-2FF7EADDEE0F}"/>
              </a:ext>
            </a:extLst>
          </p:cNvPr>
          <p:cNvSpPr/>
          <p:nvPr/>
        </p:nvSpPr>
        <p:spPr>
          <a:xfrm>
            <a:off x="7576200" y="6938082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4000" b="1" dirty="0">
              <a:solidFill>
                <a:srgbClr val="FF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43237B42-9B88-43F2-BEA0-07F790A865D2}"/>
              </a:ext>
            </a:extLst>
          </p:cNvPr>
          <p:cNvSpPr/>
          <p:nvPr/>
        </p:nvSpPr>
        <p:spPr>
          <a:xfrm>
            <a:off x="7538201" y="646030"/>
            <a:ext cx="252986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B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9399B58D-9C6A-4BB2-B52E-90BE9E3D248E}"/>
              </a:ext>
            </a:extLst>
          </p:cNvPr>
          <p:cNvSpPr/>
          <p:nvPr/>
        </p:nvSpPr>
        <p:spPr>
          <a:xfrm>
            <a:off x="1045560" y="3189865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-3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9F7E0121-5ED3-4C9A-B06E-882D1A9F797A}"/>
              </a:ext>
            </a:extLst>
          </p:cNvPr>
          <p:cNvSpPr/>
          <p:nvPr/>
        </p:nvSpPr>
        <p:spPr>
          <a:xfrm>
            <a:off x="1721975" y="3187783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-2</a:t>
            </a: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E8A9B9F4-BF62-472F-9D0D-53BA8FEC1236}"/>
              </a:ext>
            </a:extLst>
          </p:cNvPr>
          <p:cNvSpPr/>
          <p:nvPr/>
        </p:nvSpPr>
        <p:spPr>
          <a:xfrm>
            <a:off x="2393709" y="3186029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-1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08852CE6-86E4-42F2-9D2B-2607BBEEA6B1}"/>
              </a:ext>
            </a:extLst>
          </p:cNvPr>
          <p:cNvSpPr/>
          <p:nvPr/>
        </p:nvSpPr>
        <p:spPr>
          <a:xfrm>
            <a:off x="3150682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896EC63B-76F7-4949-968D-9CD582601346}"/>
              </a:ext>
            </a:extLst>
          </p:cNvPr>
          <p:cNvSpPr/>
          <p:nvPr/>
        </p:nvSpPr>
        <p:spPr>
          <a:xfrm>
            <a:off x="384208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16DDC84D-3085-4CF4-A6F4-BD649691053E}"/>
              </a:ext>
            </a:extLst>
          </p:cNvPr>
          <p:cNvSpPr/>
          <p:nvPr/>
        </p:nvSpPr>
        <p:spPr>
          <a:xfrm>
            <a:off x="4503509" y="3199455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41C4D156-AEFC-48E8-8B53-CF64FC6DDF63}"/>
              </a:ext>
            </a:extLst>
          </p:cNvPr>
          <p:cNvSpPr/>
          <p:nvPr/>
        </p:nvSpPr>
        <p:spPr>
          <a:xfrm>
            <a:off x="5181525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DEB354CB-8720-49F0-AB1D-D486BC55E0F5}"/>
              </a:ext>
            </a:extLst>
          </p:cNvPr>
          <p:cNvSpPr/>
          <p:nvPr/>
        </p:nvSpPr>
        <p:spPr>
          <a:xfrm>
            <a:off x="5856339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FFAEF92-6EFD-4DE4-8D08-48F28DF66D93}"/>
              </a:ext>
            </a:extLst>
          </p:cNvPr>
          <p:cNvSpPr/>
          <p:nvPr/>
        </p:nvSpPr>
        <p:spPr>
          <a:xfrm>
            <a:off x="6516808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8097525-449C-4F5C-B6D6-FF50F51A6853}"/>
              </a:ext>
            </a:extLst>
          </p:cNvPr>
          <p:cNvSpPr/>
          <p:nvPr/>
        </p:nvSpPr>
        <p:spPr>
          <a:xfrm>
            <a:off x="719161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A3D1E08E-0131-461F-9775-E890C5974B90}"/>
              </a:ext>
            </a:extLst>
          </p:cNvPr>
          <p:cNvSpPr/>
          <p:nvPr/>
        </p:nvSpPr>
        <p:spPr>
          <a:xfrm>
            <a:off x="7881418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E259DBA-9265-4B2D-931A-2C766F5FE76A}"/>
              </a:ext>
            </a:extLst>
          </p:cNvPr>
          <p:cNvSpPr/>
          <p:nvPr/>
        </p:nvSpPr>
        <p:spPr>
          <a:xfrm>
            <a:off x="9213681" y="321129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39D30D74-169A-475A-9AF2-1372B3F305A2}"/>
              </a:ext>
            </a:extLst>
          </p:cNvPr>
          <p:cNvSpPr/>
          <p:nvPr/>
        </p:nvSpPr>
        <p:spPr>
          <a:xfrm>
            <a:off x="9798157" y="3185787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8777C51-DEBB-4736-8197-1D4E19D0A41C}"/>
              </a:ext>
            </a:extLst>
          </p:cNvPr>
          <p:cNvSpPr/>
          <p:nvPr/>
        </p:nvSpPr>
        <p:spPr>
          <a:xfrm>
            <a:off x="855622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73A07E3-D91E-46FF-972B-64D8922D8E7F}"/>
              </a:ext>
            </a:extLst>
          </p:cNvPr>
          <p:cNvSpPr/>
          <p:nvPr/>
        </p:nvSpPr>
        <p:spPr>
          <a:xfrm>
            <a:off x="10485332" y="3194953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B43DEB7B-682C-4F24-B507-D5B70F784D0C}"/>
              </a:ext>
            </a:extLst>
          </p:cNvPr>
          <p:cNvSpPr/>
          <p:nvPr/>
        </p:nvSpPr>
        <p:spPr>
          <a:xfrm>
            <a:off x="11168655" y="3194953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12</a:t>
            </a:r>
          </a:p>
        </p:txBody>
      </p:sp>
    </p:spTree>
    <p:extLst>
      <p:ext uri="{BB962C8B-B14F-4D97-AF65-F5344CB8AC3E}">
        <p14:creationId xmlns:p14="http://schemas.microsoft.com/office/powerpoint/2010/main" val="415781244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731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7: Count back through 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graphicFrame>
        <p:nvGraphicFramePr>
          <p:cNvPr id="36" name="Table 13">
            <a:extLst>
              <a:ext uri="{FF2B5EF4-FFF2-40B4-BE49-F238E27FC236}">
                <a16:creationId xmlns:a16="http://schemas.microsoft.com/office/drawing/2014/main" id="{CC53CF31-7B16-4C30-A54F-F8DCE0C51254}"/>
              </a:ext>
            </a:extLst>
          </p:cNvPr>
          <p:cNvGraphicFramePr>
            <a:graphicFrameLocks noGrp="1"/>
          </p:cNvGraphicFramePr>
          <p:nvPr/>
        </p:nvGraphicFramePr>
        <p:xfrm>
          <a:off x="665797" y="2880068"/>
          <a:ext cx="10784032" cy="3428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74002">
                  <a:extLst>
                    <a:ext uri="{9D8B030D-6E8A-4147-A177-3AD203B41FA5}">
                      <a16:colId xmlns:a16="http://schemas.microsoft.com/office/drawing/2014/main" val="2681658210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24885197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12424457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099093467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55707473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919598157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517418928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73071449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006082779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515400356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180639793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253260120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89676839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13988943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777179539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226541622"/>
                    </a:ext>
                  </a:extLst>
                </a:gridCol>
              </a:tblGrid>
              <a:tr h="171414"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0085539"/>
                  </a:ext>
                </a:extLst>
              </a:tr>
              <a:tr h="171414"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2525423"/>
                  </a:ext>
                </a:extLst>
              </a:tr>
            </a:tbl>
          </a:graphicData>
        </a:graphic>
      </p:graphicFrame>
      <p:sp>
        <p:nvSpPr>
          <p:cNvPr id="40" name="Rectangle 39">
            <a:extLst>
              <a:ext uri="{FF2B5EF4-FFF2-40B4-BE49-F238E27FC236}">
                <a16:creationId xmlns:a16="http://schemas.microsoft.com/office/drawing/2014/main" id="{4E7FCFF9-2E20-437F-AAE1-5ED7CE551AD8}"/>
              </a:ext>
            </a:extLst>
          </p:cNvPr>
          <p:cNvSpPr/>
          <p:nvPr/>
        </p:nvSpPr>
        <p:spPr>
          <a:xfrm>
            <a:off x="369145" y="3187783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-4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623808F0-6FF4-4795-8A45-1D988DE88948}"/>
              </a:ext>
            </a:extLst>
          </p:cNvPr>
          <p:cNvSpPr/>
          <p:nvPr/>
        </p:nvSpPr>
        <p:spPr>
          <a:xfrm>
            <a:off x="665797" y="4605697"/>
            <a:ext cx="8025556" cy="33239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Start counting from</a:t>
            </a:r>
          </a:p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Count back in steps of</a:t>
            </a:r>
          </a:p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The first negative number is</a:t>
            </a:r>
            <a:endParaRPr lang="en-GB" sz="3200" dirty="0"/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7176B9EC-B113-4716-9DF7-C907A2CB8635}"/>
              </a:ext>
            </a:extLst>
          </p:cNvPr>
          <p:cNvSpPr/>
          <p:nvPr/>
        </p:nvSpPr>
        <p:spPr>
          <a:xfrm>
            <a:off x="5599980" y="4356119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D2263C56-8557-4F51-A92C-9B397D7911A1}"/>
              </a:ext>
            </a:extLst>
          </p:cNvPr>
          <p:cNvSpPr/>
          <p:nvPr/>
        </p:nvSpPr>
        <p:spPr>
          <a:xfrm>
            <a:off x="6482501" y="5665542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9E6D99DB-F813-4475-96E3-2FF7EADDEE0F}"/>
              </a:ext>
            </a:extLst>
          </p:cNvPr>
          <p:cNvSpPr/>
          <p:nvPr/>
        </p:nvSpPr>
        <p:spPr>
          <a:xfrm>
            <a:off x="7576200" y="6938082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-1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43237B42-9B88-43F2-BEA0-07F790A865D2}"/>
              </a:ext>
            </a:extLst>
          </p:cNvPr>
          <p:cNvSpPr/>
          <p:nvPr/>
        </p:nvSpPr>
        <p:spPr>
          <a:xfrm>
            <a:off x="7538201" y="646030"/>
            <a:ext cx="252986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B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9399B58D-9C6A-4BB2-B52E-90BE9E3D248E}"/>
              </a:ext>
            </a:extLst>
          </p:cNvPr>
          <p:cNvSpPr/>
          <p:nvPr/>
        </p:nvSpPr>
        <p:spPr>
          <a:xfrm>
            <a:off x="1045560" y="3189865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-3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9F7E0121-5ED3-4C9A-B06E-882D1A9F797A}"/>
              </a:ext>
            </a:extLst>
          </p:cNvPr>
          <p:cNvSpPr/>
          <p:nvPr/>
        </p:nvSpPr>
        <p:spPr>
          <a:xfrm>
            <a:off x="1721975" y="3187783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-2</a:t>
            </a: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E8A9B9F4-BF62-472F-9D0D-53BA8FEC1236}"/>
              </a:ext>
            </a:extLst>
          </p:cNvPr>
          <p:cNvSpPr/>
          <p:nvPr/>
        </p:nvSpPr>
        <p:spPr>
          <a:xfrm>
            <a:off x="2393709" y="3186029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-1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08852CE6-86E4-42F2-9D2B-2607BBEEA6B1}"/>
              </a:ext>
            </a:extLst>
          </p:cNvPr>
          <p:cNvSpPr/>
          <p:nvPr/>
        </p:nvSpPr>
        <p:spPr>
          <a:xfrm>
            <a:off x="3150682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896EC63B-76F7-4949-968D-9CD582601346}"/>
              </a:ext>
            </a:extLst>
          </p:cNvPr>
          <p:cNvSpPr/>
          <p:nvPr/>
        </p:nvSpPr>
        <p:spPr>
          <a:xfrm>
            <a:off x="384208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16DDC84D-3085-4CF4-A6F4-BD649691053E}"/>
              </a:ext>
            </a:extLst>
          </p:cNvPr>
          <p:cNvSpPr/>
          <p:nvPr/>
        </p:nvSpPr>
        <p:spPr>
          <a:xfrm>
            <a:off x="4503509" y="3199455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41C4D156-AEFC-48E8-8B53-CF64FC6DDF63}"/>
              </a:ext>
            </a:extLst>
          </p:cNvPr>
          <p:cNvSpPr/>
          <p:nvPr/>
        </p:nvSpPr>
        <p:spPr>
          <a:xfrm>
            <a:off x="5181525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DEB354CB-8720-49F0-AB1D-D486BC55E0F5}"/>
              </a:ext>
            </a:extLst>
          </p:cNvPr>
          <p:cNvSpPr/>
          <p:nvPr/>
        </p:nvSpPr>
        <p:spPr>
          <a:xfrm>
            <a:off x="5856339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FFAEF92-6EFD-4DE4-8D08-48F28DF66D93}"/>
              </a:ext>
            </a:extLst>
          </p:cNvPr>
          <p:cNvSpPr/>
          <p:nvPr/>
        </p:nvSpPr>
        <p:spPr>
          <a:xfrm>
            <a:off x="6516808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8097525-449C-4F5C-B6D6-FF50F51A6853}"/>
              </a:ext>
            </a:extLst>
          </p:cNvPr>
          <p:cNvSpPr/>
          <p:nvPr/>
        </p:nvSpPr>
        <p:spPr>
          <a:xfrm>
            <a:off x="719161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A3D1E08E-0131-461F-9775-E890C5974B90}"/>
              </a:ext>
            </a:extLst>
          </p:cNvPr>
          <p:cNvSpPr/>
          <p:nvPr/>
        </p:nvSpPr>
        <p:spPr>
          <a:xfrm>
            <a:off x="7881418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E259DBA-9265-4B2D-931A-2C766F5FE76A}"/>
              </a:ext>
            </a:extLst>
          </p:cNvPr>
          <p:cNvSpPr/>
          <p:nvPr/>
        </p:nvSpPr>
        <p:spPr>
          <a:xfrm>
            <a:off x="9213681" y="321129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39D30D74-169A-475A-9AF2-1372B3F305A2}"/>
              </a:ext>
            </a:extLst>
          </p:cNvPr>
          <p:cNvSpPr/>
          <p:nvPr/>
        </p:nvSpPr>
        <p:spPr>
          <a:xfrm>
            <a:off x="9798157" y="3185787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8777C51-DEBB-4736-8197-1D4E19D0A41C}"/>
              </a:ext>
            </a:extLst>
          </p:cNvPr>
          <p:cNvSpPr/>
          <p:nvPr/>
        </p:nvSpPr>
        <p:spPr>
          <a:xfrm>
            <a:off x="855622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73A07E3-D91E-46FF-972B-64D8922D8E7F}"/>
              </a:ext>
            </a:extLst>
          </p:cNvPr>
          <p:cNvSpPr/>
          <p:nvPr/>
        </p:nvSpPr>
        <p:spPr>
          <a:xfrm>
            <a:off x="10485332" y="3194953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B43DEB7B-682C-4F24-B507-D5B70F784D0C}"/>
              </a:ext>
            </a:extLst>
          </p:cNvPr>
          <p:cNvSpPr/>
          <p:nvPr/>
        </p:nvSpPr>
        <p:spPr>
          <a:xfrm>
            <a:off x="11168655" y="3194953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12</a:t>
            </a:r>
          </a:p>
        </p:txBody>
      </p:sp>
      <p:sp>
        <p:nvSpPr>
          <p:cNvPr id="6" name="Arc 5">
            <a:extLst>
              <a:ext uri="{FF2B5EF4-FFF2-40B4-BE49-F238E27FC236}">
                <a16:creationId xmlns:a16="http://schemas.microsoft.com/office/drawing/2014/main" id="{70B2E1CD-1420-42D4-AC12-58CB336DB65A}"/>
              </a:ext>
            </a:extLst>
          </p:cNvPr>
          <p:cNvSpPr/>
          <p:nvPr/>
        </p:nvSpPr>
        <p:spPr>
          <a:xfrm rot="18914474">
            <a:off x="8549721" y="2300356"/>
            <a:ext cx="2376000" cy="2376000"/>
          </a:xfrm>
          <a:prstGeom prst="arc">
            <a:avLst>
              <a:gd name="adj1" fmla="val 15498484"/>
              <a:gd name="adj2" fmla="val 700979"/>
            </a:avLst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" name="Arc 32">
            <a:extLst>
              <a:ext uri="{FF2B5EF4-FFF2-40B4-BE49-F238E27FC236}">
                <a16:creationId xmlns:a16="http://schemas.microsoft.com/office/drawing/2014/main" id="{059AD308-F9D9-4F17-9393-FBF7E3E68F30}"/>
              </a:ext>
            </a:extLst>
          </p:cNvPr>
          <p:cNvSpPr/>
          <p:nvPr/>
        </p:nvSpPr>
        <p:spPr>
          <a:xfrm rot="18914474">
            <a:off x="6543535" y="2269175"/>
            <a:ext cx="2376000" cy="2376000"/>
          </a:xfrm>
          <a:prstGeom prst="arc">
            <a:avLst>
              <a:gd name="adj1" fmla="val 15498484"/>
              <a:gd name="adj2" fmla="val 700979"/>
            </a:avLst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" name="Arc 33">
            <a:extLst>
              <a:ext uri="{FF2B5EF4-FFF2-40B4-BE49-F238E27FC236}">
                <a16:creationId xmlns:a16="http://schemas.microsoft.com/office/drawing/2014/main" id="{8A097FD9-7438-45C7-980E-40A216371DCC}"/>
              </a:ext>
            </a:extLst>
          </p:cNvPr>
          <p:cNvSpPr/>
          <p:nvPr/>
        </p:nvSpPr>
        <p:spPr>
          <a:xfrm rot="18914474">
            <a:off x="4547148" y="2259397"/>
            <a:ext cx="2376000" cy="2376000"/>
          </a:xfrm>
          <a:prstGeom prst="arc">
            <a:avLst>
              <a:gd name="adj1" fmla="val 15498484"/>
              <a:gd name="adj2" fmla="val 700979"/>
            </a:avLst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" name="Arc 34">
            <a:extLst>
              <a:ext uri="{FF2B5EF4-FFF2-40B4-BE49-F238E27FC236}">
                <a16:creationId xmlns:a16="http://schemas.microsoft.com/office/drawing/2014/main" id="{A23B34F7-F300-4633-BB9F-42AE2B2CBD39}"/>
              </a:ext>
            </a:extLst>
          </p:cNvPr>
          <p:cNvSpPr/>
          <p:nvPr/>
        </p:nvSpPr>
        <p:spPr>
          <a:xfrm rot="18914474">
            <a:off x="2540962" y="2240154"/>
            <a:ext cx="2376000" cy="2376000"/>
          </a:xfrm>
          <a:prstGeom prst="arc">
            <a:avLst>
              <a:gd name="adj1" fmla="val 15498484"/>
              <a:gd name="adj2" fmla="val 700979"/>
            </a:avLst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61479410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731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7: Count back through 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graphicFrame>
        <p:nvGraphicFramePr>
          <p:cNvPr id="36" name="Table 13">
            <a:extLst>
              <a:ext uri="{FF2B5EF4-FFF2-40B4-BE49-F238E27FC236}">
                <a16:creationId xmlns:a16="http://schemas.microsoft.com/office/drawing/2014/main" id="{CC53CF31-7B16-4C30-A54F-F8DCE0C51254}"/>
              </a:ext>
            </a:extLst>
          </p:cNvPr>
          <p:cNvGraphicFramePr>
            <a:graphicFrameLocks noGrp="1"/>
          </p:cNvGraphicFramePr>
          <p:nvPr/>
        </p:nvGraphicFramePr>
        <p:xfrm>
          <a:off x="665797" y="2880068"/>
          <a:ext cx="10784032" cy="3428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74002">
                  <a:extLst>
                    <a:ext uri="{9D8B030D-6E8A-4147-A177-3AD203B41FA5}">
                      <a16:colId xmlns:a16="http://schemas.microsoft.com/office/drawing/2014/main" val="2681658210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24885197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12424457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099093467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55707473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919598157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517418928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73071449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006082779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515400356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180639793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253260120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89676839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13988943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777179539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226541622"/>
                    </a:ext>
                  </a:extLst>
                </a:gridCol>
              </a:tblGrid>
              <a:tr h="171414"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0085539"/>
                  </a:ext>
                </a:extLst>
              </a:tr>
              <a:tr h="171414"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2525423"/>
                  </a:ext>
                </a:extLst>
              </a:tr>
            </a:tbl>
          </a:graphicData>
        </a:graphic>
      </p:graphicFrame>
      <p:sp>
        <p:nvSpPr>
          <p:cNvPr id="40" name="Rectangle 39">
            <a:extLst>
              <a:ext uri="{FF2B5EF4-FFF2-40B4-BE49-F238E27FC236}">
                <a16:creationId xmlns:a16="http://schemas.microsoft.com/office/drawing/2014/main" id="{4E7FCFF9-2E20-437F-AAE1-5ED7CE551AD8}"/>
              </a:ext>
            </a:extLst>
          </p:cNvPr>
          <p:cNvSpPr/>
          <p:nvPr/>
        </p:nvSpPr>
        <p:spPr>
          <a:xfrm>
            <a:off x="369145" y="3187783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-4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623808F0-6FF4-4795-8A45-1D988DE88948}"/>
              </a:ext>
            </a:extLst>
          </p:cNvPr>
          <p:cNvSpPr/>
          <p:nvPr/>
        </p:nvSpPr>
        <p:spPr>
          <a:xfrm>
            <a:off x="665797" y="4605697"/>
            <a:ext cx="8025556" cy="33239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Start counting from</a:t>
            </a:r>
          </a:p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Count back in steps of</a:t>
            </a:r>
          </a:p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The first negative number is</a:t>
            </a:r>
            <a:endParaRPr lang="en-GB" sz="3200" dirty="0"/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7176B9EC-B113-4716-9DF7-C907A2CB8635}"/>
              </a:ext>
            </a:extLst>
          </p:cNvPr>
          <p:cNvSpPr/>
          <p:nvPr/>
        </p:nvSpPr>
        <p:spPr>
          <a:xfrm>
            <a:off x="5599980" y="4356119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D2263C56-8557-4F51-A92C-9B397D7911A1}"/>
              </a:ext>
            </a:extLst>
          </p:cNvPr>
          <p:cNvSpPr/>
          <p:nvPr/>
        </p:nvSpPr>
        <p:spPr>
          <a:xfrm>
            <a:off x="6482501" y="5665542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4000" b="1" dirty="0">
              <a:solidFill>
                <a:srgbClr val="FF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9E6D99DB-F813-4475-96E3-2FF7EADDEE0F}"/>
              </a:ext>
            </a:extLst>
          </p:cNvPr>
          <p:cNvSpPr/>
          <p:nvPr/>
        </p:nvSpPr>
        <p:spPr>
          <a:xfrm>
            <a:off x="7576200" y="6938082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-4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43237B42-9B88-43F2-BEA0-07F790A865D2}"/>
              </a:ext>
            </a:extLst>
          </p:cNvPr>
          <p:cNvSpPr/>
          <p:nvPr/>
        </p:nvSpPr>
        <p:spPr>
          <a:xfrm>
            <a:off x="7538201" y="646030"/>
            <a:ext cx="262283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C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9399B58D-9C6A-4BB2-B52E-90BE9E3D248E}"/>
              </a:ext>
            </a:extLst>
          </p:cNvPr>
          <p:cNvSpPr/>
          <p:nvPr/>
        </p:nvSpPr>
        <p:spPr>
          <a:xfrm>
            <a:off x="1045560" y="3189865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-3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9F7E0121-5ED3-4C9A-B06E-882D1A9F797A}"/>
              </a:ext>
            </a:extLst>
          </p:cNvPr>
          <p:cNvSpPr/>
          <p:nvPr/>
        </p:nvSpPr>
        <p:spPr>
          <a:xfrm>
            <a:off x="1721975" y="3187783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-2</a:t>
            </a: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E8A9B9F4-BF62-472F-9D0D-53BA8FEC1236}"/>
              </a:ext>
            </a:extLst>
          </p:cNvPr>
          <p:cNvSpPr/>
          <p:nvPr/>
        </p:nvSpPr>
        <p:spPr>
          <a:xfrm>
            <a:off x="2393709" y="3186029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-1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08852CE6-86E4-42F2-9D2B-2607BBEEA6B1}"/>
              </a:ext>
            </a:extLst>
          </p:cNvPr>
          <p:cNvSpPr/>
          <p:nvPr/>
        </p:nvSpPr>
        <p:spPr>
          <a:xfrm>
            <a:off x="3150682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896EC63B-76F7-4949-968D-9CD582601346}"/>
              </a:ext>
            </a:extLst>
          </p:cNvPr>
          <p:cNvSpPr/>
          <p:nvPr/>
        </p:nvSpPr>
        <p:spPr>
          <a:xfrm>
            <a:off x="384208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16DDC84D-3085-4CF4-A6F4-BD649691053E}"/>
              </a:ext>
            </a:extLst>
          </p:cNvPr>
          <p:cNvSpPr/>
          <p:nvPr/>
        </p:nvSpPr>
        <p:spPr>
          <a:xfrm>
            <a:off x="4503509" y="3199455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41C4D156-AEFC-48E8-8B53-CF64FC6DDF63}"/>
              </a:ext>
            </a:extLst>
          </p:cNvPr>
          <p:cNvSpPr/>
          <p:nvPr/>
        </p:nvSpPr>
        <p:spPr>
          <a:xfrm>
            <a:off x="5181525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DEB354CB-8720-49F0-AB1D-D486BC55E0F5}"/>
              </a:ext>
            </a:extLst>
          </p:cNvPr>
          <p:cNvSpPr/>
          <p:nvPr/>
        </p:nvSpPr>
        <p:spPr>
          <a:xfrm>
            <a:off x="5856339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FFAEF92-6EFD-4DE4-8D08-48F28DF66D93}"/>
              </a:ext>
            </a:extLst>
          </p:cNvPr>
          <p:cNvSpPr/>
          <p:nvPr/>
        </p:nvSpPr>
        <p:spPr>
          <a:xfrm>
            <a:off x="6516808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8097525-449C-4F5C-B6D6-FF50F51A6853}"/>
              </a:ext>
            </a:extLst>
          </p:cNvPr>
          <p:cNvSpPr/>
          <p:nvPr/>
        </p:nvSpPr>
        <p:spPr>
          <a:xfrm>
            <a:off x="719161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A3D1E08E-0131-461F-9775-E890C5974B90}"/>
              </a:ext>
            </a:extLst>
          </p:cNvPr>
          <p:cNvSpPr/>
          <p:nvPr/>
        </p:nvSpPr>
        <p:spPr>
          <a:xfrm>
            <a:off x="7881418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E259DBA-9265-4B2D-931A-2C766F5FE76A}"/>
              </a:ext>
            </a:extLst>
          </p:cNvPr>
          <p:cNvSpPr/>
          <p:nvPr/>
        </p:nvSpPr>
        <p:spPr>
          <a:xfrm>
            <a:off x="9213681" y="321129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39D30D74-169A-475A-9AF2-1372B3F305A2}"/>
              </a:ext>
            </a:extLst>
          </p:cNvPr>
          <p:cNvSpPr/>
          <p:nvPr/>
        </p:nvSpPr>
        <p:spPr>
          <a:xfrm>
            <a:off x="9798157" y="3185787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8777C51-DEBB-4736-8197-1D4E19D0A41C}"/>
              </a:ext>
            </a:extLst>
          </p:cNvPr>
          <p:cNvSpPr/>
          <p:nvPr/>
        </p:nvSpPr>
        <p:spPr>
          <a:xfrm>
            <a:off x="855622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73A07E3-D91E-46FF-972B-64D8922D8E7F}"/>
              </a:ext>
            </a:extLst>
          </p:cNvPr>
          <p:cNvSpPr/>
          <p:nvPr/>
        </p:nvSpPr>
        <p:spPr>
          <a:xfrm>
            <a:off x="10485332" y="3194953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B43DEB7B-682C-4F24-B507-D5B70F784D0C}"/>
              </a:ext>
            </a:extLst>
          </p:cNvPr>
          <p:cNvSpPr/>
          <p:nvPr/>
        </p:nvSpPr>
        <p:spPr>
          <a:xfrm>
            <a:off x="11168655" y="3194953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12</a:t>
            </a:r>
          </a:p>
        </p:txBody>
      </p:sp>
    </p:spTree>
    <p:extLst>
      <p:ext uri="{BB962C8B-B14F-4D97-AF65-F5344CB8AC3E}">
        <p14:creationId xmlns:p14="http://schemas.microsoft.com/office/powerpoint/2010/main" val="53480254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731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7: Count back through 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graphicFrame>
        <p:nvGraphicFramePr>
          <p:cNvPr id="36" name="Table 13">
            <a:extLst>
              <a:ext uri="{FF2B5EF4-FFF2-40B4-BE49-F238E27FC236}">
                <a16:creationId xmlns:a16="http://schemas.microsoft.com/office/drawing/2014/main" id="{CC53CF31-7B16-4C30-A54F-F8DCE0C51254}"/>
              </a:ext>
            </a:extLst>
          </p:cNvPr>
          <p:cNvGraphicFramePr>
            <a:graphicFrameLocks noGrp="1"/>
          </p:cNvGraphicFramePr>
          <p:nvPr/>
        </p:nvGraphicFramePr>
        <p:xfrm>
          <a:off x="665797" y="2880068"/>
          <a:ext cx="10784032" cy="3428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74002">
                  <a:extLst>
                    <a:ext uri="{9D8B030D-6E8A-4147-A177-3AD203B41FA5}">
                      <a16:colId xmlns:a16="http://schemas.microsoft.com/office/drawing/2014/main" val="2681658210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24885197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12424457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099093467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55707473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919598157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517418928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73071449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006082779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515400356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180639793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253260120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89676839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13988943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777179539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226541622"/>
                    </a:ext>
                  </a:extLst>
                </a:gridCol>
              </a:tblGrid>
              <a:tr h="171414"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0085539"/>
                  </a:ext>
                </a:extLst>
              </a:tr>
              <a:tr h="171414"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2525423"/>
                  </a:ext>
                </a:extLst>
              </a:tr>
            </a:tbl>
          </a:graphicData>
        </a:graphic>
      </p:graphicFrame>
      <p:sp>
        <p:nvSpPr>
          <p:cNvPr id="40" name="Rectangle 39">
            <a:extLst>
              <a:ext uri="{FF2B5EF4-FFF2-40B4-BE49-F238E27FC236}">
                <a16:creationId xmlns:a16="http://schemas.microsoft.com/office/drawing/2014/main" id="{4E7FCFF9-2E20-437F-AAE1-5ED7CE551AD8}"/>
              </a:ext>
            </a:extLst>
          </p:cNvPr>
          <p:cNvSpPr/>
          <p:nvPr/>
        </p:nvSpPr>
        <p:spPr>
          <a:xfrm>
            <a:off x="369145" y="3187783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-4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623808F0-6FF4-4795-8A45-1D988DE88948}"/>
              </a:ext>
            </a:extLst>
          </p:cNvPr>
          <p:cNvSpPr/>
          <p:nvPr/>
        </p:nvSpPr>
        <p:spPr>
          <a:xfrm>
            <a:off x="665797" y="4605697"/>
            <a:ext cx="8025556" cy="33239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Start counting from</a:t>
            </a:r>
          </a:p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Count back in steps of</a:t>
            </a:r>
          </a:p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The first negative number is</a:t>
            </a:r>
            <a:endParaRPr lang="en-GB" sz="3200" dirty="0"/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7176B9EC-B113-4716-9DF7-C907A2CB8635}"/>
              </a:ext>
            </a:extLst>
          </p:cNvPr>
          <p:cNvSpPr/>
          <p:nvPr/>
        </p:nvSpPr>
        <p:spPr>
          <a:xfrm>
            <a:off x="5599980" y="4356119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D2263C56-8557-4F51-A92C-9B397D7911A1}"/>
              </a:ext>
            </a:extLst>
          </p:cNvPr>
          <p:cNvSpPr/>
          <p:nvPr/>
        </p:nvSpPr>
        <p:spPr>
          <a:xfrm>
            <a:off x="6482501" y="5665542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9E6D99DB-F813-4475-96E3-2FF7EADDEE0F}"/>
              </a:ext>
            </a:extLst>
          </p:cNvPr>
          <p:cNvSpPr/>
          <p:nvPr/>
        </p:nvSpPr>
        <p:spPr>
          <a:xfrm>
            <a:off x="7576200" y="6938082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-4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43237B42-9B88-43F2-BEA0-07F790A865D2}"/>
              </a:ext>
            </a:extLst>
          </p:cNvPr>
          <p:cNvSpPr/>
          <p:nvPr/>
        </p:nvSpPr>
        <p:spPr>
          <a:xfrm>
            <a:off x="7538201" y="646030"/>
            <a:ext cx="262283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C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9399B58D-9C6A-4BB2-B52E-90BE9E3D248E}"/>
              </a:ext>
            </a:extLst>
          </p:cNvPr>
          <p:cNvSpPr/>
          <p:nvPr/>
        </p:nvSpPr>
        <p:spPr>
          <a:xfrm>
            <a:off x="1045560" y="3189865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-3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9F7E0121-5ED3-4C9A-B06E-882D1A9F797A}"/>
              </a:ext>
            </a:extLst>
          </p:cNvPr>
          <p:cNvSpPr/>
          <p:nvPr/>
        </p:nvSpPr>
        <p:spPr>
          <a:xfrm>
            <a:off x="1721975" y="3187783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-2</a:t>
            </a: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E8A9B9F4-BF62-472F-9D0D-53BA8FEC1236}"/>
              </a:ext>
            </a:extLst>
          </p:cNvPr>
          <p:cNvSpPr/>
          <p:nvPr/>
        </p:nvSpPr>
        <p:spPr>
          <a:xfrm>
            <a:off x="2393709" y="3186029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-1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08852CE6-86E4-42F2-9D2B-2607BBEEA6B1}"/>
              </a:ext>
            </a:extLst>
          </p:cNvPr>
          <p:cNvSpPr/>
          <p:nvPr/>
        </p:nvSpPr>
        <p:spPr>
          <a:xfrm>
            <a:off x="3150682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896EC63B-76F7-4949-968D-9CD582601346}"/>
              </a:ext>
            </a:extLst>
          </p:cNvPr>
          <p:cNvSpPr/>
          <p:nvPr/>
        </p:nvSpPr>
        <p:spPr>
          <a:xfrm>
            <a:off x="384208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16DDC84D-3085-4CF4-A6F4-BD649691053E}"/>
              </a:ext>
            </a:extLst>
          </p:cNvPr>
          <p:cNvSpPr/>
          <p:nvPr/>
        </p:nvSpPr>
        <p:spPr>
          <a:xfrm>
            <a:off x="4503509" y="3199455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41C4D156-AEFC-48E8-8B53-CF64FC6DDF63}"/>
              </a:ext>
            </a:extLst>
          </p:cNvPr>
          <p:cNvSpPr/>
          <p:nvPr/>
        </p:nvSpPr>
        <p:spPr>
          <a:xfrm>
            <a:off x="5181525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DEB354CB-8720-49F0-AB1D-D486BC55E0F5}"/>
              </a:ext>
            </a:extLst>
          </p:cNvPr>
          <p:cNvSpPr/>
          <p:nvPr/>
        </p:nvSpPr>
        <p:spPr>
          <a:xfrm>
            <a:off x="5856339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FFAEF92-6EFD-4DE4-8D08-48F28DF66D93}"/>
              </a:ext>
            </a:extLst>
          </p:cNvPr>
          <p:cNvSpPr/>
          <p:nvPr/>
        </p:nvSpPr>
        <p:spPr>
          <a:xfrm>
            <a:off x="6516808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8097525-449C-4F5C-B6D6-FF50F51A6853}"/>
              </a:ext>
            </a:extLst>
          </p:cNvPr>
          <p:cNvSpPr/>
          <p:nvPr/>
        </p:nvSpPr>
        <p:spPr>
          <a:xfrm>
            <a:off x="719161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A3D1E08E-0131-461F-9775-E890C5974B90}"/>
              </a:ext>
            </a:extLst>
          </p:cNvPr>
          <p:cNvSpPr/>
          <p:nvPr/>
        </p:nvSpPr>
        <p:spPr>
          <a:xfrm>
            <a:off x="7881418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E259DBA-9265-4B2D-931A-2C766F5FE76A}"/>
              </a:ext>
            </a:extLst>
          </p:cNvPr>
          <p:cNvSpPr/>
          <p:nvPr/>
        </p:nvSpPr>
        <p:spPr>
          <a:xfrm>
            <a:off x="9213681" y="321129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39D30D74-169A-475A-9AF2-1372B3F305A2}"/>
              </a:ext>
            </a:extLst>
          </p:cNvPr>
          <p:cNvSpPr/>
          <p:nvPr/>
        </p:nvSpPr>
        <p:spPr>
          <a:xfrm>
            <a:off x="9798157" y="3185787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8777C51-DEBB-4736-8197-1D4E19D0A41C}"/>
              </a:ext>
            </a:extLst>
          </p:cNvPr>
          <p:cNvSpPr/>
          <p:nvPr/>
        </p:nvSpPr>
        <p:spPr>
          <a:xfrm>
            <a:off x="855622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73A07E3-D91E-46FF-972B-64D8922D8E7F}"/>
              </a:ext>
            </a:extLst>
          </p:cNvPr>
          <p:cNvSpPr/>
          <p:nvPr/>
        </p:nvSpPr>
        <p:spPr>
          <a:xfrm>
            <a:off x="10485332" y="3194953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B43DEB7B-682C-4F24-B507-D5B70F784D0C}"/>
              </a:ext>
            </a:extLst>
          </p:cNvPr>
          <p:cNvSpPr/>
          <p:nvPr/>
        </p:nvSpPr>
        <p:spPr>
          <a:xfrm>
            <a:off x="11168655" y="3194953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12</a:t>
            </a:r>
          </a:p>
        </p:txBody>
      </p:sp>
      <p:sp>
        <p:nvSpPr>
          <p:cNvPr id="6" name="Arc 5">
            <a:extLst>
              <a:ext uri="{FF2B5EF4-FFF2-40B4-BE49-F238E27FC236}">
                <a16:creationId xmlns:a16="http://schemas.microsoft.com/office/drawing/2014/main" id="{70B2E1CD-1420-42D4-AC12-58CB336DB65A}"/>
              </a:ext>
            </a:extLst>
          </p:cNvPr>
          <p:cNvSpPr/>
          <p:nvPr/>
        </p:nvSpPr>
        <p:spPr>
          <a:xfrm rot="18914474">
            <a:off x="3122029" y="2089408"/>
            <a:ext cx="3168000" cy="3168000"/>
          </a:xfrm>
          <a:prstGeom prst="arc">
            <a:avLst>
              <a:gd name="adj1" fmla="val 15498484"/>
              <a:gd name="adj2" fmla="val 700979"/>
            </a:avLst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A3D72A9-3FBC-4BBC-8008-1C299529F0CA}"/>
              </a:ext>
            </a:extLst>
          </p:cNvPr>
          <p:cNvSpPr/>
          <p:nvPr/>
        </p:nvSpPr>
        <p:spPr>
          <a:xfrm>
            <a:off x="8665722" y="5456045"/>
            <a:ext cx="2432076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Answer 1</a:t>
            </a:r>
            <a:endParaRPr lang="en-GB" sz="2400" dirty="0">
              <a:solidFill>
                <a:srgbClr val="00B050"/>
              </a:solidFill>
            </a:endParaRPr>
          </a:p>
        </p:txBody>
      </p:sp>
      <p:sp>
        <p:nvSpPr>
          <p:cNvPr id="38" name="Arc 37">
            <a:extLst>
              <a:ext uri="{FF2B5EF4-FFF2-40B4-BE49-F238E27FC236}">
                <a16:creationId xmlns:a16="http://schemas.microsoft.com/office/drawing/2014/main" id="{575ED5FB-108C-46AC-B40A-B2B066FA8B18}"/>
              </a:ext>
            </a:extLst>
          </p:cNvPr>
          <p:cNvSpPr/>
          <p:nvPr/>
        </p:nvSpPr>
        <p:spPr>
          <a:xfrm rot="18914474">
            <a:off x="442709" y="2074533"/>
            <a:ext cx="3168000" cy="3168000"/>
          </a:xfrm>
          <a:prstGeom prst="arc">
            <a:avLst>
              <a:gd name="adj1" fmla="val 15498484"/>
              <a:gd name="adj2" fmla="val 700979"/>
            </a:avLst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" name="Arc 38">
            <a:extLst>
              <a:ext uri="{FF2B5EF4-FFF2-40B4-BE49-F238E27FC236}">
                <a16:creationId xmlns:a16="http://schemas.microsoft.com/office/drawing/2014/main" id="{A1105489-A37F-4EBA-83CE-A9332CA29C35}"/>
              </a:ext>
            </a:extLst>
          </p:cNvPr>
          <p:cNvSpPr/>
          <p:nvPr/>
        </p:nvSpPr>
        <p:spPr>
          <a:xfrm rot="18914474">
            <a:off x="5793052" y="2104284"/>
            <a:ext cx="3168000" cy="3168000"/>
          </a:xfrm>
          <a:prstGeom prst="arc">
            <a:avLst>
              <a:gd name="adj1" fmla="val 15498484"/>
              <a:gd name="adj2" fmla="val 700979"/>
            </a:avLst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472968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731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7: Count back through 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graphicFrame>
        <p:nvGraphicFramePr>
          <p:cNvPr id="36" name="Table 13">
            <a:extLst>
              <a:ext uri="{FF2B5EF4-FFF2-40B4-BE49-F238E27FC236}">
                <a16:creationId xmlns:a16="http://schemas.microsoft.com/office/drawing/2014/main" id="{CC53CF31-7B16-4C30-A54F-F8DCE0C51254}"/>
              </a:ext>
            </a:extLst>
          </p:cNvPr>
          <p:cNvGraphicFramePr>
            <a:graphicFrameLocks noGrp="1"/>
          </p:cNvGraphicFramePr>
          <p:nvPr/>
        </p:nvGraphicFramePr>
        <p:xfrm>
          <a:off x="665797" y="2880068"/>
          <a:ext cx="10784032" cy="3428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74002">
                  <a:extLst>
                    <a:ext uri="{9D8B030D-6E8A-4147-A177-3AD203B41FA5}">
                      <a16:colId xmlns:a16="http://schemas.microsoft.com/office/drawing/2014/main" val="2681658210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24885197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12424457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099093467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55707473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919598157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517418928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73071449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006082779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515400356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180639793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4253260120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3896768391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1139889432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777179539"/>
                    </a:ext>
                  </a:extLst>
                </a:gridCol>
                <a:gridCol w="674002">
                  <a:extLst>
                    <a:ext uri="{9D8B030D-6E8A-4147-A177-3AD203B41FA5}">
                      <a16:colId xmlns:a16="http://schemas.microsoft.com/office/drawing/2014/main" val="2226541622"/>
                    </a:ext>
                  </a:extLst>
                </a:gridCol>
              </a:tblGrid>
              <a:tr h="171414"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0085539"/>
                  </a:ext>
                </a:extLst>
              </a:tr>
              <a:tr h="171414"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2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2525423"/>
                  </a:ext>
                </a:extLst>
              </a:tr>
            </a:tbl>
          </a:graphicData>
        </a:graphic>
      </p:graphicFrame>
      <p:sp>
        <p:nvSpPr>
          <p:cNvPr id="40" name="Rectangle 39">
            <a:extLst>
              <a:ext uri="{FF2B5EF4-FFF2-40B4-BE49-F238E27FC236}">
                <a16:creationId xmlns:a16="http://schemas.microsoft.com/office/drawing/2014/main" id="{4E7FCFF9-2E20-437F-AAE1-5ED7CE551AD8}"/>
              </a:ext>
            </a:extLst>
          </p:cNvPr>
          <p:cNvSpPr/>
          <p:nvPr/>
        </p:nvSpPr>
        <p:spPr>
          <a:xfrm>
            <a:off x="369145" y="3187783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-4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623808F0-6FF4-4795-8A45-1D988DE88948}"/>
              </a:ext>
            </a:extLst>
          </p:cNvPr>
          <p:cNvSpPr/>
          <p:nvPr/>
        </p:nvSpPr>
        <p:spPr>
          <a:xfrm>
            <a:off x="665797" y="4605697"/>
            <a:ext cx="8025556" cy="33239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Start counting from</a:t>
            </a:r>
          </a:p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Count back in steps of</a:t>
            </a:r>
          </a:p>
          <a:p>
            <a:pPr>
              <a:spcAft>
                <a:spcPts val="54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The first negative number is</a:t>
            </a:r>
            <a:endParaRPr lang="en-GB" sz="3200" dirty="0"/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7176B9EC-B113-4716-9DF7-C907A2CB8635}"/>
              </a:ext>
            </a:extLst>
          </p:cNvPr>
          <p:cNvSpPr/>
          <p:nvPr/>
        </p:nvSpPr>
        <p:spPr>
          <a:xfrm>
            <a:off x="5599980" y="4356119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D2263C56-8557-4F51-A92C-9B397D7911A1}"/>
              </a:ext>
            </a:extLst>
          </p:cNvPr>
          <p:cNvSpPr/>
          <p:nvPr/>
        </p:nvSpPr>
        <p:spPr>
          <a:xfrm>
            <a:off x="6482501" y="5665542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9E6D99DB-F813-4475-96E3-2FF7EADDEE0F}"/>
              </a:ext>
            </a:extLst>
          </p:cNvPr>
          <p:cNvSpPr/>
          <p:nvPr/>
        </p:nvSpPr>
        <p:spPr>
          <a:xfrm>
            <a:off x="7576200" y="6938082"/>
            <a:ext cx="864000" cy="900000"/>
          </a:xfrm>
          <a:prstGeom prst="rect">
            <a:avLst/>
          </a:prstGeom>
          <a:solidFill>
            <a:schemeClr val="bg1"/>
          </a:solidFill>
          <a:ln w="444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-4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43237B42-9B88-43F2-BEA0-07F790A865D2}"/>
              </a:ext>
            </a:extLst>
          </p:cNvPr>
          <p:cNvSpPr/>
          <p:nvPr/>
        </p:nvSpPr>
        <p:spPr>
          <a:xfrm>
            <a:off x="7538201" y="646030"/>
            <a:ext cx="262283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C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9399B58D-9C6A-4BB2-B52E-90BE9E3D248E}"/>
              </a:ext>
            </a:extLst>
          </p:cNvPr>
          <p:cNvSpPr/>
          <p:nvPr/>
        </p:nvSpPr>
        <p:spPr>
          <a:xfrm>
            <a:off x="1045560" y="3189865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-3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9F7E0121-5ED3-4C9A-B06E-882D1A9F797A}"/>
              </a:ext>
            </a:extLst>
          </p:cNvPr>
          <p:cNvSpPr/>
          <p:nvPr/>
        </p:nvSpPr>
        <p:spPr>
          <a:xfrm>
            <a:off x="1721975" y="3187783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-2</a:t>
            </a: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E8A9B9F4-BF62-472F-9D0D-53BA8FEC1236}"/>
              </a:ext>
            </a:extLst>
          </p:cNvPr>
          <p:cNvSpPr/>
          <p:nvPr/>
        </p:nvSpPr>
        <p:spPr>
          <a:xfrm>
            <a:off x="2393709" y="3186029"/>
            <a:ext cx="56717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-1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08852CE6-86E4-42F2-9D2B-2607BBEEA6B1}"/>
              </a:ext>
            </a:extLst>
          </p:cNvPr>
          <p:cNvSpPr/>
          <p:nvPr/>
        </p:nvSpPr>
        <p:spPr>
          <a:xfrm>
            <a:off x="3150682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896EC63B-76F7-4949-968D-9CD582601346}"/>
              </a:ext>
            </a:extLst>
          </p:cNvPr>
          <p:cNvSpPr/>
          <p:nvPr/>
        </p:nvSpPr>
        <p:spPr>
          <a:xfrm>
            <a:off x="384208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16DDC84D-3085-4CF4-A6F4-BD649691053E}"/>
              </a:ext>
            </a:extLst>
          </p:cNvPr>
          <p:cNvSpPr/>
          <p:nvPr/>
        </p:nvSpPr>
        <p:spPr>
          <a:xfrm>
            <a:off x="4503509" y="3199455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41C4D156-AEFC-48E8-8B53-CF64FC6DDF63}"/>
              </a:ext>
            </a:extLst>
          </p:cNvPr>
          <p:cNvSpPr/>
          <p:nvPr/>
        </p:nvSpPr>
        <p:spPr>
          <a:xfrm>
            <a:off x="5181525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DEB354CB-8720-49F0-AB1D-D486BC55E0F5}"/>
              </a:ext>
            </a:extLst>
          </p:cNvPr>
          <p:cNvSpPr/>
          <p:nvPr/>
        </p:nvSpPr>
        <p:spPr>
          <a:xfrm>
            <a:off x="5856339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FFAEF92-6EFD-4DE4-8D08-48F28DF66D93}"/>
              </a:ext>
            </a:extLst>
          </p:cNvPr>
          <p:cNvSpPr/>
          <p:nvPr/>
        </p:nvSpPr>
        <p:spPr>
          <a:xfrm>
            <a:off x="6516808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8097525-449C-4F5C-B6D6-FF50F51A6853}"/>
              </a:ext>
            </a:extLst>
          </p:cNvPr>
          <p:cNvSpPr/>
          <p:nvPr/>
        </p:nvSpPr>
        <p:spPr>
          <a:xfrm>
            <a:off x="719161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A3D1E08E-0131-461F-9775-E890C5974B90}"/>
              </a:ext>
            </a:extLst>
          </p:cNvPr>
          <p:cNvSpPr/>
          <p:nvPr/>
        </p:nvSpPr>
        <p:spPr>
          <a:xfrm>
            <a:off x="7881418" y="319630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E259DBA-9265-4B2D-931A-2C766F5FE76A}"/>
              </a:ext>
            </a:extLst>
          </p:cNvPr>
          <p:cNvSpPr/>
          <p:nvPr/>
        </p:nvSpPr>
        <p:spPr>
          <a:xfrm>
            <a:off x="9213681" y="3211298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39D30D74-169A-475A-9AF2-1372B3F305A2}"/>
              </a:ext>
            </a:extLst>
          </p:cNvPr>
          <p:cNvSpPr/>
          <p:nvPr/>
        </p:nvSpPr>
        <p:spPr>
          <a:xfrm>
            <a:off x="9798157" y="3185787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8777C51-DEBB-4736-8197-1D4E19D0A41C}"/>
              </a:ext>
            </a:extLst>
          </p:cNvPr>
          <p:cNvSpPr/>
          <p:nvPr/>
        </p:nvSpPr>
        <p:spPr>
          <a:xfrm>
            <a:off x="8556227" y="3187783"/>
            <a:ext cx="40346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73A07E3-D91E-46FF-972B-64D8922D8E7F}"/>
              </a:ext>
            </a:extLst>
          </p:cNvPr>
          <p:cNvSpPr/>
          <p:nvPr/>
        </p:nvSpPr>
        <p:spPr>
          <a:xfrm>
            <a:off x="10485332" y="3194953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B43DEB7B-682C-4F24-B507-D5B70F784D0C}"/>
              </a:ext>
            </a:extLst>
          </p:cNvPr>
          <p:cNvSpPr/>
          <p:nvPr/>
        </p:nvSpPr>
        <p:spPr>
          <a:xfrm>
            <a:off x="11168655" y="3194953"/>
            <a:ext cx="59749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3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12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A3D72A9-3FBC-4BBC-8008-1C299529F0CA}"/>
              </a:ext>
            </a:extLst>
          </p:cNvPr>
          <p:cNvSpPr/>
          <p:nvPr/>
        </p:nvSpPr>
        <p:spPr>
          <a:xfrm>
            <a:off x="8665722" y="5456045"/>
            <a:ext cx="2432076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Answer 2</a:t>
            </a:r>
            <a:endParaRPr lang="en-GB" sz="2400" dirty="0">
              <a:solidFill>
                <a:srgbClr val="00B050"/>
              </a:solidFill>
            </a:endParaRPr>
          </a:p>
        </p:txBody>
      </p:sp>
      <p:sp>
        <p:nvSpPr>
          <p:cNvPr id="39" name="Arc 38">
            <a:extLst>
              <a:ext uri="{FF2B5EF4-FFF2-40B4-BE49-F238E27FC236}">
                <a16:creationId xmlns:a16="http://schemas.microsoft.com/office/drawing/2014/main" id="{A1105489-A37F-4EBA-83CE-A9332CA29C35}"/>
              </a:ext>
            </a:extLst>
          </p:cNvPr>
          <p:cNvSpPr/>
          <p:nvPr/>
        </p:nvSpPr>
        <p:spPr>
          <a:xfrm rot="18914474">
            <a:off x="4329022" y="1740619"/>
            <a:ext cx="4788000" cy="4788000"/>
          </a:xfrm>
          <a:prstGeom prst="arc">
            <a:avLst>
              <a:gd name="adj1" fmla="val 15498484"/>
              <a:gd name="adj2" fmla="val 700979"/>
            </a:avLst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" name="Arc 41">
            <a:extLst>
              <a:ext uri="{FF2B5EF4-FFF2-40B4-BE49-F238E27FC236}">
                <a16:creationId xmlns:a16="http://schemas.microsoft.com/office/drawing/2014/main" id="{69796B52-2EDA-4A60-81E1-ED2CCF8C4628}"/>
              </a:ext>
            </a:extLst>
          </p:cNvPr>
          <p:cNvSpPr/>
          <p:nvPr/>
        </p:nvSpPr>
        <p:spPr>
          <a:xfrm rot="18914474">
            <a:off x="294440" y="1733852"/>
            <a:ext cx="4788000" cy="4788000"/>
          </a:xfrm>
          <a:prstGeom prst="arc">
            <a:avLst>
              <a:gd name="adj1" fmla="val 15498484"/>
              <a:gd name="adj2" fmla="val 700979"/>
            </a:avLst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0953183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28890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8: Rounding to 10 and 100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C70C0DC9-0BE7-42E9-B247-1C1E8EEBF31D}"/>
              </a:ext>
            </a:extLst>
          </p:cNvPr>
          <p:cNvCxnSpPr/>
          <p:nvPr/>
        </p:nvCxnSpPr>
        <p:spPr>
          <a:xfrm>
            <a:off x="933581" y="3132462"/>
            <a:ext cx="10080000" cy="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3641EE4-5CAF-4DB5-B12B-BCB265BE0C6D}"/>
              </a:ext>
            </a:extLst>
          </p:cNvPr>
          <p:cNvCxnSpPr>
            <a:cxnSpLocks/>
          </p:cNvCxnSpPr>
          <p:nvPr/>
        </p:nvCxnSpPr>
        <p:spPr>
          <a:xfrm flipV="1">
            <a:off x="5969640" y="3162036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Rectangle 17">
            <a:extLst>
              <a:ext uri="{FF2B5EF4-FFF2-40B4-BE49-F238E27FC236}">
                <a16:creationId xmlns:a16="http://schemas.microsoft.com/office/drawing/2014/main" id="{62829662-90BB-49D6-9744-1749C1ADE5B2}"/>
              </a:ext>
            </a:extLst>
          </p:cNvPr>
          <p:cNvSpPr/>
          <p:nvPr/>
        </p:nvSpPr>
        <p:spPr>
          <a:xfrm>
            <a:off x="5538429" y="3363330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350</a:t>
            </a:r>
            <a:endParaRPr lang="en-GB" sz="3200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8D66ADD6-3772-4F0D-9387-7FEE08BD2F80}"/>
              </a:ext>
            </a:extLst>
          </p:cNvPr>
          <p:cNvCxnSpPr>
            <a:cxnSpLocks/>
          </p:cNvCxnSpPr>
          <p:nvPr/>
        </p:nvCxnSpPr>
        <p:spPr>
          <a:xfrm flipV="1">
            <a:off x="8387572" y="3162036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2D0600BE-EB94-4BEA-8E88-1917FD44B840}"/>
              </a:ext>
            </a:extLst>
          </p:cNvPr>
          <p:cNvCxnSpPr>
            <a:cxnSpLocks/>
          </p:cNvCxnSpPr>
          <p:nvPr/>
        </p:nvCxnSpPr>
        <p:spPr>
          <a:xfrm flipV="1">
            <a:off x="10817663" y="3162036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E66C67B7-8F13-4403-BF55-9C8744650F84}"/>
              </a:ext>
            </a:extLst>
          </p:cNvPr>
          <p:cNvCxnSpPr>
            <a:cxnSpLocks/>
          </p:cNvCxnSpPr>
          <p:nvPr/>
        </p:nvCxnSpPr>
        <p:spPr>
          <a:xfrm flipV="1">
            <a:off x="3555649" y="3132462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E098CB-536A-4FD5-B4E0-CBAE2E02AD64}"/>
              </a:ext>
            </a:extLst>
          </p:cNvPr>
          <p:cNvCxnSpPr>
            <a:cxnSpLocks/>
          </p:cNvCxnSpPr>
          <p:nvPr/>
        </p:nvCxnSpPr>
        <p:spPr>
          <a:xfrm flipV="1">
            <a:off x="1141658" y="3132462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ectangle 30">
            <a:extLst>
              <a:ext uri="{FF2B5EF4-FFF2-40B4-BE49-F238E27FC236}">
                <a16:creationId xmlns:a16="http://schemas.microsoft.com/office/drawing/2014/main" id="{DDEDD719-A32D-414E-B872-2DEE6BE19374}"/>
              </a:ext>
            </a:extLst>
          </p:cNvPr>
          <p:cNvSpPr/>
          <p:nvPr/>
        </p:nvSpPr>
        <p:spPr>
          <a:xfrm>
            <a:off x="7959304" y="3363725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360</a:t>
            </a:r>
            <a:endParaRPr lang="en-GB" sz="32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642F6A3-9671-4763-B47B-CC1B37013AB8}"/>
              </a:ext>
            </a:extLst>
          </p:cNvPr>
          <p:cNvSpPr/>
          <p:nvPr/>
        </p:nvSpPr>
        <p:spPr>
          <a:xfrm>
            <a:off x="10410654" y="3373065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370</a:t>
            </a:r>
            <a:endParaRPr lang="en-GB" sz="3200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DA6870FC-42A4-4B97-9F02-354D13E2886E}"/>
              </a:ext>
            </a:extLst>
          </p:cNvPr>
          <p:cNvSpPr/>
          <p:nvPr/>
        </p:nvSpPr>
        <p:spPr>
          <a:xfrm>
            <a:off x="3119471" y="3363330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340</a:t>
            </a:r>
            <a:endParaRPr lang="en-GB" sz="3200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9F402CDA-3D1C-44A8-AB9F-D006A7F4D22C}"/>
              </a:ext>
            </a:extLst>
          </p:cNvPr>
          <p:cNvSpPr/>
          <p:nvPr/>
        </p:nvSpPr>
        <p:spPr>
          <a:xfrm>
            <a:off x="719128" y="3372290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330</a:t>
            </a:r>
            <a:endParaRPr lang="en-GB" sz="3200" dirty="0"/>
          </a:p>
        </p:txBody>
      </p: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E0C56295-3B13-4E2F-AD06-DAA0B9636758}"/>
              </a:ext>
            </a:extLst>
          </p:cNvPr>
          <p:cNvCxnSpPr/>
          <p:nvPr/>
        </p:nvCxnSpPr>
        <p:spPr>
          <a:xfrm>
            <a:off x="933581" y="6279945"/>
            <a:ext cx="10080000" cy="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7BAF92DD-057E-4064-91D7-16D243C74210}"/>
              </a:ext>
            </a:extLst>
          </p:cNvPr>
          <p:cNvCxnSpPr>
            <a:cxnSpLocks/>
          </p:cNvCxnSpPr>
          <p:nvPr/>
        </p:nvCxnSpPr>
        <p:spPr>
          <a:xfrm flipV="1">
            <a:off x="5969640" y="6309519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Rectangle 49">
            <a:extLst>
              <a:ext uri="{FF2B5EF4-FFF2-40B4-BE49-F238E27FC236}">
                <a16:creationId xmlns:a16="http://schemas.microsoft.com/office/drawing/2014/main" id="{AB3051F4-D821-417A-894D-78073A271DB2}"/>
              </a:ext>
            </a:extLst>
          </p:cNvPr>
          <p:cNvSpPr/>
          <p:nvPr/>
        </p:nvSpPr>
        <p:spPr>
          <a:xfrm>
            <a:off x="5552077" y="6510813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400</a:t>
            </a:r>
            <a:endParaRPr lang="en-GB" sz="3200" dirty="0"/>
          </a:p>
        </p:txBody>
      </p: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04AD9DBE-2757-4987-BA45-5924235E16DA}"/>
              </a:ext>
            </a:extLst>
          </p:cNvPr>
          <p:cNvCxnSpPr>
            <a:cxnSpLocks/>
          </p:cNvCxnSpPr>
          <p:nvPr/>
        </p:nvCxnSpPr>
        <p:spPr>
          <a:xfrm flipV="1">
            <a:off x="8387572" y="6309519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9E11294B-6D63-4F1D-9515-659FED32F8A4}"/>
              </a:ext>
            </a:extLst>
          </p:cNvPr>
          <p:cNvCxnSpPr>
            <a:cxnSpLocks/>
          </p:cNvCxnSpPr>
          <p:nvPr/>
        </p:nvCxnSpPr>
        <p:spPr>
          <a:xfrm flipV="1">
            <a:off x="10817663" y="6309519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F3D1F143-F161-4496-9221-3889CFFDE6C7}"/>
              </a:ext>
            </a:extLst>
          </p:cNvPr>
          <p:cNvCxnSpPr>
            <a:cxnSpLocks/>
          </p:cNvCxnSpPr>
          <p:nvPr/>
        </p:nvCxnSpPr>
        <p:spPr>
          <a:xfrm flipV="1">
            <a:off x="3555649" y="6279945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048CF4D0-3548-4B05-8412-5A252AC7B3DB}"/>
              </a:ext>
            </a:extLst>
          </p:cNvPr>
          <p:cNvCxnSpPr>
            <a:cxnSpLocks/>
          </p:cNvCxnSpPr>
          <p:nvPr/>
        </p:nvCxnSpPr>
        <p:spPr>
          <a:xfrm flipV="1">
            <a:off x="1141658" y="6279945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Rectangle 54">
            <a:extLst>
              <a:ext uri="{FF2B5EF4-FFF2-40B4-BE49-F238E27FC236}">
                <a16:creationId xmlns:a16="http://schemas.microsoft.com/office/drawing/2014/main" id="{E0C8E616-D8DF-4EB6-B719-9528D94B5C67}"/>
              </a:ext>
            </a:extLst>
          </p:cNvPr>
          <p:cNvSpPr/>
          <p:nvPr/>
        </p:nvSpPr>
        <p:spPr>
          <a:xfrm>
            <a:off x="7972952" y="6511208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500</a:t>
            </a:r>
            <a:endParaRPr lang="en-GB" sz="3200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5666925A-B912-48B1-8C55-4FA5FEF23020}"/>
              </a:ext>
            </a:extLst>
          </p:cNvPr>
          <p:cNvSpPr/>
          <p:nvPr/>
        </p:nvSpPr>
        <p:spPr>
          <a:xfrm>
            <a:off x="10397006" y="6520548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600</a:t>
            </a:r>
            <a:endParaRPr lang="en-GB" sz="3200" dirty="0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A5D79AA7-FA14-4F42-9BAD-2E9205B773EC}"/>
              </a:ext>
            </a:extLst>
          </p:cNvPr>
          <p:cNvSpPr/>
          <p:nvPr/>
        </p:nvSpPr>
        <p:spPr>
          <a:xfrm>
            <a:off x="3133119" y="6510813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300</a:t>
            </a:r>
            <a:endParaRPr lang="en-GB" sz="3200" dirty="0"/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35E53D1B-3442-4360-9449-13BEBE05FA59}"/>
              </a:ext>
            </a:extLst>
          </p:cNvPr>
          <p:cNvSpPr/>
          <p:nvPr/>
        </p:nvSpPr>
        <p:spPr>
          <a:xfrm>
            <a:off x="705480" y="6519773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200</a:t>
            </a:r>
            <a:endParaRPr lang="en-GB" sz="3200" dirty="0"/>
          </a:p>
        </p:txBody>
      </p:sp>
    </p:spTree>
    <p:extLst>
      <p:ext uri="{BB962C8B-B14F-4D97-AF65-F5344CB8AC3E}">
        <p14:creationId xmlns:p14="http://schemas.microsoft.com/office/powerpoint/2010/main" val="643928191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28890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8: Rounding to 10 and 100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C70C0DC9-0BE7-42E9-B247-1C1E8EEBF31D}"/>
              </a:ext>
            </a:extLst>
          </p:cNvPr>
          <p:cNvCxnSpPr/>
          <p:nvPr/>
        </p:nvCxnSpPr>
        <p:spPr>
          <a:xfrm>
            <a:off x="933581" y="3132462"/>
            <a:ext cx="10080000" cy="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3641EE4-5CAF-4DB5-B12B-BCB265BE0C6D}"/>
              </a:ext>
            </a:extLst>
          </p:cNvPr>
          <p:cNvCxnSpPr>
            <a:cxnSpLocks/>
          </p:cNvCxnSpPr>
          <p:nvPr/>
        </p:nvCxnSpPr>
        <p:spPr>
          <a:xfrm flipV="1">
            <a:off x="5969640" y="3162036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Rectangle 17">
            <a:extLst>
              <a:ext uri="{FF2B5EF4-FFF2-40B4-BE49-F238E27FC236}">
                <a16:creationId xmlns:a16="http://schemas.microsoft.com/office/drawing/2014/main" id="{62829662-90BB-49D6-9744-1749C1ADE5B2}"/>
              </a:ext>
            </a:extLst>
          </p:cNvPr>
          <p:cNvSpPr/>
          <p:nvPr/>
        </p:nvSpPr>
        <p:spPr>
          <a:xfrm>
            <a:off x="5538429" y="3363330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350</a:t>
            </a:r>
            <a:endParaRPr lang="en-GB" sz="3200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8D66ADD6-3772-4F0D-9387-7FEE08BD2F80}"/>
              </a:ext>
            </a:extLst>
          </p:cNvPr>
          <p:cNvCxnSpPr>
            <a:cxnSpLocks/>
          </p:cNvCxnSpPr>
          <p:nvPr/>
        </p:nvCxnSpPr>
        <p:spPr>
          <a:xfrm flipV="1">
            <a:off x="8387572" y="3162036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2D0600BE-EB94-4BEA-8E88-1917FD44B840}"/>
              </a:ext>
            </a:extLst>
          </p:cNvPr>
          <p:cNvCxnSpPr>
            <a:cxnSpLocks/>
          </p:cNvCxnSpPr>
          <p:nvPr/>
        </p:nvCxnSpPr>
        <p:spPr>
          <a:xfrm flipV="1">
            <a:off x="10817663" y="3162036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E66C67B7-8F13-4403-BF55-9C8744650F84}"/>
              </a:ext>
            </a:extLst>
          </p:cNvPr>
          <p:cNvCxnSpPr>
            <a:cxnSpLocks/>
          </p:cNvCxnSpPr>
          <p:nvPr/>
        </p:nvCxnSpPr>
        <p:spPr>
          <a:xfrm flipV="1">
            <a:off x="3555649" y="3132462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E098CB-536A-4FD5-B4E0-CBAE2E02AD64}"/>
              </a:ext>
            </a:extLst>
          </p:cNvPr>
          <p:cNvCxnSpPr>
            <a:cxnSpLocks/>
          </p:cNvCxnSpPr>
          <p:nvPr/>
        </p:nvCxnSpPr>
        <p:spPr>
          <a:xfrm flipV="1">
            <a:off x="1141658" y="3132462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ectangle 30">
            <a:extLst>
              <a:ext uri="{FF2B5EF4-FFF2-40B4-BE49-F238E27FC236}">
                <a16:creationId xmlns:a16="http://schemas.microsoft.com/office/drawing/2014/main" id="{DDEDD719-A32D-414E-B872-2DEE6BE19374}"/>
              </a:ext>
            </a:extLst>
          </p:cNvPr>
          <p:cNvSpPr/>
          <p:nvPr/>
        </p:nvSpPr>
        <p:spPr>
          <a:xfrm>
            <a:off x="7959304" y="3363725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360</a:t>
            </a:r>
            <a:endParaRPr lang="en-GB" sz="32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642F6A3-9671-4763-B47B-CC1B37013AB8}"/>
              </a:ext>
            </a:extLst>
          </p:cNvPr>
          <p:cNvSpPr/>
          <p:nvPr/>
        </p:nvSpPr>
        <p:spPr>
          <a:xfrm>
            <a:off x="10410654" y="3373065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370</a:t>
            </a:r>
            <a:endParaRPr lang="en-GB" sz="3200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DA6870FC-42A4-4B97-9F02-354D13E2886E}"/>
              </a:ext>
            </a:extLst>
          </p:cNvPr>
          <p:cNvSpPr/>
          <p:nvPr/>
        </p:nvSpPr>
        <p:spPr>
          <a:xfrm>
            <a:off x="3119471" y="3363330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340</a:t>
            </a:r>
            <a:endParaRPr lang="en-GB" sz="3200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9F402CDA-3D1C-44A8-AB9F-D006A7F4D22C}"/>
              </a:ext>
            </a:extLst>
          </p:cNvPr>
          <p:cNvSpPr/>
          <p:nvPr/>
        </p:nvSpPr>
        <p:spPr>
          <a:xfrm>
            <a:off x="719128" y="3372290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330</a:t>
            </a:r>
            <a:endParaRPr lang="en-GB" sz="3200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47B359D-80C4-4AC4-986D-0618DE2EEF19}"/>
              </a:ext>
            </a:extLst>
          </p:cNvPr>
          <p:cNvSpPr/>
          <p:nvPr/>
        </p:nvSpPr>
        <p:spPr>
          <a:xfrm>
            <a:off x="4773437" y="2546338"/>
            <a:ext cx="2412000" cy="1368000"/>
          </a:xfrm>
          <a:prstGeom prst="rect">
            <a:avLst/>
          </a:prstGeom>
          <a:solidFill>
            <a:schemeClr val="accent1">
              <a:lumMod val="20000"/>
              <a:lumOff val="80000"/>
              <a:alpha val="27843"/>
            </a:schemeClr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F5BF49B6-0739-423B-89EE-836C84BB31BE}"/>
              </a:ext>
            </a:extLst>
          </p:cNvPr>
          <p:cNvSpPr/>
          <p:nvPr/>
        </p:nvSpPr>
        <p:spPr>
          <a:xfrm>
            <a:off x="1188282" y="1402355"/>
            <a:ext cx="9576661" cy="103105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6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Numbers in this space, to the nearest 10, round to 350.</a:t>
            </a:r>
          </a:p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345→354</a:t>
            </a:r>
            <a:endParaRPr lang="en-GB" sz="2800" b="1" dirty="0"/>
          </a:p>
        </p:txBody>
      </p: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E0C56295-3B13-4E2F-AD06-DAA0B9636758}"/>
              </a:ext>
            </a:extLst>
          </p:cNvPr>
          <p:cNvCxnSpPr/>
          <p:nvPr/>
        </p:nvCxnSpPr>
        <p:spPr>
          <a:xfrm>
            <a:off x="933581" y="6279945"/>
            <a:ext cx="10080000" cy="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7BAF92DD-057E-4064-91D7-16D243C74210}"/>
              </a:ext>
            </a:extLst>
          </p:cNvPr>
          <p:cNvCxnSpPr>
            <a:cxnSpLocks/>
          </p:cNvCxnSpPr>
          <p:nvPr/>
        </p:nvCxnSpPr>
        <p:spPr>
          <a:xfrm flipV="1">
            <a:off x="5969640" y="6309519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Rectangle 49">
            <a:extLst>
              <a:ext uri="{FF2B5EF4-FFF2-40B4-BE49-F238E27FC236}">
                <a16:creationId xmlns:a16="http://schemas.microsoft.com/office/drawing/2014/main" id="{AB3051F4-D821-417A-894D-78073A271DB2}"/>
              </a:ext>
            </a:extLst>
          </p:cNvPr>
          <p:cNvSpPr/>
          <p:nvPr/>
        </p:nvSpPr>
        <p:spPr>
          <a:xfrm>
            <a:off x="5552077" y="6510813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400</a:t>
            </a:r>
            <a:endParaRPr lang="en-GB" sz="3200" dirty="0"/>
          </a:p>
        </p:txBody>
      </p: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04AD9DBE-2757-4987-BA45-5924235E16DA}"/>
              </a:ext>
            </a:extLst>
          </p:cNvPr>
          <p:cNvCxnSpPr>
            <a:cxnSpLocks/>
          </p:cNvCxnSpPr>
          <p:nvPr/>
        </p:nvCxnSpPr>
        <p:spPr>
          <a:xfrm flipV="1">
            <a:off x="8387572" y="6309519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9E11294B-6D63-4F1D-9515-659FED32F8A4}"/>
              </a:ext>
            </a:extLst>
          </p:cNvPr>
          <p:cNvCxnSpPr>
            <a:cxnSpLocks/>
          </p:cNvCxnSpPr>
          <p:nvPr/>
        </p:nvCxnSpPr>
        <p:spPr>
          <a:xfrm flipV="1">
            <a:off x="10817663" y="6309519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F3D1F143-F161-4496-9221-3889CFFDE6C7}"/>
              </a:ext>
            </a:extLst>
          </p:cNvPr>
          <p:cNvCxnSpPr>
            <a:cxnSpLocks/>
          </p:cNvCxnSpPr>
          <p:nvPr/>
        </p:nvCxnSpPr>
        <p:spPr>
          <a:xfrm flipV="1">
            <a:off x="3555649" y="6279945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048CF4D0-3548-4B05-8412-5A252AC7B3DB}"/>
              </a:ext>
            </a:extLst>
          </p:cNvPr>
          <p:cNvCxnSpPr>
            <a:cxnSpLocks/>
          </p:cNvCxnSpPr>
          <p:nvPr/>
        </p:nvCxnSpPr>
        <p:spPr>
          <a:xfrm flipV="1">
            <a:off x="1141658" y="6279945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Rectangle 54">
            <a:extLst>
              <a:ext uri="{FF2B5EF4-FFF2-40B4-BE49-F238E27FC236}">
                <a16:creationId xmlns:a16="http://schemas.microsoft.com/office/drawing/2014/main" id="{E0C8E616-D8DF-4EB6-B719-9528D94B5C67}"/>
              </a:ext>
            </a:extLst>
          </p:cNvPr>
          <p:cNvSpPr/>
          <p:nvPr/>
        </p:nvSpPr>
        <p:spPr>
          <a:xfrm>
            <a:off x="7972952" y="6511208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500</a:t>
            </a:r>
            <a:endParaRPr lang="en-GB" sz="3200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5666925A-B912-48B1-8C55-4FA5FEF23020}"/>
              </a:ext>
            </a:extLst>
          </p:cNvPr>
          <p:cNvSpPr/>
          <p:nvPr/>
        </p:nvSpPr>
        <p:spPr>
          <a:xfrm>
            <a:off x="10397006" y="6520548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600</a:t>
            </a:r>
            <a:endParaRPr lang="en-GB" sz="3200" dirty="0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A5D79AA7-FA14-4F42-9BAD-2E9205B773EC}"/>
              </a:ext>
            </a:extLst>
          </p:cNvPr>
          <p:cNvSpPr/>
          <p:nvPr/>
        </p:nvSpPr>
        <p:spPr>
          <a:xfrm>
            <a:off x="3133119" y="6510813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300</a:t>
            </a:r>
            <a:endParaRPr lang="en-GB" sz="3200" dirty="0"/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35E53D1B-3442-4360-9449-13BEBE05FA59}"/>
              </a:ext>
            </a:extLst>
          </p:cNvPr>
          <p:cNvSpPr/>
          <p:nvPr/>
        </p:nvSpPr>
        <p:spPr>
          <a:xfrm>
            <a:off x="705480" y="6519773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200</a:t>
            </a:r>
            <a:endParaRPr lang="en-GB" sz="3200" dirty="0"/>
          </a:p>
        </p:txBody>
      </p:sp>
    </p:spTree>
    <p:extLst>
      <p:ext uri="{BB962C8B-B14F-4D97-AF65-F5344CB8AC3E}">
        <p14:creationId xmlns:p14="http://schemas.microsoft.com/office/powerpoint/2010/main" val="168499041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28890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8: Rounding to 10 and 100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C70C0DC9-0BE7-42E9-B247-1C1E8EEBF31D}"/>
              </a:ext>
            </a:extLst>
          </p:cNvPr>
          <p:cNvCxnSpPr/>
          <p:nvPr/>
        </p:nvCxnSpPr>
        <p:spPr>
          <a:xfrm>
            <a:off x="933581" y="3132462"/>
            <a:ext cx="10080000" cy="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3641EE4-5CAF-4DB5-B12B-BCB265BE0C6D}"/>
              </a:ext>
            </a:extLst>
          </p:cNvPr>
          <p:cNvCxnSpPr>
            <a:cxnSpLocks/>
          </p:cNvCxnSpPr>
          <p:nvPr/>
        </p:nvCxnSpPr>
        <p:spPr>
          <a:xfrm flipV="1">
            <a:off x="5969640" y="3162036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Rectangle 17">
            <a:extLst>
              <a:ext uri="{FF2B5EF4-FFF2-40B4-BE49-F238E27FC236}">
                <a16:creationId xmlns:a16="http://schemas.microsoft.com/office/drawing/2014/main" id="{62829662-90BB-49D6-9744-1749C1ADE5B2}"/>
              </a:ext>
            </a:extLst>
          </p:cNvPr>
          <p:cNvSpPr/>
          <p:nvPr/>
        </p:nvSpPr>
        <p:spPr>
          <a:xfrm>
            <a:off x="5538429" y="3363330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350</a:t>
            </a:r>
            <a:endParaRPr lang="en-GB" sz="3200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8D66ADD6-3772-4F0D-9387-7FEE08BD2F80}"/>
              </a:ext>
            </a:extLst>
          </p:cNvPr>
          <p:cNvCxnSpPr>
            <a:cxnSpLocks/>
          </p:cNvCxnSpPr>
          <p:nvPr/>
        </p:nvCxnSpPr>
        <p:spPr>
          <a:xfrm flipV="1">
            <a:off x="8387572" y="3162036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2D0600BE-EB94-4BEA-8E88-1917FD44B840}"/>
              </a:ext>
            </a:extLst>
          </p:cNvPr>
          <p:cNvCxnSpPr>
            <a:cxnSpLocks/>
          </p:cNvCxnSpPr>
          <p:nvPr/>
        </p:nvCxnSpPr>
        <p:spPr>
          <a:xfrm flipV="1">
            <a:off x="10817663" y="3162036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E66C67B7-8F13-4403-BF55-9C8744650F84}"/>
              </a:ext>
            </a:extLst>
          </p:cNvPr>
          <p:cNvCxnSpPr>
            <a:cxnSpLocks/>
          </p:cNvCxnSpPr>
          <p:nvPr/>
        </p:nvCxnSpPr>
        <p:spPr>
          <a:xfrm flipV="1">
            <a:off x="3555649" y="3132462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E098CB-536A-4FD5-B4E0-CBAE2E02AD64}"/>
              </a:ext>
            </a:extLst>
          </p:cNvPr>
          <p:cNvCxnSpPr>
            <a:cxnSpLocks/>
          </p:cNvCxnSpPr>
          <p:nvPr/>
        </p:nvCxnSpPr>
        <p:spPr>
          <a:xfrm flipV="1">
            <a:off x="1141658" y="3132462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ectangle 30">
            <a:extLst>
              <a:ext uri="{FF2B5EF4-FFF2-40B4-BE49-F238E27FC236}">
                <a16:creationId xmlns:a16="http://schemas.microsoft.com/office/drawing/2014/main" id="{DDEDD719-A32D-414E-B872-2DEE6BE19374}"/>
              </a:ext>
            </a:extLst>
          </p:cNvPr>
          <p:cNvSpPr/>
          <p:nvPr/>
        </p:nvSpPr>
        <p:spPr>
          <a:xfrm>
            <a:off x="7959304" y="3363725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360</a:t>
            </a:r>
            <a:endParaRPr lang="en-GB" sz="32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642F6A3-9671-4763-B47B-CC1B37013AB8}"/>
              </a:ext>
            </a:extLst>
          </p:cNvPr>
          <p:cNvSpPr/>
          <p:nvPr/>
        </p:nvSpPr>
        <p:spPr>
          <a:xfrm>
            <a:off x="10410654" y="3373065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370</a:t>
            </a:r>
            <a:endParaRPr lang="en-GB" sz="3200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DA6870FC-42A4-4B97-9F02-354D13E2886E}"/>
              </a:ext>
            </a:extLst>
          </p:cNvPr>
          <p:cNvSpPr/>
          <p:nvPr/>
        </p:nvSpPr>
        <p:spPr>
          <a:xfrm>
            <a:off x="3119471" y="3363330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340</a:t>
            </a:r>
            <a:endParaRPr lang="en-GB" sz="3200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9F402CDA-3D1C-44A8-AB9F-D006A7F4D22C}"/>
              </a:ext>
            </a:extLst>
          </p:cNvPr>
          <p:cNvSpPr/>
          <p:nvPr/>
        </p:nvSpPr>
        <p:spPr>
          <a:xfrm>
            <a:off x="719128" y="3372290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330</a:t>
            </a:r>
            <a:endParaRPr lang="en-GB" sz="3200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47B359D-80C4-4AC4-986D-0618DE2EEF19}"/>
              </a:ext>
            </a:extLst>
          </p:cNvPr>
          <p:cNvSpPr/>
          <p:nvPr/>
        </p:nvSpPr>
        <p:spPr>
          <a:xfrm>
            <a:off x="4773437" y="2546338"/>
            <a:ext cx="2412000" cy="1368000"/>
          </a:xfrm>
          <a:prstGeom prst="rect">
            <a:avLst/>
          </a:prstGeom>
          <a:solidFill>
            <a:schemeClr val="accent1">
              <a:lumMod val="20000"/>
              <a:lumOff val="80000"/>
              <a:alpha val="27843"/>
            </a:schemeClr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F5BF49B6-0739-423B-89EE-836C84BB31BE}"/>
              </a:ext>
            </a:extLst>
          </p:cNvPr>
          <p:cNvSpPr/>
          <p:nvPr/>
        </p:nvSpPr>
        <p:spPr>
          <a:xfrm>
            <a:off x="1188282" y="1402355"/>
            <a:ext cx="9576661" cy="103105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6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Numbers in this space, to the nearest 10, round to 350.</a:t>
            </a:r>
          </a:p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345→354</a:t>
            </a:r>
            <a:endParaRPr lang="en-GB" sz="2800" b="1" dirty="0"/>
          </a:p>
        </p:txBody>
      </p: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E0C56295-3B13-4E2F-AD06-DAA0B9636758}"/>
              </a:ext>
            </a:extLst>
          </p:cNvPr>
          <p:cNvCxnSpPr/>
          <p:nvPr/>
        </p:nvCxnSpPr>
        <p:spPr>
          <a:xfrm>
            <a:off x="933581" y="6279945"/>
            <a:ext cx="10080000" cy="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7BAF92DD-057E-4064-91D7-16D243C74210}"/>
              </a:ext>
            </a:extLst>
          </p:cNvPr>
          <p:cNvCxnSpPr>
            <a:cxnSpLocks/>
          </p:cNvCxnSpPr>
          <p:nvPr/>
        </p:nvCxnSpPr>
        <p:spPr>
          <a:xfrm flipV="1">
            <a:off x="5969640" y="6309519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Rectangle 49">
            <a:extLst>
              <a:ext uri="{FF2B5EF4-FFF2-40B4-BE49-F238E27FC236}">
                <a16:creationId xmlns:a16="http://schemas.microsoft.com/office/drawing/2014/main" id="{AB3051F4-D821-417A-894D-78073A271DB2}"/>
              </a:ext>
            </a:extLst>
          </p:cNvPr>
          <p:cNvSpPr/>
          <p:nvPr/>
        </p:nvSpPr>
        <p:spPr>
          <a:xfrm>
            <a:off x="5552077" y="6510813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400</a:t>
            </a:r>
            <a:endParaRPr lang="en-GB" sz="3200" dirty="0"/>
          </a:p>
        </p:txBody>
      </p: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04AD9DBE-2757-4987-BA45-5924235E16DA}"/>
              </a:ext>
            </a:extLst>
          </p:cNvPr>
          <p:cNvCxnSpPr>
            <a:cxnSpLocks/>
          </p:cNvCxnSpPr>
          <p:nvPr/>
        </p:nvCxnSpPr>
        <p:spPr>
          <a:xfrm flipV="1">
            <a:off x="8387572" y="6309519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9E11294B-6D63-4F1D-9515-659FED32F8A4}"/>
              </a:ext>
            </a:extLst>
          </p:cNvPr>
          <p:cNvCxnSpPr>
            <a:cxnSpLocks/>
          </p:cNvCxnSpPr>
          <p:nvPr/>
        </p:nvCxnSpPr>
        <p:spPr>
          <a:xfrm flipV="1">
            <a:off x="10817663" y="6309519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F3D1F143-F161-4496-9221-3889CFFDE6C7}"/>
              </a:ext>
            </a:extLst>
          </p:cNvPr>
          <p:cNvCxnSpPr>
            <a:cxnSpLocks/>
          </p:cNvCxnSpPr>
          <p:nvPr/>
        </p:nvCxnSpPr>
        <p:spPr>
          <a:xfrm flipV="1">
            <a:off x="3555649" y="6279945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048CF4D0-3548-4B05-8412-5A252AC7B3DB}"/>
              </a:ext>
            </a:extLst>
          </p:cNvPr>
          <p:cNvCxnSpPr>
            <a:cxnSpLocks/>
          </p:cNvCxnSpPr>
          <p:nvPr/>
        </p:nvCxnSpPr>
        <p:spPr>
          <a:xfrm flipV="1">
            <a:off x="1141658" y="6279945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Rectangle 54">
            <a:extLst>
              <a:ext uri="{FF2B5EF4-FFF2-40B4-BE49-F238E27FC236}">
                <a16:creationId xmlns:a16="http://schemas.microsoft.com/office/drawing/2014/main" id="{E0C8E616-D8DF-4EB6-B719-9528D94B5C67}"/>
              </a:ext>
            </a:extLst>
          </p:cNvPr>
          <p:cNvSpPr/>
          <p:nvPr/>
        </p:nvSpPr>
        <p:spPr>
          <a:xfrm>
            <a:off x="7972952" y="6511208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500</a:t>
            </a:r>
            <a:endParaRPr lang="en-GB" sz="3200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5666925A-B912-48B1-8C55-4FA5FEF23020}"/>
              </a:ext>
            </a:extLst>
          </p:cNvPr>
          <p:cNvSpPr/>
          <p:nvPr/>
        </p:nvSpPr>
        <p:spPr>
          <a:xfrm>
            <a:off x="10397006" y="6520548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600</a:t>
            </a:r>
            <a:endParaRPr lang="en-GB" sz="3200" dirty="0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A5D79AA7-FA14-4F42-9BAD-2E9205B773EC}"/>
              </a:ext>
            </a:extLst>
          </p:cNvPr>
          <p:cNvSpPr/>
          <p:nvPr/>
        </p:nvSpPr>
        <p:spPr>
          <a:xfrm>
            <a:off x="3133119" y="6510813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300</a:t>
            </a:r>
            <a:endParaRPr lang="en-GB" sz="3200" dirty="0"/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35E53D1B-3442-4360-9449-13BEBE05FA59}"/>
              </a:ext>
            </a:extLst>
          </p:cNvPr>
          <p:cNvSpPr/>
          <p:nvPr/>
        </p:nvSpPr>
        <p:spPr>
          <a:xfrm>
            <a:off x="705480" y="6519773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200</a:t>
            </a:r>
            <a:endParaRPr lang="en-GB" sz="3200" dirty="0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640B7608-636B-443D-ADAD-A778CCB5FE88}"/>
              </a:ext>
            </a:extLst>
          </p:cNvPr>
          <p:cNvSpPr/>
          <p:nvPr/>
        </p:nvSpPr>
        <p:spPr>
          <a:xfrm>
            <a:off x="4773437" y="5693821"/>
            <a:ext cx="2412000" cy="1368000"/>
          </a:xfrm>
          <a:prstGeom prst="rect">
            <a:avLst/>
          </a:prstGeom>
          <a:solidFill>
            <a:srgbClr val="FF0000">
              <a:alpha val="27843"/>
            </a:srgbClr>
          </a:solidFill>
          <a:ln w="57150" cap="rnd">
            <a:solidFill>
              <a:srgbClr val="FF0000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1DDEB968-3941-4919-ACB6-BCCC30FFD144}"/>
              </a:ext>
            </a:extLst>
          </p:cNvPr>
          <p:cNvSpPr/>
          <p:nvPr/>
        </p:nvSpPr>
        <p:spPr>
          <a:xfrm>
            <a:off x="983564" y="4549838"/>
            <a:ext cx="9974205" cy="103105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6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Numbers in this space, to the nearest 100, round to 400.</a:t>
            </a:r>
          </a:p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350→449</a:t>
            </a:r>
            <a:endParaRPr lang="en-GB" sz="2800" b="1" dirty="0"/>
          </a:p>
        </p:txBody>
      </p:sp>
    </p:spTree>
    <p:extLst>
      <p:ext uri="{BB962C8B-B14F-4D97-AF65-F5344CB8AC3E}">
        <p14:creationId xmlns:p14="http://schemas.microsoft.com/office/powerpoint/2010/main" val="365444700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28890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8: Rounding to 10 and 100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C70C0DC9-0BE7-42E9-B247-1C1E8EEBF31D}"/>
              </a:ext>
            </a:extLst>
          </p:cNvPr>
          <p:cNvCxnSpPr/>
          <p:nvPr/>
        </p:nvCxnSpPr>
        <p:spPr>
          <a:xfrm>
            <a:off x="933581" y="3132462"/>
            <a:ext cx="10080000" cy="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3641EE4-5CAF-4DB5-B12B-BCB265BE0C6D}"/>
              </a:ext>
            </a:extLst>
          </p:cNvPr>
          <p:cNvCxnSpPr>
            <a:cxnSpLocks/>
          </p:cNvCxnSpPr>
          <p:nvPr/>
        </p:nvCxnSpPr>
        <p:spPr>
          <a:xfrm flipV="1">
            <a:off x="5969640" y="3162036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Rectangle 17">
            <a:extLst>
              <a:ext uri="{FF2B5EF4-FFF2-40B4-BE49-F238E27FC236}">
                <a16:creationId xmlns:a16="http://schemas.microsoft.com/office/drawing/2014/main" id="{62829662-90BB-49D6-9744-1749C1ADE5B2}"/>
              </a:ext>
            </a:extLst>
          </p:cNvPr>
          <p:cNvSpPr/>
          <p:nvPr/>
        </p:nvSpPr>
        <p:spPr>
          <a:xfrm>
            <a:off x="5538429" y="3363330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350</a:t>
            </a:r>
            <a:endParaRPr lang="en-GB" sz="3200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8D66ADD6-3772-4F0D-9387-7FEE08BD2F80}"/>
              </a:ext>
            </a:extLst>
          </p:cNvPr>
          <p:cNvCxnSpPr>
            <a:cxnSpLocks/>
          </p:cNvCxnSpPr>
          <p:nvPr/>
        </p:nvCxnSpPr>
        <p:spPr>
          <a:xfrm flipV="1">
            <a:off x="8387572" y="3162036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2D0600BE-EB94-4BEA-8E88-1917FD44B840}"/>
              </a:ext>
            </a:extLst>
          </p:cNvPr>
          <p:cNvCxnSpPr>
            <a:cxnSpLocks/>
          </p:cNvCxnSpPr>
          <p:nvPr/>
        </p:nvCxnSpPr>
        <p:spPr>
          <a:xfrm flipV="1">
            <a:off x="10817663" y="3162036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E66C67B7-8F13-4403-BF55-9C8744650F84}"/>
              </a:ext>
            </a:extLst>
          </p:cNvPr>
          <p:cNvCxnSpPr>
            <a:cxnSpLocks/>
          </p:cNvCxnSpPr>
          <p:nvPr/>
        </p:nvCxnSpPr>
        <p:spPr>
          <a:xfrm flipV="1">
            <a:off x="3555649" y="3132462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EE098CB-536A-4FD5-B4E0-CBAE2E02AD64}"/>
              </a:ext>
            </a:extLst>
          </p:cNvPr>
          <p:cNvCxnSpPr>
            <a:cxnSpLocks/>
          </p:cNvCxnSpPr>
          <p:nvPr/>
        </p:nvCxnSpPr>
        <p:spPr>
          <a:xfrm flipV="1">
            <a:off x="1141658" y="3132462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ectangle 30">
            <a:extLst>
              <a:ext uri="{FF2B5EF4-FFF2-40B4-BE49-F238E27FC236}">
                <a16:creationId xmlns:a16="http://schemas.microsoft.com/office/drawing/2014/main" id="{DDEDD719-A32D-414E-B872-2DEE6BE19374}"/>
              </a:ext>
            </a:extLst>
          </p:cNvPr>
          <p:cNvSpPr/>
          <p:nvPr/>
        </p:nvSpPr>
        <p:spPr>
          <a:xfrm>
            <a:off x="7959304" y="3363725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360</a:t>
            </a:r>
            <a:endParaRPr lang="en-GB" sz="32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642F6A3-9671-4763-B47B-CC1B37013AB8}"/>
              </a:ext>
            </a:extLst>
          </p:cNvPr>
          <p:cNvSpPr/>
          <p:nvPr/>
        </p:nvSpPr>
        <p:spPr>
          <a:xfrm>
            <a:off x="10410654" y="3373065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370</a:t>
            </a:r>
            <a:endParaRPr lang="en-GB" sz="3200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DA6870FC-42A4-4B97-9F02-354D13E2886E}"/>
              </a:ext>
            </a:extLst>
          </p:cNvPr>
          <p:cNvSpPr/>
          <p:nvPr/>
        </p:nvSpPr>
        <p:spPr>
          <a:xfrm>
            <a:off x="3119471" y="3363330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340</a:t>
            </a:r>
            <a:endParaRPr lang="en-GB" sz="3200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9F402CDA-3D1C-44A8-AB9F-D006A7F4D22C}"/>
              </a:ext>
            </a:extLst>
          </p:cNvPr>
          <p:cNvSpPr/>
          <p:nvPr/>
        </p:nvSpPr>
        <p:spPr>
          <a:xfrm>
            <a:off x="719128" y="3372290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330</a:t>
            </a:r>
            <a:endParaRPr lang="en-GB" sz="3200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47B359D-80C4-4AC4-986D-0618DE2EEF19}"/>
              </a:ext>
            </a:extLst>
          </p:cNvPr>
          <p:cNvSpPr/>
          <p:nvPr/>
        </p:nvSpPr>
        <p:spPr>
          <a:xfrm>
            <a:off x="4773437" y="2546338"/>
            <a:ext cx="2412000" cy="1368000"/>
          </a:xfrm>
          <a:prstGeom prst="rect">
            <a:avLst/>
          </a:prstGeom>
          <a:solidFill>
            <a:schemeClr val="accent1">
              <a:lumMod val="20000"/>
              <a:lumOff val="80000"/>
              <a:alpha val="27843"/>
            </a:schemeClr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F5BF49B6-0739-423B-89EE-836C84BB31BE}"/>
              </a:ext>
            </a:extLst>
          </p:cNvPr>
          <p:cNvSpPr/>
          <p:nvPr/>
        </p:nvSpPr>
        <p:spPr>
          <a:xfrm>
            <a:off x="1188282" y="1402355"/>
            <a:ext cx="9576661" cy="103105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6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Numbers in this space, to the nearest 10, round to 350.</a:t>
            </a:r>
          </a:p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345→354</a:t>
            </a:r>
            <a:endParaRPr lang="en-GB" sz="2800" b="1" dirty="0"/>
          </a:p>
        </p:txBody>
      </p: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E0C56295-3B13-4E2F-AD06-DAA0B9636758}"/>
              </a:ext>
            </a:extLst>
          </p:cNvPr>
          <p:cNvCxnSpPr/>
          <p:nvPr/>
        </p:nvCxnSpPr>
        <p:spPr>
          <a:xfrm>
            <a:off x="933581" y="6279945"/>
            <a:ext cx="10080000" cy="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7BAF92DD-057E-4064-91D7-16D243C74210}"/>
              </a:ext>
            </a:extLst>
          </p:cNvPr>
          <p:cNvCxnSpPr>
            <a:cxnSpLocks/>
          </p:cNvCxnSpPr>
          <p:nvPr/>
        </p:nvCxnSpPr>
        <p:spPr>
          <a:xfrm flipV="1">
            <a:off x="5969640" y="6309519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Rectangle 49">
            <a:extLst>
              <a:ext uri="{FF2B5EF4-FFF2-40B4-BE49-F238E27FC236}">
                <a16:creationId xmlns:a16="http://schemas.microsoft.com/office/drawing/2014/main" id="{AB3051F4-D821-417A-894D-78073A271DB2}"/>
              </a:ext>
            </a:extLst>
          </p:cNvPr>
          <p:cNvSpPr/>
          <p:nvPr/>
        </p:nvSpPr>
        <p:spPr>
          <a:xfrm>
            <a:off x="5552077" y="6510813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400</a:t>
            </a:r>
            <a:endParaRPr lang="en-GB" sz="3200" dirty="0"/>
          </a:p>
        </p:txBody>
      </p: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04AD9DBE-2757-4987-BA45-5924235E16DA}"/>
              </a:ext>
            </a:extLst>
          </p:cNvPr>
          <p:cNvCxnSpPr>
            <a:cxnSpLocks/>
          </p:cNvCxnSpPr>
          <p:nvPr/>
        </p:nvCxnSpPr>
        <p:spPr>
          <a:xfrm flipV="1">
            <a:off x="8387572" y="6309519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9E11294B-6D63-4F1D-9515-659FED32F8A4}"/>
              </a:ext>
            </a:extLst>
          </p:cNvPr>
          <p:cNvCxnSpPr>
            <a:cxnSpLocks/>
          </p:cNvCxnSpPr>
          <p:nvPr/>
        </p:nvCxnSpPr>
        <p:spPr>
          <a:xfrm flipV="1">
            <a:off x="10817663" y="6309519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F3D1F143-F161-4496-9221-3889CFFDE6C7}"/>
              </a:ext>
            </a:extLst>
          </p:cNvPr>
          <p:cNvCxnSpPr>
            <a:cxnSpLocks/>
          </p:cNvCxnSpPr>
          <p:nvPr/>
        </p:nvCxnSpPr>
        <p:spPr>
          <a:xfrm flipV="1">
            <a:off x="3555649" y="6279945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048CF4D0-3548-4B05-8412-5A252AC7B3DB}"/>
              </a:ext>
            </a:extLst>
          </p:cNvPr>
          <p:cNvCxnSpPr>
            <a:cxnSpLocks/>
          </p:cNvCxnSpPr>
          <p:nvPr/>
        </p:nvCxnSpPr>
        <p:spPr>
          <a:xfrm flipV="1">
            <a:off x="1141658" y="6279945"/>
            <a:ext cx="0" cy="18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Rectangle 54">
            <a:extLst>
              <a:ext uri="{FF2B5EF4-FFF2-40B4-BE49-F238E27FC236}">
                <a16:creationId xmlns:a16="http://schemas.microsoft.com/office/drawing/2014/main" id="{E0C8E616-D8DF-4EB6-B719-9528D94B5C67}"/>
              </a:ext>
            </a:extLst>
          </p:cNvPr>
          <p:cNvSpPr/>
          <p:nvPr/>
        </p:nvSpPr>
        <p:spPr>
          <a:xfrm>
            <a:off x="7972952" y="6511208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500</a:t>
            </a:r>
            <a:endParaRPr lang="en-GB" sz="3200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5666925A-B912-48B1-8C55-4FA5FEF23020}"/>
              </a:ext>
            </a:extLst>
          </p:cNvPr>
          <p:cNvSpPr/>
          <p:nvPr/>
        </p:nvSpPr>
        <p:spPr>
          <a:xfrm>
            <a:off x="10397006" y="6520548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600</a:t>
            </a:r>
            <a:endParaRPr lang="en-GB" sz="3200" dirty="0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A5D79AA7-FA14-4F42-9BAD-2E9205B773EC}"/>
              </a:ext>
            </a:extLst>
          </p:cNvPr>
          <p:cNvSpPr/>
          <p:nvPr/>
        </p:nvSpPr>
        <p:spPr>
          <a:xfrm>
            <a:off x="3133119" y="6510813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300</a:t>
            </a:r>
            <a:endParaRPr lang="en-GB" sz="3200" dirty="0"/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35E53D1B-3442-4360-9449-13BEBE05FA59}"/>
              </a:ext>
            </a:extLst>
          </p:cNvPr>
          <p:cNvSpPr/>
          <p:nvPr/>
        </p:nvSpPr>
        <p:spPr>
          <a:xfrm>
            <a:off x="705480" y="6519773"/>
            <a:ext cx="87235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200</a:t>
            </a:r>
            <a:endParaRPr lang="en-GB" sz="3200" dirty="0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640B7608-636B-443D-ADAD-A778CCB5FE88}"/>
              </a:ext>
            </a:extLst>
          </p:cNvPr>
          <p:cNvSpPr/>
          <p:nvPr/>
        </p:nvSpPr>
        <p:spPr>
          <a:xfrm>
            <a:off x="4773437" y="5693821"/>
            <a:ext cx="2412000" cy="1368000"/>
          </a:xfrm>
          <a:prstGeom prst="rect">
            <a:avLst/>
          </a:prstGeom>
          <a:solidFill>
            <a:srgbClr val="FF0000">
              <a:alpha val="27843"/>
            </a:srgbClr>
          </a:solidFill>
          <a:ln w="57150" cap="rnd">
            <a:solidFill>
              <a:srgbClr val="FF0000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1DDEB968-3941-4919-ACB6-BCCC30FFD144}"/>
              </a:ext>
            </a:extLst>
          </p:cNvPr>
          <p:cNvSpPr/>
          <p:nvPr/>
        </p:nvSpPr>
        <p:spPr>
          <a:xfrm>
            <a:off x="983564" y="4549838"/>
            <a:ext cx="9974205" cy="103105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600"/>
              </a:spcAft>
            </a:pPr>
            <a:r>
              <a:rPr lang="en-GB" sz="2800" dirty="0">
                <a:latin typeface="Century Gothic" panose="020B0502020202020204" pitchFamily="34" charset="0"/>
              </a:rPr>
              <a:t>Numbers in this space, to the nearest 100, round to 400.</a:t>
            </a:r>
          </a:p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350→449</a:t>
            </a:r>
            <a:endParaRPr lang="en-GB" sz="2800" b="1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0D308BE-72AA-463B-9083-E09302D542AB}"/>
              </a:ext>
            </a:extLst>
          </p:cNvPr>
          <p:cNvSpPr/>
          <p:nvPr/>
        </p:nvSpPr>
        <p:spPr>
          <a:xfrm>
            <a:off x="1141657" y="7578051"/>
            <a:ext cx="977382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Numbers in both sections: 350, 351, 352, 353, 354</a:t>
            </a:r>
            <a:endParaRPr lang="en-GB" sz="3200" b="1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202236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01932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9: Rounding money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C70C0DC9-0BE7-42E9-B247-1C1E8EEBF31D}"/>
              </a:ext>
            </a:extLst>
          </p:cNvPr>
          <p:cNvCxnSpPr/>
          <p:nvPr/>
        </p:nvCxnSpPr>
        <p:spPr>
          <a:xfrm>
            <a:off x="580392" y="4429010"/>
            <a:ext cx="11066641" cy="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DFCF57E-D817-4A5B-BEAA-15221182CF89}"/>
              </a:ext>
            </a:extLst>
          </p:cNvPr>
          <p:cNvCxnSpPr>
            <a:cxnSpLocks/>
          </p:cNvCxnSpPr>
          <p:nvPr/>
        </p:nvCxnSpPr>
        <p:spPr>
          <a:xfrm flipV="1">
            <a:off x="704263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279B558E-8EE7-46A5-ABAA-72EB7229F1A2}"/>
              </a:ext>
            </a:extLst>
          </p:cNvPr>
          <p:cNvCxnSpPr>
            <a:cxnSpLocks/>
          </p:cNvCxnSpPr>
          <p:nvPr/>
        </p:nvCxnSpPr>
        <p:spPr>
          <a:xfrm flipV="1">
            <a:off x="2835446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3641EE4-5CAF-4DB5-B12B-BCB265BE0C6D}"/>
              </a:ext>
            </a:extLst>
          </p:cNvPr>
          <p:cNvCxnSpPr>
            <a:cxnSpLocks/>
          </p:cNvCxnSpPr>
          <p:nvPr/>
        </p:nvCxnSpPr>
        <p:spPr>
          <a:xfrm flipV="1">
            <a:off x="4977492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D973EFBD-9787-4D0F-9E59-77E5FB9861BE}"/>
              </a:ext>
            </a:extLst>
          </p:cNvPr>
          <p:cNvCxnSpPr>
            <a:cxnSpLocks/>
          </p:cNvCxnSpPr>
          <p:nvPr/>
        </p:nvCxnSpPr>
        <p:spPr>
          <a:xfrm flipV="1">
            <a:off x="9289940" y="4276532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42E2644-CEA4-4C92-9F5B-A65B68D0E6FD}"/>
              </a:ext>
            </a:extLst>
          </p:cNvPr>
          <p:cNvCxnSpPr>
            <a:cxnSpLocks/>
          </p:cNvCxnSpPr>
          <p:nvPr/>
        </p:nvCxnSpPr>
        <p:spPr>
          <a:xfrm flipV="1">
            <a:off x="11406240" y="4271966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21F49602-CE5F-4673-9CD4-E4C6DE22A9F8}"/>
              </a:ext>
            </a:extLst>
          </p:cNvPr>
          <p:cNvSpPr/>
          <p:nvPr/>
        </p:nvSpPr>
        <p:spPr>
          <a:xfrm>
            <a:off x="316192" y="4584260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40p</a:t>
            </a:r>
            <a:endParaRPr lang="en-GB" sz="3200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AC0669E3-7A7A-44B4-9DDE-DEDD9EE055E5}"/>
              </a:ext>
            </a:extLst>
          </p:cNvPr>
          <p:cNvSpPr/>
          <p:nvPr/>
        </p:nvSpPr>
        <p:spPr>
          <a:xfrm>
            <a:off x="2445049" y="4584791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50p</a:t>
            </a:r>
            <a:endParaRPr lang="en-GB" sz="3200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62829662-90BB-49D6-9744-1749C1ADE5B2}"/>
              </a:ext>
            </a:extLst>
          </p:cNvPr>
          <p:cNvSpPr/>
          <p:nvPr/>
        </p:nvSpPr>
        <p:spPr>
          <a:xfrm>
            <a:off x="4595109" y="4577083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60p</a:t>
            </a:r>
            <a:endParaRPr lang="en-GB" sz="3200" dirty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AA6C35F-05E1-45C9-81C7-9A9E943485E2}"/>
              </a:ext>
            </a:extLst>
          </p:cNvPr>
          <p:cNvSpPr/>
          <p:nvPr/>
        </p:nvSpPr>
        <p:spPr>
          <a:xfrm>
            <a:off x="6768273" y="4584260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70p</a:t>
            </a:r>
            <a:endParaRPr lang="en-GB" sz="3200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109118DC-822B-4755-938E-F982E44F7258}"/>
              </a:ext>
            </a:extLst>
          </p:cNvPr>
          <p:cNvSpPr/>
          <p:nvPr/>
        </p:nvSpPr>
        <p:spPr>
          <a:xfrm>
            <a:off x="8898406" y="4570888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80p</a:t>
            </a:r>
            <a:endParaRPr lang="en-GB" sz="320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421572F1-608D-4C6A-9750-E9E4401EEA39}"/>
              </a:ext>
            </a:extLst>
          </p:cNvPr>
          <p:cNvCxnSpPr>
            <a:cxnSpLocks/>
          </p:cNvCxnSpPr>
          <p:nvPr/>
        </p:nvCxnSpPr>
        <p:spPr>
          <a:xfrm flipV="1">
            <a:off x="7145878" y="4284500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Rectangle 22">
            <a:extLst>
              <a:ext uri="{FF2B5EF4-FFF2-40B4-BE49-F238E27FC236}">
                <a16:creationId xmlns:a16="http://schemas.microsoft.com/office/drawing/2014/main" id="{B95B7AFD-79D5-4AED-A5AC-F80CF7AB9508}"/>
              </a:ext>
            </a:extLst>
          </p:cNvPr>
          <p:cNvSpPr/>
          <p:nvPr/>
        </p:nvSpPr>
        <p:spPr>
          <a:xfrm>
            <a:off x="11027229" y="4574255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90p</a:t>
            </a:r>
            <a:endParaRPr lang="en-GB" sz="3200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73809B3-8021-4AE9-AFCB-4339DBB5B603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300499368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01932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9: Rounding money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C70C0DC9-0BE7-42E9-B247-1C1E8EEBF31D}"/>
              </a:ext>
            </a:extLst>
          </p:cNvPr>
          <p:cNvCxnSpPr/>
          <p:nvPr/>
        </p:nvCxnSpPr>
        <p:spPr>
          <a:xfrm>
            <a:off x="580392" y="4429010"/>
            <a:ext cx="11066641" cy="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DFCF57E-D817-4A5B-BEAA-15221182CF89}"/>
              </a:ext>
            </a:extLst>
          </p:cNvPr>
          <p:cNvCxnSpPr>
            <a:cxnSpLocks/>
          </p:cNvCxnSpPr>
          <p:nvPr/>
        </p:nvCxnSpPr>
        <p:spPr>
          <a:xfrm flipV="1">
            <a:off x="704263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279B558E-8EE7-46A5-ABAA-72EB7229F1A2}"/>
              </a:ext>
            </a:extLst>
          </p:cNvPr>
          <p:cNvCxnSpPr>
            <a:cxnSpLocks/>
          </p:cNvCxnSpPr>
          <p:nvPr/>
        </p:nvCxnSpPr>
        <p:spPr>
          <a:xfrm flipV="1">
            <a:off x="2835446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3641EE4-5CAF-4DB5-B12B-BCB265BE0C6D}"/>
              </a:ext>
            </a:extLst>
          </p:cNvPr>
          <p:cNvCxnSpPr>
            <a:cxnSpLocks/>
          </p:cNvCxnSpPr>
          <p:nvPr/>
        </p:nvCxnSpPr>
        <p:spPr>
          <a:xfrm flipV="1">
            <a:off x="4977492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D973EFBD-9787-4D0F-9E59-77E5FB9861BE}"/>
              </a:ext>
            </a:extLst>
          </p:cNvPr>
          <p:cNvCxnSpPr>
            <a:cxnSpLocks/>
          </p:cNvCxnSpPr>
          <p:nvPr/>
        </p:nvCxnSpPr>
        <p:spPr>
          <a:xfrm flipV="1">
            <a:off x="9289940" y="4276532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42E2644-CEA4-4C92-9F5B-A65B68D0E6FD}"/>
              </a:ext>
            </a:extLst>
          </p:cNvPr>
          <p:cNvCxnSpPr>
            <a:cxnSpLocks/>
          </p:cNvCxnSpPr>
          <p:nvPr/>
        </p:nvCxnSpPr>
        <p:spPr>
          <a:xfrm flipV="1">
            <a:off x="11406240" y="4271966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21F49602-CE5F-4673-9CD4-E4C6DE22A9F8}"/>
              </a:ext>
            </a:extLst>
          </p:cNvPr>
          <p:cNvSpPr/>
          <p:nvPr/>
        </p:nvSpPr>
        <p:spPr>
          <a:xfrm>
            <a:off x="316192" y="4584260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40p</a:t>
            </a:r>
            <a:endParaRPr lang="en-GB" sz="3200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AC0669E3-7A7A-44B4-9DDE-DEDD9EE055E5}"/>
              </a:ext>
            </a:extLst>
          </p:cNvPr>
          <p:cNvSpPr/>
          <p:nvPr/>
        </p:nvSpPr>
        <p:spPr>
          <a:xfrm>
            <a:off x="2445049" y="4584791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50p</a:t>
            </a:r>
            <a:endParaRPr lang="en-GB" sz="3200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62829662-90BB-49D6-9744-1749C1ADE5B2}"/>
              </a:ext>
            </a:extLst>
          </p:cNvPr>
          <p:cNvSpPr/>
          <p:nvPr/>
        </p:nvSpPr>
        <p:spPr>
          <a:xfrm>
            <a:off x="4595109" y="4577083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60p</a:t>
            </a:r>
            <a:endParaRPr lang="en-GB" sz="3200" dirty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AA6C35F-05E1-45C9-81C7-9A9E943485E2}"/>
              </a:ext>
            </a:extLst>
          </p:cNvPr>
          <p:cNvSpPr/>
          <p:nvPr/>
        </p:nvSpPr>
        <p:spPr>
          <a:xfrm>
            <a:off x="6768273" y="4584260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70p</a:t>
            </a:r>
            <a:endParaRPr lang="en-GB" sz="3200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109118DC-822B-4755-938E-F982E44F7258}"/>
              </a:ext>
            </a:extLst>
          </p:cNvPr>
          <p:cNvSpPr/>
          <p:nvPr/>
        </p:nvSpPr>
        <p:spPr>
          <a:xfrm>
            <a:off x="8898406" y="4570888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80p</a:t>
            </a:r>
            <a:endParaRPr lang="en-GB" sz="320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421572F1-608D-4C6A-9750-E9E4401EEA39}"/>
              </a:ext>
            </a:extLst>
          </p:cNvPr>
          <p:cNvCxnSpPr>
            <a:cxnSpLocks/>
          </p:cNvCxnSpPr>
          <p:nvPr/>
        </p:nvCxnSpPr>
        <p:spPr>
          <a:xfrm flipV="1">
            <a:off x="7145878" y="4284500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Rectangle 22">
            <a:extLst>
              <a:ext uri="{FF2B5EF4-FFF2-40B4-BE49-F238E27FC236}">
                <a16:creationId xmlns:a16="http://schemas.microsoft.com/office/drawing/2014/main" id="{B95B7AFD-79D5-4AED-A5AC-F80CF7AB9508}"/>
              </a:ext>
            </a:extLst>
          </p:cNvPr>
          <p:cNvSpPr/>
          <p:nvPr/>
        </p:nvSpPr>
        <p:spPr>
          <a:xfrm>
            <a:off x="11027229" y="4574255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90p</a:t>
            </a:r>
            <a:endParaRPr lang="en-GB" sz="3200" dirty="0"/>
          </a:p>
        </p:txBody>
      </p:sp>
      <p:sp>
        <p:nvSpPr>
          <p:cNvPr id="25" name="Right Bracket 24">
            <a:extLst>
              <a:ext uri="{FF2B5EF4-FFF2-40B4-BE49-F238E27FC236}">
                <a16:creationId xmlns:a16="http://schemas.microsoft.com/office/drawing/2014/main" id="{B5D485D4-816C-498F-8001-85A9AA21D444}"/>
              </a:ext>
            </a:extLst>
          </p:cNvPr>
          <p:cNvSpPr/>
          <p:nvPr/>
        </p:nvSpPr>
        <p:spPr>
          <a:xfrm rot="16200000">
            <a:off x="2654043" y="3048789"/>
            <a:ext cx="302882" cy="2083978"/>
          </a:xfrm>
          <a:prstGeom prst="rightBracket">
            <a:avLst/>
          </a:prstGeom>
          <a:ln w="76200" cap="rnd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Right Bracket 25">
            <a:extLst>
              <a:ext uri="{FF2B5EF4-FFF2-40B4-BE49-F238E27FC236}">
                <a16:creationId xmlns:a16="http://schemas.microsoft.com/office/drawing/2014/main" id="{3F08BED8-1903-4BB8-8AEF-162BC1A8166E}"/>
              </a:ext>
            </a:extLst>
          </p:cNvPr>
          <p:cNvSpPr/>
          <p:nvPr/>
        </p:nvSpPr>
        <p:spPr>
          <a:xfrm rot="16200000">
            <a:off x="9121115" y="3048789"/>
            <a:ext cx="302882" cy="2083978"/>
          </a:xfrm>
          <a:prstGeom prst="rightBracket">
            <a:avLst/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3534703-844C-4448-B2A5-7BA144C82679}"/>
              </a:ext>
            </a:extLst>
          </p:cNvPr>
          <p:cNvSpPr/>
          <p:nvPr/>
        </p:nvSpPr>
        <p:spPr>
          <a:xfrm>
            <a:off x="2329546" y="3409609"/>
            <a:ext cx="9460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8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Max</a:t>
            </a:r>
            <a:endParaRPr lang="en-GB" sz="2800" b="1" dirty="0">
              <a:solidFill>
                <a:schemeClr val="accent1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8965B44-E7F2-4A44-8244-294D9E5CE936}"/>
              </a:ext>
            </a:extLst>
          </p:cNvPr>
          <p:cNvSpPr/>
          <p:nvPr/>
        </p:nvSpPr>
        <p:spPr>
          <a:xfrm>
            <a:off x="8799509" y="3409609"/>
            <a:ext cx="83708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Ben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744F6BD-670D-46F7-9926-AEF616F0403A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2611361760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01932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9: Rounding money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C70C0DC9-0BE7-42E9-B247-1C1E8EEBF31D}"/>
              </a:ext>
            </a:extLst>
          </p:cNvPr>
          <p:cNvCxnSpPr/>
          <p:nvPr/>
        </p:nvCxnSpPr>
        <p:spPr>
          <a:xfrm>
            <a:off x="580392" y="4429010"/>
            <a:ext cx="11066641" cy="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DFCF57E-D817-4A5B-BEAA-15221182CF89}"/>
              </a:ext>
            </a:extLst>
          </p:cNvPr>
          <p:cNvCxnSpPr>
            <a:cxnSpLocks/>
          </p:cNvCxnSpPr>
          <p:nvPr/>
        </p:nvCxnSpPr>
        <p:spPr>
          <a:xfrm flipV="1">
            <a:off x="704263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279B558E-8EE7-46A5-ABAA-72EB7229F1A2}"/>
              </a:ext>
            </a:extLst>
          </p:cNvPr>
          <p:cNvCxnSpPr>
            <a:cxnSpLocks/>
          </p:cNvCxnSpPr>
          <p:nvPr/>
        </p:nvCxnSpPr>
        <p:spPr>
          <a:xfrm flipV="1">
            <a:off x="2835446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3641EE4-5CAF-4DB5-B12B-BCB265BE0C6D}"/>
              </a:ext>
            </a:extLst>
          </p:cNvPr>
          <p:cNvCxnSpPr>
            <a:cxnSpLocks/>
          </p:cNvCxnSpPr>
          <p:nvPr/>
        </p:nvCxnSpPr>
        <p:spPr>
          <a:xfrm flipV="1">
            <a:off x="4977492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D973EFBD-9787-4D0F-9E59-77E5FB9861BE}"/>
              </a:ext>
            </a:extLst>
          </p:cNvPr>
          <p:cNvCxnSpPr>
            <a:cxnSpLocks/>
          </p:cNvCxnSpPr>
          <p:nvPr/>
        </p:nvCxnSpPr>
        <p:spPr>
          <a:xfrm flipV="1">
            <a:off x="9289940" y="4276532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42E2644-CEA4-4C92-9F5B-A65B68D0E6FD}"/>
              </a:ext>
            </a:extLst>
          </p:cNvPr>
          <p:cNvCxnSpPr>
            <a:cxnSpLocks/>
          </p:cNvCxnSpPr>
          <p:nvPr/>
        </p:nvCxnSpPr>
        <p:spPr>
          <a:xfrm flipV="1">
            <a:off x="11406240" y="4271966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21F49602-CE5F-4673-9CD4-E4C6DE22A9F8}"/>
              </a:ext>
            </a:extLst>
          </p:cNvPr>
          <p:cNvSpPr/>
          <p:nvPr/>
        </p:nvSpPr>
        <p:spPr>
          <a:xfrm>
            <a:off x="316192" y="4584260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40p</a:t>
            </a:r>
            <a:endParaRPr lang="en-GB" sz="3200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AC0669E3-7A7A-44B4-9DDE-DEDD9EE055E5}"/>
              </a:ext>
            </a:extLst>
          </p:cNvPr>
          <p:cNvSpPr/>
          <p:nvPr/>
        </p:nvSpPr>
        <p:spPr>
          <a:xfrm>
            <a:off x="2445049" y="4584791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50p</a:t>
            </a:r>
            <a:endParaRPr lang="en-GB" sz="3200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62829662-90BB-49D6-9744-1749C1ADE5B2}"/>
              </a:ext>
            </a:extLst>
          </p:cNvPr>
          <p:cNvSpPr/>
          <p:nvPr/>
        </p:nvSpPr>
        <p:spPr>
          <a:xfrm>
            <a:off x="4595109" y="4577083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60p</a:t>
            </a:r>
            <a:endParaRPr lang="en-GB" sz="3200" dirty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AA6C35F-05E1-45C9-81C7-9A9E943485E2}"/>
              </a:ext>
            </a:extLst>
          </p:cNvPr>
          <p:cNvSpPr/>
          <p:nvPr/>
        </p:nvSpPr>
        <p:spPr>
          <a:xfrm>
            <a:off x="6768273" y="4584260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70p</a:t>
            </a:r>
            <a:endParaRPr lang="en-GB" sz="3200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109118DC-822B-4755-938E-F982E44F7258}"/>
              </a:ext>
            </a:extLst>
          </p:cNvPr>
          <p:cNvSpPr/>
          <p:nvPr/>
        </p:nvSpPr>
        <p:spPr>
          <a:xfrm>
            <a:off x="8898406" y="4570888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80p</a:t>
            </a:r>
            <a:endParaRPr lang="en-GB" sz="320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421572F1-608D-4C6A-9750-E9E4401EEA39}"/>
              </a:ext>
            </a:extLst>
          </p:cNvPr>
          <p:cNvCxnSpPr>
            <a:cxnSpLocks/>
          </p:cNvCxnSpPr>
          <p:nvPr/>
        </p:nvCxnSpPr>
        <p:spPr>
          <a:xfrm flipV="1">
            <a:off x="7145878" y="4284500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Rectangle 22">
            <a:extLst>
              <a:ext uri="{FF2B5EF4-FFF2-40B4-BE49-F238E27FC236}">
                <a16:creationId xmlns:a16="http://schemas.microsoft.com/office/drawing/2014/main" id="{B95B7AFD-79D5-4AED-A5AC-F80CF7AB9508}"/>
              </a:ext>
            </a:extLst>
          </p:cNvPr>
          <p:cNvSpPr/>
          <p:nvPr/>
        </p:nvSpPr>
        <p:spPr>
          <a:xfrm>
            <a:off x="11027229" y="4574255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90p</a:t>
            </a:r>
            <a:endParaRPr lang="en-GB" sz="3200" dirty="0"/>
          </a:p>
        </p:txBody>
      </p:sp>
      <p:sp>
        <p:nvSpPr>
          <p:cNvPr id="25" name="Right Bracket 24">
            <a:extLst>
              <a:ext uri="{FF2B5EF4-FFF2-40B4-BE49-F238E27FC236}">
                <a16:creationId xmlns:a16="http://schemas.microsoft.com/office/drawing/2014/main" id="{B5D485D4-816C-498F-8001-85A9AA21D444}"/>
              </a:ext>
            </a:extLst>
          </p:cNvPr>
          <p:cNvSpPr/>
          <p:nvPr/>
        </p:nvSpPr>
        <p:spPr>
          <a:xfrm rot="16200000">
            <a:off x="2654043" y="3048789"/>
            <a:ext cx="302882" cy="2083978"/>
          </a:xfrm>
          <a:prstGeom prst="rightBracket">
            <a:avLst/>
          </a:prstGeom>
          <a:ln w="76200" cap="rnd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Right Bracket 25">
            <a:extLst>
              <a:ext uri="{FF2B5EF4-FFF2-40B4-BE49-F238E27FC236}">
                <a16:creationId xmlns:a16="http://schemas.microsoft.com/office/drawing/2014/main" id="{3F08BED8-1903-4BB8-8AEF-162BC1A8166E}"/>
              </a:ext>
            </a:extLst>
          </p:cNvPr>
          <p:cNvSpPr/>
          <p:nvPr/>
        </p:nvSpPr>
        <p:spPr>
          <a:xfrm rot="16200000">
            <a:off x="9121115" y="3048789"/>
            <a:ext cx="302882" cy="2083978"/>
          </a:xfrm>
          <a:prstGeom prst="rightBracket">
            <a:avLst/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3534703-844C-4448-B2A5-7BA144C82679}"/>
              </a:ext>
            </a:extLst>
          </p:cNvPr>
          <p:cNvSpPr/>
          <p:nvPr/>
        </p:nvSpPr>
        <p:spPr>
          <a:xfrm>
            <a:off x="2329546" y="3409609"/>
            <a:ext cx="9460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8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Max</a:t>
            </a:r>
            <a:endParaRPr lang="en-GB" sz="2800" b="1" dirty="0">
              <a:solidFill>
                <a:schemeClr val="accent1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8965B44-E7F2-4A44-8244-294D9E5CE936}"/>
              </a:ext>
            </a:extLst>
          </p:cNvPr>
          <p:cNvSpPr/>
          <p:nvPr/>
        </p:nvSpPr>
        <p:spPr>
          <a:xfrm>
            <a:off x="8799509" y="3409609"/>
            <a:ext cx="83708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Ben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DA63E58A-CF52-4B79-92E2-F08A05E0F227}"/>
              </a:ext>
            </a:extLst>
          </p:cNvPr>
          <p:cNvSpPr/>
          <p:nvPr/>
        </p:nvSpPr>
        <p:spPr>
          <a:xfrm>
            <a:off x="785513" y="2157689"/>
            <a:ext cx="444063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Max has 45p→54p </a:t>
            </a:r>
            <a:endParaRPr lang="en-GB" sz="3600" b="1" dirty="0">
              <a:solidFill>
                <a:schemeClr val="accent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A2B24CC-A786-461A-ADFD-89E072A9789F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392400006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01932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9: Rounding money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C70C0DC9-0BE7-42E9-B247-1C1E8EEBF31D}"/>
              </a:ext>
            </a:extLst>
          </p:cNvPr>
          <p:cNvCxnSpPr/>
          <p:nvPr/>
        </p:nvCxnSpPr>
        <p:spPr>
          <a:xfrm>
            <a:off x="580392" y="4429010"/>
            <a:ext cx="11066641" cy="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DFCF57E-D817-4A5B-BEAA-15221182CF89}"/>
              </a:ext>
            </a:extLst>
          </p:cNvPr>
          <p:cNvCxnSpPr>
            <a:cxnSpLocks/>
          </p:cNvCxnSpPr>
          <p:nvPr/>
        </p:nvCxnSpPr>
        <p:spPr>
          <a:xfrm flipV="1">
            <a:off x="704263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279B558E-8EE7-46A5-ABAA-72EB7229F1A2}"/>
              </a:ext>
            </a:extLst>
          </p:cNvPr>
          <p:cNvCxnSpPr>
            <a:cxnSpLocks/>
          </p:cNvCxnSpPr>
          <p:nvPr/>
        </p:nvCxnSpPr>
        <p:spPr>
          <a:xfrm flipV="1">
            <a:off x="2835446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3641EE4-5CAF-4DB5-B12B-BCB265BE0C6D}"/>
              </a:ext>
            </a:extLst>
          </p:cNvPr>
          <p:cNvCxnSpPr>
            <a:cxnSpLocks/>
          </p:cNvCxnSpPr>
          <p:nvPr/>
        </p:nvCxnSpPr>
        <p:spPr>
          <a:xfrm flipV="1">
            <a:off x="4977492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D973EFBD-9787-4D0F-9E59-77E5FB9861BE}"/>
              </a:ext>
            </a:extLst>
          </p:cNvPr>
          <p:cNvCxnSpPr>
            <a:cxnSpLocks/>
          </p:cNvCxnSpPr>
          <p:nvPr/>
        </p:nvCxnSpPr>
        <p:spPr>
          <a:xfrm flipV="1">
            <a:off x="9289940" y="4276532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42E2644-CEA4-4C92-9F5B-A65B68D0E6FD}"/>
              </a:ext>
            </a:extLst>
          </p:cNvPr>
          <p:cNvCxnSpPr>
            <a:cxnSpLocks/>
          </p:cNvCxnSpPr>
          <p:nvPr/>
        </p:nvCxnSpPr>
        <p:spPr>
          <a:xfrm flipV="1">
            <a:off x="11406240" y="4271966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21F49602-CE5F-4673-9CD4-E4C6DE22A9F8}"/>
              </a:ext>
            </a:extLst>
          </p:cNvPr>
          <p:cNvSpPr/>
          <p:nvPr/>
        </p:nvSpPr>
        <p:spPr>
          <a:xfrm>
            <a:off x="316192" y="4584260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40p</a:t>
            </a:r>
            <a:endParaRPr lang="en-GB" sz="3200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AC0669E3-7A7A-44B4-9DDE-DEDD9EE055E5}"/>
              </a:ext>
            </a:extLst>
          </p:cNvPr>
          <p:cNvSpPr/>
          <p:nvPr/>
        </p:nvSpPr>
        <p:spPr>
          <a:xfrm>
            <a:off x="2445049" y="4584791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50p</a:t>
            </a:r>
            <a:endParaRPr lang="en-GB" sz="3200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62829662-90BB-49D6-9744-1749C1ADE5B2}"/>
              </a:ext>
            </a:extLst>
          </p:cNvPr>
          <p:cNvSpPr/>
          <p:nvPr/>
        </p:nvSpPr>
        <p:spPr>
          <a:xfrm>
            <a:off x="4595109" y="4577083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60p</a:t>
            </a:r>
            <a:endParaRPr lang="en-GB" sz="3200" dirty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AA6C35F-05E1-45C9-81C7-9A9E943485E2}"/>
              </a:ext>
            </a:extLst>
          </p:cNvPr>
          <p:cNvSpPr/>
          <p:nvPr/>
        </p:nvSpPr>
        <p:spPr>
          <a:xfrm>
            <a:off x="6768273" y="4584260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70p</a:t>
            </a:r>
            <a:endParaRPr lang="en-GB" sz="3200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109118DC-822B-4755-938E-F982E44F7258}"/>
              </a:ext>
            </a:extLst>
          </p:cNvPr>
          <p:cNvSpPr/>
          <p:nvPr/>
        </p:nvSpPr>
        <p:spPr>
          <a:xfrm>
            <a:off x="8898406" y="4570888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80p</a:t>
            </a:r>
            <a:endParaRPr lang="en-GB" sz="320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421572F1-608D-4C6A-9750-E9E4401EEA39}"/>
              </a:ext>
            </a:extLst>
          </p:cNvPr>
          <p:cNvCxnSpPr>
            <a:cxnSpLocks/>
          </p:cNvCxnSpPr>
          <p:nvPr/>
        </p:nvCxnSpPr>
        <p:spPr>
          <a:xfrm flipV="1">
            <a:off x="7145878" y="4284500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Rectangle 22">
            <a:extLst>
              <a:ext uri="{FF2B5EF4-FFF2-40B4-BE49-F238E27FC236}">
                <a16:creationId xmlns:a16="http://schemas.microsoft.com/office/drawing/2014/main" id="{B95B7AFD-79D5-4AED-A5AC-F80CF7AB9508}"/>
              </a:ext>
            </a:extLst>
          </p:cNvPr>
          <p:cNvSpPr/>
          <p:nvPr/>
        </p:nvSpPr>
        <p:spPr>
          <a:xfrm>
            <a:off x="11027229" y="4574255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90p</a:t>
            </a:r>
            <a:endParaRPr lang="en-GB" sz="3200" dirty="0"/>
          </a:p>
        </p:txBody>
      </p:sp>
      <p:sp>
        <p:nvSpPr>
          <p:cNvPr id="25" name="Right Bracket 24">
            <a:extLst>
              <a:ext uri="{FF2B5EF4-FFF2-40B4-BE49-F238E27FC236}">
                <a16:creationId xmlns:a16="http://schemas.microsoft.com/office/drawing/2014/main" id="{B5D485D4-816C-498F-8001-85A9AA21D444}"/>
              </a:ext>
            </a:extLst>
          </p:cNvPr>
          <p:cNvSpPr/>
          <p:nvPr/>
        </p:nvSpPr>
        <p:spPr>
          <a:xfrm rot="16200000">
            <a:off x="2654043" y="3048789"/>
            <a:ext cx="302882" cy="2083978"/>
          </a:xfrm>
          <a:prstGeom prst="rightBracket">
            <a:avLst/>
          </a:prstGeom>
          <a:ln w="76200" cap="rnd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Right Bracket 25">
            <a:extLst>
              <a:ext uri="{FF2B5EF4-FFF2-40B4-BE49-F238E27FC236}">
                <a16:creationId xmlns:a16="http://schemas.microsoft.com/office/drawing/2014/main" id="{3F08BED8-1903-4BB8-8AEF-162BC1A8166E}"/>
              </a:ext>
            </a:extLst>
          </p:cNvPr>
          <p:cNvSpPr/>
          <p:nvPr/>
        </p:nvSpPr>
        <p:spPr>
          <a:xfrm rot="16200000">
            <a:off x="9121115" y="3048789"/>
            <a:ext cx="302882" cy="2083978"/>
          </a:xfrm>
          <a:prstGeom prst="rightBracket">
            <a:avLst/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3534703-844C-4448-B2A5-7BA144C82679}"/>
              </a:ext>
            </a:extLst>
          </p:cNvPr>
          <p:cNvSpPr/>
          <p:nvPr/>
        </p:nvSpPr>
        <p:spPr>
          <a:xfrm>
            <a:off x="2329546" y="3409609"/>
            <a:ext cx="9460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8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Max</a:t>
            </a:r>
            <a:endParaRPr lang="en-GB" sz="2800" b="1" dirty="0">
              <a:solidFill>
                <a:schemeClr val="accent1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8965B44-E7F2-4A44-8244-294D9E5CE936}"/>
              </a:ext>
            </a:extLst>
          </p:cNvPr>
          <p:cNvSpPr/>
          <p:nvPr/>
        </p:nvSpPr>
        <p:spPr>
          <a:xfrm>
            <a:off x="8799509" y="3409609"/>
            <a:ext cx="83708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Ben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DA63E58A-CF52-4B79-92E2-F08A05E0F227}"/>
              </a:ext>
            </a:extLst>
          </p:cNvPr>
          <p:cNvSpPr/>
          <p:nvPr/>
        </p:nvSpPr>
        <p:spPr>
          <a:xfrm>
            <a:off x="785513" y="2157689"/>
            <a:ext cx="444063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Max has 45p→54p </a:t>
            </a:r>
            <a:endParaRPr lang="en-GB" sz="3600" b="1" dirty="0">
              <a:solidFill>
                <a:schemeClr val="accent1"/>
              </a:solidFill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03D4174E-3093-469F-BAB3-E2A12ED5710D}"/>
              </a:ext>
            </a:extLst>
          </p:cNvPr>
          <p:cNvSpPr/>
          <p:nvPr/>
        </p:nvSpPr>
        <p:spPr>
          <a:xfrm>
            <a:off x="7016797" y="2161435"/>
            <a:ext cx="430278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Ben has 75p→84p </a:t>
            </a:r>
            <a:endParaRPr lang="en-GB" sz="3600" b="1" dirty="0">
              <a:solidFill>
                <a:srgbClr val="FF0000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DC32276-40E2-4407-B380-A5016D846DFD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399119376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01932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9: Rounding money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C70C0DC9-0BE7-42E9-B247-1C1E8EEBF31D}"/>
              </a:ext>
            </a:extLst>
          </p:cNvPr>
          <p:cNvCxnSpPr/>
          <p:nvPr/>
        </p:nvCxnSpPr>
        <p:spPr>
          <a:xfrm>
            <a:off x="580392" y="4429010"/>
            <a:ext cx="11066641" cy="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DFCF57E-D817-4A5B-BEAA-15221182CF89}"/>
              </a:ext>
            </a:extLst>
          </p:cNvPr>
          <p:cNvCxnSpPr>
            <a:cxnSpLocks/>
          </p:cNvCxnSpPr>
          <p:nvPr/>
        </p:nvCxnSpPr>
        <p:spPr>
          <a:xfrm flipV="1">
            <a:off x="704263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279B558E-8EE7-46A5-ABAA-72EB7229F1A2}"/>
              </a:ext>
            </a:extLst>
          </p:cNvPr>
          <p:cNvCxnSpPr>
            <a:cxnSpLocks/>
          </p:cNvCxnSpPr>
          <p:nvPr/>
        </p:nvCxnSpPr>
        <p:spPr>
          <a:xfrm flipV="1">
            <a:off x="2835446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3641EE4-5CAF-4DB5-B12B-BCB265BE0C6D}"/>
              </a:ext>
            </a:extLst>
          </p:cNvPr>
          <p:cNvCxnSpPr>
            <a:cxnSpLocks/>
          </p:cNvCxnSpPr>
          <p:nvPr/>
        </p:nvCxnSpPr>
        <p:spPr>
          <a:xfrm flipV="1">
            <a:off x="4977492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D973EFBD-9787-4D0F-9E59-77E5FB9861BE}"/>
              </a:ext>
            </a:extLst>
          </p:cNvPr>
          <p:cNvCxnSpPr>
            <a:cxnSpLocks/>
          </p:cNvCxnSpPr>
          <p:nvPr/>
        </p:nvCxnSpPr>
        <p:spPr>
          <a:xfrm flipV="1">
            <a:off x="9289940" y="4276532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42E2644-CEA4-4C92-9F5B-A65B68D0E6FD}"/>
              </a:ext>
            </a:extLst>
          </p:cNvPr>
          <p:cNvCxnSpPr>
            <a:cxnSpLocks/>
          </p:cNvCxnSpPr>
          <p:nvPr/>
        </p:nvCxnSpPr>
        <p:spPr>
          <a:xfrm flipV="1">
            <a:off x="11406240" y="4271966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21F49602-CE5F-4673-9CD4-E4C6DE22A9F8}"/>
              </a:ext>
            </a:extLst>
          </p:cNvPr>
          <p:cNvSpPr/>
          <p:nvPr/>
        </p:nvSpPr>
        <p:spPr>
          <a:xfrm>
            <a:off x="316192" y="4584260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40p</a:t>
            </a:r>
            <a:endParaRPr lang="en-GB" sz="3200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AC0669E3-7A7A-44B4-9DDE-DEDD9EE055E5}"/>
              </a:ext>
            </a:extLst>
          </p:cNvPr>
          <p:cNvSpPr/>
          <p:nvPr/>
        </p:nvSpPr>
        <p:spPr>
          <a:xfrm>
            <a:off x="2445049" y="4584791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50p</a:t>
            </a:r>
            <a:endParaRPr lang="en-GB" sz="3200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62829662-90BB-49D6-9744-1749C1ADE5B2}"/>
              </a:ext>
            </a:extLst>
          </p:cNvPr>
          <p:cNvSpPr/>
          <p:nvPr/>
        </p:nvSpPr>
        <p:spPr>
          <a:xfrm>
            <a:off x="4595109" y="4577083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60p</a:t>
            </a:r>
            <a:endParaRPr lang="en-GB" sz="3200" dirty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AA6C35F-05E1-45C9-81C7-9A9E943485E2}"/>
              </a:ext>
            </a:extLst>
          </p:cNvPr>
          <p:cNvSpPr/>
          <p:nvPr/>
        </p:nvSpPr>
        <p:spPr>
          <a:xfrm>
            <a:off x="6768273" y="4584260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70p</a:t>
            </a:r>
            <a:endParaRPr lang="en-GB" sz="3200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109118DC-822B-4755-938E-F982E44F7258}"/>
              </a:ext>
            </a:extLst>
          </p:cNvPr>
          <p:cNvSpPr/>
          <p:nvPr/>
        </p:nvSpPr>
        <p:spPr>
          <a:xfrm>
            <a:off x="8898406" y="4570888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80p</a:t>
            </a:r>
            <a:endParaRPr lang="en-GB" sz="320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421572F1-608D-4C6A-9750-E9E4401EEA39}"/>
              </a:ext>
            </a:extLst>
          </p:cNvPr>
          <p:cNvCxnSpPr>
            <a:cxnSpLocks/>
          </p:cNvCxnSpPr>
          <p:nvPr/>
        </p:nvCxnSpPr>
        <p:spPr>
          <a:xfrm flipV="1">
            <a:off x="7145878" y="4284500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Rectangle 22">
            <a:extLst>
              <a:ext uri="{FF2B5EF4-FFF2-40B4-BE49-F238E27FC236}">
                <a16:creationId xmlns:a16="http://schemas.microsoft.com/office/drawing/2014/main" id="{B95B7AFD-79D5-4AED-A5AC-F80CF7AB9508}"/>
              </a:ext>
            </a:extLst>
          </p:cNvPr>
          <p:cNvSpPr/>
          <p:nvPr/>
        </p:nvSpPr>
        <p:spPr>
          <a:xfrm>
            <a:off x="11027229" y="4574255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90p</a:t>
            </a:r>
            <a:endParaRPr lang="en-GB" sz="3200" dirty="0"/>
          </a:p>
        </p:txBody>
      </p:sp>
      <p:sp>
        <p:nvSpPr>
          <p:cNvPr id="25" name="Right Bracket 24">
            <a:extLst>
              <a:ext uri="{FF2B5EF4-FFF2-40B4-BE49-F238E27FC236}">
                <a16:creationId xmlns:a16="http://schemas.microsoft.com/office/drawing/2014/main" id="{B5D485D4-816C-498F-8001-85A9AA21D444}"/>
              </a:ext>
            </a:extLst>
          </p:cNvPr>
          <p:cNvSpPr/>
          <p:nvPr/>
        </p:nvSpPr>
        <p:spPr>
          <a:xfrm rot="16200000">
            <a:off x="2654043" y="3048789"/>
            <a:ext cx="302882" cy="2083978"/>
          </a:xfrm>
          <a:prstGeom prst="rightBracket">
            <a:avLst/>
          </a:prstGeom>
          <a:ln w="76200" cap="rnd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Right Bracket 25">
            <a:extLst>
              <a:ext uri="{FF2B5EF4-FFF2-40B4-BE49-F238E27FC236}">
                <a16:creationId xmlns:a16="http://schemas.microsoft.com/office/drawing/2014/main" id="{3F08BED8-1903-4BB8-8AEF-162BC1A8166E}"/>
              </a:ext>
            </a:extLst>
          </p:cNvPr>
          <p:cNvSpPr/>
          <p:nvPr/>
        </p:nvSpPr>
        <p:spPr>
          <a:xfrm rot="16200000">
            <a:off x="9121115" y="3048789"/>
            <a:ext cx="302882" cy="2083978"/>
          </a:xfrm>
          <a:prstGeom prst="rightBracket">
            <a:avLst/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3534703-844C-4448-B2A5-7BA144C82679}"/>
              </a:ext>
            </a:extLst>
          </p:cNvPr>
          <p:cNvSpPr/>
          <p:nvPr/>
        </p:nvSpPr>
        <p:spPr>
          <a:xfrm>
            <a:off x="2329546" y="3409609"/>
            <a:ext cx="9460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8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Max</a:t>
            </a:r>
            <a:endParaRPr lang="en-GB" sz="2800" b="1" dirty="0">
              <a:solidFill>
                <a:schemeClr val="accent1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8965B44-E7F2-4A44-8244-294D9E5CE936}"/>
              </a:ext>
            </a:extLst>
          </p:cNvPr>
          <p:cNvSpPr/>
          <p:nvPr/>
        </p:nvSpPr>
        <p:spPr>
          <a:xfrm>
            <a:off x="8799509" y="3409609"/>
            <a:ext cx="83708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Ben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DA63E58A-CF52-4B79-92E2-F08A05E0F227}"/>
              </a:ext>
            </a:extLst>
          </p:cNvPr>
          <p:cNvSpPr/>
          <p:nvPr/>
        </p:nvSpPr>
        <p:spPr>
          <a:xfrm>
            <a:off x="785513" y="2157689"/>
            <a:ext cx="444063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Max has 45p→54p </a:t>
            </a:r>
            <a:endParaRPr lang="en-GB" sz="3600" b="1" dirty="0">
              <a:solidFill>
                <a:schemeClr val="accent1"/>
              </a:solidFill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03D4174E-3093-469F-BAB3-E2A12ED5710D}"/>
              </a:ext>
            </a:extLst>
          </p:cNvPr>
          <p:cNvSpPr/>
          <p:nvPr/>
        </p:nvSpPr>
        <p:spPr>
          <a:xfrm>
            <a:off x="7016797" y="2161435"/>
            <a:ext cx="430278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Ben has 75p→84p </a:t>
            </a:r>
            <a:endParaRPr lang="en-GB" sz="3600" b="1" dirty="0">
              <a:solidFill>
                <a:srgbClr val="FF0000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EFA488F-E4D6-4C7E-A05F-3476D2E3810E}"/>
              </a:ext>
            </a:extLst>
          </p:cNvPr>
          <p:cNvSpPr/>
          <p:nvPr/>
        </p:nvSpPr>
        <p:spPr>
          <a:xfrm>
            <a:off x="889517" y="5968072"/>
            <a:ext cx="1013771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3000"/>
              </a:spcAft>
            </a:pPr>
            <a:r>
              <a:rPr lang="en-GB" sz="3600" b="1" dirty="0">
                <a:latin typeface="Century Gothic" panose="020B0502020202020204" pitchFamily="34" charset="0"/>
              </a:rPr>
              <a:t>Smallest possible difference: 75p – 54p = </a:t>
            </a:r>
            <a:r>
              <a:rPr lang="en-GB" sz="3600" b="1" u="sng" dirty="0">
                <a:latin typeface="Century Gothic" panose="020B0502020202020204" pitchFamily="34" charset="0"/>
              </a:rPr>
              <a:t>21p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70F05DB-EF54-4F1D-9EF7-31CCA49C3784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265548727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01932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9: Rounding money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C70C0DC9-0BE7-42E9-B247-1C1E8EEBF31D}"/>
              </a:ext>
            </a:extLst>
          </p:cNvPr>
          <p:cNvCxnSpPr/>
          <p:nvPr/>
        </p:nvCxnSpPr>
        <p:spPr>
          <a:xfrm>
            <a:off x="580392" y="4429010"/>
            <a:ext cx="11066641" cy="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DFCF57E-D817-4A5B-BEAA-15221182CF89}"/>
              </a:ext>
            </a:extLst>
          </p:cNvPr>
          <p:cNvCxnSpPr>
            <a:cxnSpLocks/>
          </p:cNvCxnSpPr>
          <p:nvPr/>
        </p:nvCxnSpPr>
        <p:spPr>
          <a:xfrm flipV="1">
            <a:off x="704263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279B558E-8EE7-46A5-ABAA-72EB7229F1A2}"/>
              </a:ext>
            </a:extLst>
          </p:cNvPr>
          <p:cNvCxnSpPr>
            <a:cxnSpLocks/>
          </p:cNvCxnSpPr>
          <p:nvPr/>
        </p:nvCxnSpPr>
        <p:spPr>
          <a:xfrm flipV="1">
            <a:off x="2835446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3641EE4-5CAF-4DB5-B12B-BCB265BE0C6D}"/>
              </a:ext>
            </a:extLst>
          </p:cNvPr>
          <p:cNvCxnSpPr>
            <a:cxnSpLocks/>
          </p:cNvCxnSpPr>
          <p:nvPr/>
        </p:nvCxnSpPr>
        <p:spPr>
          <a:xfrm flipV="1">
            <a:off x="4977492" y="4270413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D973EFBD-9787-4D0F-9E59-77E5FB9861BE}"/>
              </a:ext>
            </a:extLst>
          </p:cNvPr>
          <p:cNvCxnSpPr>
            <a:cxnSpLocks/>
          </p:cNvCxnSpPr>
          <p:nvPr/>
        </p:nvCxnSpPr>
        <p:spPr>
          <a:xfrm flipV="1">
            <a:off x="9289940" y="4276532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42E2644-CEA4-4C92-9F5B-A65B68D0E6FD}"/>
              </a:ext>
            </a:extLst>
          </p:cNvPr>
          <p:cNvCxnSpPr>
            <a:cxnSpLocks/>
          </p:cNvCxnSpPr>
          <p:nvPr/>
        </p:nvCxnSpPr>
        <p:spPr>
          <a:xfrm flipV="1">
            <a:off x="11406240" y="4271966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21F49602-CE5F-4673-9CD4-E4C6DE22A9F8}"/>
              </a:ext>
            </a:extLst>
          </p:cNvPr>
          <p:cNvSpPr/>
          <p:nvPr/>
        </p:nvSpPr>
        <p:spPr>
          <a:xfrm>
            <a:off x="316192" y="4584260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40p</a:t>
            </a:r>
            <a:endParaRPr lang="en-GB" sz="3200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AC0669E3-7A7A-44B4-9DDE-DEDD9EE055E5}"/>
              </a:ext>
            </a:extLst>
          </p:cNvPr>
          <p:cNvSpPr/>
          <p:nvPr/>
        </p:nvSpPr>
        <p:spPr>
          <a:xfrm>
            <a:off x="2445049" y="4584791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50p</a:t>
            </a:r>
            <a:endParaRPr lang="en-GB" sz="3200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62829662-90BB-49D6-9744-1749C1ADE5B2}"/>
              </a:ext>
            </a:extLst>
          </p:cNvPr>
          <p:cNvSpPr/>
          <p:nvPr/>
        </p:nvSpPr>
        <p:spPr>
          <a:xfrm>
            <a:off x="4595109" y="4577083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60p</a:t>
            </a:r>
            <a:endParaRPr lang="en-GB" sz="3200" dirty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AA6C35F-05E1-45C9-81C7-9A9E943485E2}"/>
              </a:ext>
            </a:extLst>
          </p:cNvPr>
          <p:cNvSpPr/>
          <p:nvPr/>
        </p:nvSpPr>
        <p:spPr>
          <a:xfrm>
            <a:off x="6768273" y="4584260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70p</a:t>
            </a:r>
            <a:endParaRPr lang="en-GB" sz="3200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109118DC-822B-4755-938E-F982E44F7258}"/>
              </a:ext>
            </a:extLst>
          </p:cNvPr>
          <p:cNvSpPr/>
          <p:nvPr/>
        </p:nvSpPr>
        <p:spPr>
          <a:xfrm>
            <a:off x="8898406" y="4570888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80p</a:t>
            </a:r>
            <a:endParaRPr lang="en-GB" sz="320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421572F1-608D-4C6A-9750-E9E4401EEA39}"/>
              </a:ext>
            </a:extLst>
          </p:cNvPr>
          <p:cNvCxnSpPr>
            <a:cxnSpLocks/>
          </p:cNvCxnSpPr>
          <p:nvPr/>
        </p:nvCxnSpPr>
        <p:spPr>
          <a:xfrm flipV="1">
            <a:off x="7145878" y="4284500"/>
            <a:ext cx="0" cy="294879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Rectangle 22">
            <a:extLst>
              <a:ext uri="{FF2B5EF4-FFF2-40B4-BE49-F238E27FC236}">
                <a16:creationId xmlns:a16="http://schemas.microsoft.com/office/drawing/2014/main" id="{B95B7AFD-79D5-4AED-A5AC-F80CF7AB9508}"/>
              </a:ext>
            </a:extLst>
          </p:cNvPr>
          <p:cNvSpPr/>
          <p:nvPr/>
        </p:nvSpPr>
        <p:spPr>
          <a:xfrm>
            <a:off x="11027229" y="4574255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90p</a:t>
            </a:r>
            <a:endParaRPr lang="en-GB" sz="3200" dirty="0"/>
          </a:p>
        </p:txBody>
      </p:sp>
      <p:sp>
        <p:nvSpPr>
          <p:cNvPr id="25" name="Right Bracket 24">
            <a:extLst>
              <a:ext uri="{FF2B5EF4-FFF2-40B4-BE49-F238E27FC236}">
                <a16:creationId xmlns:a16="http://schemas.microsoft.com/office/drawing/2014/main" id="{B5D485D4-816C-498F-8001-85A9AA21D444}"/>
              </a:ext>
            </a:extLst>
          </p:cNvPr>
          <p:cNvSpPr/>
          <p:nvPr/>
        </p:nvSpPr>
        <p:spPr>
          <a:xfrm rot="16200000">
            <a:off x="2654043" y="3048789"/>
            <a:ext cx="302882" cy="2083978"/>
          </a:xfrm>
          <a:prstGeom prst="rightBracket">
            <a:avLst/>
          </a:prstGeom>
          <a:ln w="76200" cap="rnd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Right Bracket 25">
            <a:extLst>
              <a:ext uri="{FF2B5EF4-FFF2-40B4-BE49-F238E27FC236}">
                <a16:creationId xmlns:a16="http://schemas.microsoft.com/office/drawing/2014/main" id="{3F08BED8-1903-4BB8-8AEF-162BC1A8166E}"/>
              </a:ext>
            </a:extLst>
          </p:cNvPr>
          <p:cNvSpPr/>
          <p:nvPr/>
        </p:nvSpPr>
        <p:spPr>
          <a:xfrm rot="16200000">
            <a:off x="9121115" y="3048789"/>
            <a:ext cx="302882" cy="2083978"/>
          </a:xfrm>
          <a:prstGeom prst="rightBracket">
            <a:avLst/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3534703-844C-4448-B2A5-7BA144C82679}"/>
              </a:ext>
            </a:extLst>
          </p:cNvPr>
          <p:cNvSpPr/>
          <p:nvPr/>
        </p:nvSpPr>
        <p:spPr>
          <a:xfrm>
            <a:off x="2329546" y="3409609"/>
            <a:ext cx="9460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8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Max</a:t>
            </a:r>
            <a:endParaRPr lang="en-GB" sz="2800" b="1" dirty="0">
              <a:solidFill>
                <a:schemeClr val="accent1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8965B44-E7F2-4A44-8244-294D9E5CE936}"/>
              </a:ext>
            </a:extLst>
          </p:cNvPr>
          <p:cNvSpPr/>
          <p:nvPr/>
        </p:nvSpPr>
        <p:spPr>
          <a:xfrm>
            <a:off x="8799509" y="3409609"/>
            <a:ext cx="83708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Ben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DA63E58A-CF52-4B79-92E2-F08A05E0F227}"/>
              </a:ext>
            </a:extLst>
          </p:cNvPr>
          <p:cNvSpPr/>
          <p:nvPr/>
        </p:nvSpPr>
        <p:spPr>
          <a:xfrm>
            <a:off x="785513" y="2157689"/>
            <a:ext cx="444063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Max has 45p→54p </a:t>
            </a:r>
            <a:endParaRPr lang="en-GB" sz="3600" b="1" dirty="0">
              <a:solidFill>
                <a:schemeClr val="accent1"/>
              </a:solidFill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03D4174E-3093-469F-BAB3-E2A12ED5710D}"/>
              </a:ext>
            </a:extLst>
          </p:cNvPr>
          <p:cNvSpPr/>
          <p:nvPr/>
        </p:nvSpPr>
        <p:spPr>
          <a:xfrm>
            <a:off x="7016797" y="2161435"/>
            <a:ext cx="430278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Ben has 75p→84p </a:t>
            </a:r>
            <a:endParaRPr lang="en-GB" sz="3600" b="1" dirty="0">
              <a:solidFill>
                <a:srgbClr val="FF0000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EFA488F-E4D6-4C7E-A05F-3476D2E3810E}"/>
              </a:ext>
            </a:extLst>
          </p:cNvPr>
          <p:cNvSpPr/>
          <p:nvPr/>
        </p:nvSpPr>
        <p:spPr>
          <a:xfrm>
            <a:off x="889517" y="5968072"/>
            <a:ext cx="10137712" cy="158504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3000"/>
              </a:spcAft>
            </a:pPr>
            <a:r>
              <a:rPr lang="en-GB" sz="3600" b="1" dirty="0">
                <a:latin typeface="Century Gothic" panose="020B0502020202020204" pitchFamily="34" charset="0"/>
              </a:rPr>
              <a:t>Smallest possible difference: 75p – 54p = </a:t>
            </a:r>
            <a:r>
              <a:rPr lang="en-GB" sz="3600" b="1" u="sng" dirty="0">
                <a:latin typeface="Century Gothic" panose="020B0502020202020204" pitchFamily="34" charset="0"/>
              </a:rPr>
              <a:t>21p</a:t>
            </a:r>
          </a:p>
          <a:p>
            <a:pPr>
              <a:spcAft>
                <a:spcPts val="2400"/>
              </a:spcAft>
            </a:pPr>
            <a:r>
              <a:rPr lang="en-GB" sz="3600" b="1" dirty="0">
                <a:latin typeface="Century Gothic" panose="020B0502020202020204" pitchFamily="34" charset="0"/>
              </a:rPr>
              <a:t>Largest possible difference: 84p – 45p = </a:t>
            </a:r>
            <a:r>
              <a:rPr lang="en-GB" sz="3600" b="1" u="sng" dirty="0">
                <a:latin typeface="Century Gothic" panose="020B0502020202020204" pitchFamily="34" charset="0"/>
              </a:rPr>
              <a:t>39p</a:t>
            </a:r>
            <a:endParaRPr lang="en-GB" u="sng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0F7BD06-6D92-4D40-888E-FF00101BFDF9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</p:spTree>
    <p:extLst>
      <p:ext uri="{BB962C8B-B14F-4D97-AF65-F5344CB8AC3E}">
        <p14:creationId xmlns:p14="http://schemas.microsoft.com/office/powerpoint/2010/main" val="377413534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5496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10: Roman Numerals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D0F7BD06-6D92-4D40-888E-FF00101BFDF9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8686B4E-A4F4-4309-9B91-092A6B841AF7}"/>
              </a:ext>
            </a:extLst>
          </p:cNvPr>
          <p:cNvSpPr txBox="1"/>
          <p:nvPr/>
        </p:nvSpPr>
        <p:spPr>
          <a:xfrm>
            <a:off x="508194" y="1484026"/>
            <a:ext cx="7553671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Roman Numerals less than 20: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310BB93-F514-4862-B725-A8245EFFE9F3}"/>
              </a:ext>
            </a:extLst>
          </p:cNvPr>
          <p:cNvSpPr/>
          <p:nvPr/>
        </p:nvSpPr>
        <p:spPr>
          <a:xfrm>
            <a:off x="753891" y="2664252"/>
            <a:ext cx="357790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I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C4F6B8D8-DBE6-4211-B2C0-7F3E7C748A5F}"/>
              </a:ext>
            </a:extLst>
          </p:cNvPr>
          <p:cNvSpPr/>
          <p:nvPr/>
        </p:nvSpPr>
        <p:spPr>
          <a:xfrm>
            <a:off x="3246938" y="2670386"/>
            <a:ext cx="72808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VI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0F7B991F-1711-4BCA-BF12-10493AC33033}"/>
              </a:ext>
            </a:extLst>
          </p:cNvPr>
          <p:cNvSpPr/>
          <p:nvPr/>
        </p:nvSpPr>
        <p:spPr>
          <a:xfrm>
            <a:off x="759662" y="4449463"/>
            <a:ext cx="70403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III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978ADD52-2A60-49DF-9F3F-4B6F9AF43650}"/>
              </a:ext>
            </a:extLst>
          </p:cNvPr>
          <p:cNvSpPr/>
          <p:nvPr/>
        </p:nvSpPr>
        <p:spPr>
          <a:xfrm>
            <a:off x="747639" y="5505853"/>
            <a:ext cx="72808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IV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6B6A77F7-5D75-448D-B21A-3F39CC739A70}"/>
              </a:ext>
            </a:extLst>
          </p:cNvPr>
          <p:cNvSpPr/>
          <p:nvPr/>
        </p:nvSpPr>
        <p:spPr>
          <a:xfrm>
            <a:off x="747639" y="6562243"/>
            <a:ext cx="554960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V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E49C34AF-83E6-4AD0-9F57-63586B2A28A7}"/>
              </a:ext>
            </a:extLst>
          </p:cNvPr>
          <p:cNvSpPr/>
          <p:nvPr/>
        </p:nvSpPr>
        <p:spPr>
          <a:xfrm>
            <a:off x="759662" y="3557054"/>
            <a:ext cx="530915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II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92B56FDB-543A-4E83-8095-896A1D3F0809}"/>
              </a:ext>
            </a:extLst>
          </p:cNvPr>
          <p:cNvSpPr/>
          <p:nvPr/>
        </p:nvSpPr>
        <p:spPr>
          <a:xfrm>
            <a:off x="3246938" y="3557054"/>
            <a:ext cx="90120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VII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B7E8D3E3-1331-4EFD-80C8-06F1E26D9AEF}"/>
              </a:ext>
            </a:extLst>
          </p:cNvPr>
          <p:cNvSpPr/>
          <p:nvPr/>
        </p:nvSpPr>
        <p:spPr>
          <a:xfrm>
            <a:off x="3246938" y="4453961"/>
            <a:ext cx="1074333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VIII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8FE29A4C-9F88-47FF-92EA-5EC1CD9136B5}"/>
              </a:ext>
            </a:extLst>
          </p:cNvPr>
          <p:cNvSpPr/>
          <p:nvPr/>
        </p:nvSpPr>
        <p:spPr>
          <a:xfrm>
            <a:off x="3261365" y="5497030"/>
            <a:ext cx="699230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IX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3716D7F7-B306-48C4-86E1-4FCE2DB08545}"/>
              </a:ext>
            </a:extLst>
          </p:cNvPr>
          <p:cNvSpPr/>
          <p:nvPr/>
        </p:nvSpPr>
        <p:spPr>
          <a:xfrm>
            <a:off x="3246938" y="6562243"/>
            <a:ext cx="526106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X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8247F0C5-9243-4D52-A4D8-8A56511BC81D}"/>
              </a:ext>
            </a:extLst>
          </p:cNvPr>
          <p:cNvSpPr/>
          <p:nvPr/>
        </p:nvSpPr>
        <p:spPr>
          <a:xfrm>
            <a:off x="5907819" y="2664252"/>
            <a:ext cx="699230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XI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F25C3BC2-5C3D-49FD-AA9F-A15EBB109880}"/>
              </a:ext>
            </a:extLst>
          </p:cNvPr>
          <p:cNvSpPr/>
          <p:nvPr/>
        </p:nvSpPr>
        <p:spPr>
          <a:xfrm>
            <a:off x="5913590" y="4449463"/>
            <a:ext cx="104547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XIII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DCDA41BD-9506-4B21-9512-9AC28B89E2FC}"/>
              </a:ext>
            </a:extLst>
          </p:cNvPr>
          <p:cNvSpPr/>
          <p:nvPr/>
        </p:nvSpPr>
        <p:spPr>
          <a:xfrm>
            <a:off x="5901567" y="5505853"/>
            <a:ext cx="106952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XIV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1B8E1109-19D9-45A1-BEC9-41A16B68245C}"/>
              </a:ext>
            </a:extLst>
          </p:cNvPr>
          <p:cNvSpPr/>
          <p:nvPr/>
        </p:nvSpPr>
        <p:spPr>
          <a:xfrm>
            <a:off x="5901567" y="6562243"/>
            <a:ext cx="89639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XV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120F5375-34AA-4DC5-B6FD-C91B18E347B7}"/>
              </a:ext>
            </a:extLst>
          </p:cNvPr>
          <p:cNvSpPr/>
          <p:nvPr/>
        </p:nvSpPr>
        <p:spPr>
          <a:xfrm>
            <a:off x="5913590" y="3557054"/>
            <a:ext cx="872355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XII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6A2A45CD-02E5-4F16-A89F-661023869777}"/>
              </a:ext>
            </a:extLst>
          </p:cNvPr>
          <p:cNvSpPr/>
          <p:nvPr/>
        </p:nvSpPr>
        <p:spPr>
          <a:xfrm>
            <a:off x="8573991" y="2665888"/>
            <a:ext cx="106952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XVI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0729073E-834E-4ADA-B5BA-4409AB32AD10}"/>
              </a:ext>
            </a:extLst>
          </p:cNvPr>
          <p:cNvSpPr/>
          <p:nvPr/>
        </p:nvSpPr>
        <p:spPr>
          <a:xfrm>
            <a:off x="8573991" y="3552556"/>
            <a:ext cx="124264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XVII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9608698C-957B-4B5B-A949-87E1EE2655C0}"/>
              </a:ext>
            </a:extLst>
          </p:cNvPr>
          <p:cNvSpPr/>
          <p:nvPr/>
        </p:nvSpPr>
        <p:spPr>
          <a:xfrm>
            <a:off x="8573991" y="4449463"/>
            <a:ext cx="14157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XVIII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572DD141-D404-4DF6-82BC-0F7F78A1C2B1}"/>
              </a:ext>
            </a:extLst>
          </p:cNvPr>
          <p:cNvSpPr/>
          <p:nvPr/>
        </p:nvSpPr>
        <p:spPr>
          <a:xfrm>
            <a:off x="8588418" y="5492532"/>
            <a:ext cx="1040670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XIX</a:t>
            </a:r>
            <a:endParaRPr lang="en-GB" dirty="0">
              <a:latin typeface="Book Antiqua" panose="020406020503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6683442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5496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10: Roman Numerals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D0F7BD06-6D92-4D40-888E-FF00101BFDF9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8686B4E-A4F4-4309-9B91-092A6B841AF7}"/>
              </a:ext>
            </a:extLst>
          </p:cNvPr>
          <p:cNvSpPr txBox="1"/>
          <p:nvPr/>
        </p:nvSpPr>
        <p:spPr>
          <a:xfrm>
            <a:off x="508194" y="1484026"/>
            <a:ext cx="8460971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Roman Numerals with 4 symbols: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310BB93-F514-4862-B725-A8245EFFE9F3}"/>
              </a:ext>
            </a:extLst>
          </p:cNvPr>
          <p:cNvSpPr/>
          <p:nvPr/>
        </p:nvSpPr>
        <p:spPr>
          <a:xfrm>
            <a:off x="753891" y="2664252"/>
            <a:ext cx="357790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C4F6B8D8-DBE6-4211-B2C0-7F3E7C748A5F}"/>
              </a:ext>
            </a:extLst>
          </p:cNvPr>
          <p:cNvSpPr/>
          <p:nvPr/>
        </p:nvSpPr>
        <p:spPr>
          <a:xfrm>
            <a:off x="3246938" y="2670386"/>
            <a:ext cx="72808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VI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0F7B991F-1711-4BCA-BF12-10493AC33033}"/>
              </a:ext>
            </a:extLst>
          </p:cNvPr>
          <p:cNvSpPr/>
          <p:nvPr/>
        </p:nvSpPr>
        <p:spPr>
          <a:xfrm>
            <a:off x="759662" y="4449463"/>
            <a:ext cx="70403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III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978ADD52-2A60-49DF-9F3F-4B6F9AF43650}"/>
              </a:ext>
            </a:extLst>
          </p:cNvPr>
          <p:cNvSpPr/>
          <p:nvPr/>
        </p:nvSpPr>
        <p:spPr>
          <a:xfrm>
            <a:off x="747639" y="5505853"/>
            <a:ext cx="72808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IV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6B6A77F7-5D75-448D-B21A-3F39CC739A70}"/>
              </a:ext>
            </a:extLst>
          </p:cNvPr>
          <p:cNvSpPr/>
          <p:nvPr/>
        </p:nvSpPr>
        <p:spPr>
          <a:xfrm>
            <a:off x="747639" y="6562243"/>
            <a:ext cx="554960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V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E49C34AF-83E6-4AD0-9F57-63586B2A28A7}"/>
              </a:ext>
            </a:extLst>
          </p:cNvPr>
          <p:cNvSpPr/>
          <p:nvPr/>
        </p:nvSpPr>
        <p:spPr>
          <a:xfrm>
            <a:off x="759662" y="3557054"/>
            <a:ext cx="530915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II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92B56FDB-543A-4E83-8095-896A1D3F0809}"/>
              </a:ext>
            </a:extLst>
          </p:cNvPr>
          <p:cNvSpPr/>
          <p:nvPr/>
        </p:nvSpPr>
        <p:spPr>
          <a:xfrm>
            <a:off x="3246938" y="3557054"/>
            <a:ext cx="90120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VII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B7E8D3E3-1331-4EFD-80C8-06F1E26D9AEF}"/>
              </a:ext>
            </a:extLst>
          </p:cNvPr>
          <p:cNvSpPr/>
          <p:nvPr/>
        </p:nvSpPr>
        <p:spPr>
          <a:xfrm>
            <a:off x="3246938" y="4453961"/>
            <a:ext cx="1074333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VIII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8FE29A4C-9F88-47FF-92EA-5EC1CD9136B5}"/>
              </a:ext>
            </a:extLst>
          </p:cNvPr>
          <p:cNvSpPr/>
          <p:nvPr/>
        </p:nvSpPr>
        <p:spPr>
          <a:xfrm>
            <a:off x="3261365" y="5497030"/>
            <a:ext cx="699230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IX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3716D7F7-B306-48C4-86E1-4FCE2DB08545}"/>
              </a:ext>
            </a:extLst>
          </p:cNvPr>
          <p:cNvSpPr/>
          <p:nvPr/>
        </p:nvSpPr>
        <p:spPr>
          <a:xfrm>
            <a:off x="3246938" y="6562243"/>
            <a:ext cx="526106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X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8247F0C5-9243-4D52-A4D8-8A56511BC81D}"/>
              </a:ext>
            </a:extLst>
          </p:cNvPr>
          <p:cNvSpPr/>
          <p:nvPr/>
        </p:nvSpPr>
        <p:spPr>
          <a:xfrm>
            <a:off x="5907819" y="2664252"/>
            <a:ext cx="699230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XI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F25C3BC2-5C3D-49FD-AA9F-A15EBB109880}"/>
              </a:ext>
            </a:extLst>
          </p:cNvPr>
          <p:cNvSpPr/>
          <p:nvPr/>
        </p:nvSpPr>
        <p:spPr>
          <a:xfrm>
            <a:off x="5913590" y="4449463"/>
            <a:ext cx="104547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XIII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DCDA41BD-9506-4B21-9512-9AC28B89E2FC}"/>
              </a:ext>
            </a:extLst>
          </p:cNvPr>
          <p:cNvSpPr/>
          <p:nvPr/>
        </p:nvSpPr>
        <p:spPr>
          <a:xfrm>
            <a:off x="5901567" y="5505853"/>
            <a:ext cx="106952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XIV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1B8E1109-19D9-45A1-BEC9-41A16B68245C}"/>
              </a:ext>
            </a:extLst>
          </p:cNvPr>
          <p:cNvSpPr/>
          <p:nvPr/>
        </p:nvSpPr>
        <p:spPr>
          <a:xfrm>
            <a:off x="5901567" y="6562243"/>
            <a:ext cx="89639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XV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120F5375-34AA-4DC5-B6FD-C91B18E347B7}"/>
              </a:ext>
            </a:extLst>
          </p:cNvPr>
          <p:cNvSpPr/>
          <p:nvPr/>
        </p:nvSpPr>
        <p:spPr>
          <a:xfrm>
            <a:off x="5913590" y="3557054"/>
            <a:ext cx="872355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XII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6A2A45CD-02E5-4F16-A89F-661023869777}"/>
              </a:ext>
            </a:extLst>
          </p:cNvPr>
          <p:cNvSpPr/>
          <p:nvPr/>
        </p:nvSpPr>
        <p:spPr>
          <a:xfrm>
            <a:off x="8573991" y="2665888"/>
            <a:ext cx="106952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XVI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0729073E-834E-4ADA-B5BA-4409AB32AD10}"/>
              </a:ext>
            </a:extLst>
          </p:cNvPr>
          <p:cNvSpPr/>
          <p:nvPr/>
        </p:nvSpPr>
        <p:spPr>
          <a:xfrm>
            <a:off x="8573991" y="3552556"/>
            <a:ext cx="124264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XVII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9608698C-957B-4B5B-A949-87E1EE2655C0}"/>
              </a:ext>
            </a:extLst>
          </p:cNvPr>
          <p:cNvSpPr/>
          <p:nvPr/>
        </p:nvSpPr>
        <p:spPr>
          <a:xfrm>
            <a:off x="8573991" y="4449463"/>
            <a:ext cx="14157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XVIII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572DD141-D404-4DF6-82BC-0F7F78A1C2B1}"/>
              </a:ext>
            </a:extLst>
          </p:cNvPr>
          <p:cNvSpPr/>
          <p:nvPr/>
        </p:nvSpPr>
        <p:spPr>
          <a:xfrm>
            <a:off x="8588418" y="5492532"/>
            <a:ext cx="1040670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XIX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9337165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5496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10: Roman Numerals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D0F7BD06-6D92-4D40-888E-FF00101BFDF9}"/>
              </a:ext>
            </a:extLst>
          </p:cNvPr>
          <p:cNvSpPr txBox="1"/>
          <p:nvPr/>
        </p:nvSpPr>
        <p:spPr>
          <a:xfrm>
            <a:off x="256232" y="8587638"/>
            <a:ext cx="4742004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NUMBER AND PLACE VALUE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8686B4E-A4F4-4309-9B91-092A6B841AF7}"/>
              </a:ext>
            </a:extLst>
          </p:cNvPr>
          <p:cNvSpPr txBox="1"/>
          <p:nvPr/>
        </p:nvSpPr>
        <p:spPr>
          <a:xfrm>
            <a:off x="508194" y="1484026"/>
            <a:ext cx="10493578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Roman Numerals with 3 different symbols: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310BB93-F514-4862-B725-A8245EFFE9F3}"/>
              </a:ext>
            </a:extLst>
          </p:cNvPr>
          <p:cNvSpPr/>
          <p:nvPr/>
        </p:nvSpPr>
        <p:spPr>
          <a:xfrm>
            <a:off x="753891" y="2664252"/>
            <a:ext cx="357790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C4F6B8D8-DBE6-4211-B2C0-7F3E7C748A5F}"/>
              </a:ext>
            </a:extLst>
          </p:cNvPr>
          <p:cNvSpPr/>
          <p:nvPr/>
        </p:nvSpPr>
        <p:spPr>
          <a:xfrm>
            <a:off x="3246938" y="2670386"/>
            <a:ext cx="72808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VI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0F7B991F-1711-4BCA-BF12-10493AC33033}"/>
              </a:ext>
            </a:extLst>
          </p:cNvPr>
          <p:cNvSpPr/>
          <p:nvPr/>
        </p:nvSpPr>
        <p:spPr>
          <a:xfrm>
            <a:off x="759662" y="4449463"/>
            <a:ext cx="70403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III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978ADD52-2A60-49DF-9F3F-4B6F9AF43650}"/>
              </a:ext>
            </a:extLst>
          </p:cNvPr>
          <p:cNvSpPr/>
          <p:nvPr/>
        </p:nvSpPr>
        <p:spPr>
          <a:xfrm>
            <a:off x="747639" y="5505853"/>
            <a:ext cx="72808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IV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6B6A77F7-5D75-448D-B21A-3F39CC739A70}"/>
              </a:ext>
            </a:extLst>
          </p:cNvPr>
          <p:cNvSpPr/>
          <p:nvPr/>
        </p:nvSpPr>
        <p:spPr>
          <a:xfrm>
            <a:off x="747639" y="6562243"/>
            <a:ext cx="554960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V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E49C34AF-83E6-4AD0-9F57-63586B2A28A7}"/>
              </a:ext>
            </a:extLst>
          </p:cNvPr>
          <p:cNvSpPr/>
          <p:nvPr/>
        </p:nvSpPr>
        <p:spPr>
          <a:xfrm>
            <a:off x="759662" y="3557054"/>
            <a:ext cx="530915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II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92B56FDB-543A-4E83-8095-896A1D3F0809}"/>
              </a:ext>
            </a:extLst>
          </p:cNvPr>
          <p:cNvSpPr/>
          <p:nvPr/>
        </p:nvSpPr>
        <p:spPr>
          <a:xfrm>
            <a:off x="3246938" y="3557054"/>
            <a:ext cx="90120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VII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B7E8D3E3-1331-4EFD-80C8-06F1E26D9AEF}"/>
              </a:ext>
            </a:extLst>
          </p:cNvPr>
          <p:cNvSpPr/>
          <p:nvPr/>
        </p:nvSpPr>
        <p:spPr>
          <a:xfrm>
            <a:off x="3246938" y="4453961"/>
            <a:ext cx="1074333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VIII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8FE29A4C-9F88-47FF-92EA-5EC1CD9136B5}"/>
              </a:ext>
            </a:extLst>
          </p:cNvPr>
          <p:cNvSpPr/>
          <p:nvPr/>
        </p:nvSpPr>
        <p:spPr>
          <a:xfrm>
            <a:off x="3261365" y="5497030"/>
            <a:ext cx="699230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IX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3716D7F7-B306-48C4-86E1-4FCE2DB08545}"/>
              </a:ext>
            </a:extLst>
          </p:cNvPr>
          <p:cNvSpPr/>
          <p:nvPr/>
        </p:nvSpPr>
        <p:spPr>
          <a:xfrm>
            <a:off x="3246938" y="6562243"/>
            <a:ext cx="526106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X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8247F0C5-9243-4D52-A4D8-8A56511BC81D}"/>
              </a:ext>
            </a:extLst>
          </p:cNvPr>
          <p:cNvSpPr/>
          <p:nvPr/>
        </p:nvSpPr>
        <p:spPr>
          <a:xfrm>
            <a:off x="5907819" y="2664252"/>
            <a:ext cx="699230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XI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F25C3BC2-5C3D-49FD-AA9F-A15EBB109880}"/>
              </a:ext>
            </a:extLst>
          </p:cNvPr>
          <p:cNvSpPr/>
          <p:nvPr/>
        </p:nvSpPr>
        <p:spPr>
          <a:xfrm>
            <a:off x="5913590" y="4449463"/>
            <a:ext cx="104547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XIII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DCDA41BD-9506-4B21-9512-9AC28B89E2FC}"/>
              </a:ext>
            </a:extLst>
          </p:cNvPr>
          <p:cNvSpPr/>
          <p:nvPr/>
        </p:nvSpPr>
        <p:spPr>
          <a:xfrm>
            <a:off x="5901567" y="5505853"/>
            <a:ext cx="106952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XIV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1B8E1109-19D9-45A1-BEC9-41A16B68245C}"/>
              </a:ext>
            </a:extLst>
          </p:cNvPr>
          <p:cNvSpPr/>
          <p:nvPr/>
        </p:nvSpPr>
        <p:spPr>
          <a:xfrm>
            <a:off x="5901567" y="6562243"/>
            <a:ext cx="89639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XV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120F5375-34AA-4DC5-B6FD-C91B18E347B7}"/>
              </a:ext>
            </a:extLst>
          </p:cNvPr>
          <p:cNvSpPr/>
          <p:nvPr/>
        </p:nvSpPr>
        <p:spPr>
          <a:xfrm>
            <a:off x="5913590" y="3557054"/>
            <a:ext cx="872355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XII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6A2A45CD-02E5-4F16-A89F-661023869777}"/>
              </a:ext>
            </a:extLst>
          </p:cNvPr>
          <p:cNvSpPr/>
          <p:nvPr/>
        </p:nvSpPr>
        <p:spPr>
          <a:xfrm>
            <a:off x="8573991" y="2665888"/>
            <a:ext cx="106952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XVI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0729073E-834E-4ADA-B5BA-4409AB32AD10}"/>
              </a:ext>
            </a:extLst>
          </p:cNvPr>
          <p:cNvSpPr/>
          <p:nvPr/>
        </p:nvSpPr>
        <p:spPr>
          <a:xfrm>
            <a:off x="8573991" y="3552556"/>
            <a:ext cx="124264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Book Antiqua" panose="02040602050305030304" pitchFamily="18" charset="0"/>
              </a:rPr>
              <a:t>XVII</a:t>
            </a:r>
            <a:endParaRPr lang="en-GB" dirty="0">
              <a:latin typeface="Book Antiqua" panose="02040602050305030304" pitchFamily="18" charset="0"/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9608698C-957B-4B5B-A949-87E1EE2655C0}"/>
              </a:ext>
            </a:extLst>
          </p:cNvPr>
          <p:cNvSpPr/>
          <p:nvPr/>
        </p:nvSpPr>
        <p:spPr>
          <a:xfrm>
            <a:off x="8573991" y="4449463"/>
            <a:ext cx="14157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XVIII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572DD141-D404-4DF6-82BC-0F7F78A1C2B1}"/>
              </a:ext>
            </a:extLst>
          </p:cNvPr>
          <p:cNvSpPr/>
          <p:nvPr/>
        </p:nvSpPr>
        <p:spPr>
          <a:xfrm>
            <a:off x="8588418" y="5492532"/>
            <a:ext cx="1040670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65000"/>
                  </a:schemeClr>
                </a:solidFill>
                <a:latin typeface="Book Antiqua" panose="02040602050305030304" pitchFamily="18" charset="0"/>
              </a:rPr>
              <a:t>XIX</a:t>
            </a:r>
            <a:endParaRPr lang="en-GB" dirty="0">
              <a:solidFill>
                <a:schemeClr val="bg1">
                  <a:lumMod val="65000"/>
                </a:schemeClr>
              </a:solidFill>
              <a:latin typeface="Book Antiqua" panose="020406020503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63239932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19272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11: Consecutive numbers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7DBE80E-BCDA-4A00-875B-883E5BE2E1DA}"/>
              </a:ext>
            </a:extLst>
          </p:cNvPr>
          <p:cNvSpPr/>
          <p:nvPr/>
        </p:nvSpPr>
        <p:spPr>
          <a:xfrm>
            <a:off x="499238" y="1205615"/>
            <a:ext cx="10276339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400" dirty="0">
                <a:latin typeface="Century Gothic" panose="020B0502020202020204" pitchFamily="34" charset="0"/>
              </a:rPr>
              <a:t>Three consecutive numbers:  </a:t>
            </a:r>
            <a:r>
              <a:rPr lang="en-GB" sz="5400" b="1" dirty="0">
                <a:latin typeface="Century Gothic" panose="020B0502020202020204" pitchFamily="34" charset="0"/>
              </a:rPr>
              <a:t>6, 7, 8</a:t>
            </a:r>
            <a:endParaRPr lang="en-GB" sz="4400" b="1" dirty="0"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2746339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19272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11: Consecutive numbers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7DBE80E-BCDA-4A00-875B-883E5BE2E1DA}"/>
              </a:ext>
            </a:extLst>
          </p:cNvPr>
          <p:cNvSpPr/>
          <p:nvPr/>
        </p:nvSpPr>
        <p:spPr>
          <a:xfrm>
            <a:off x="499238" y="1205615"/>
            <a:ext cx="10276339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400" dirty="0">
                <a:latin typeface="Century Gothic" panose="020B0502020202020204" pitchFamily="34" charset="0"/>
              </a:rPr>
              <a:t>Three consecutive numbers:  </a:t>
            </a:r>
            <a:r>
              <a:rPr lang="en-GB" sz="5400" b="1" dirty="0">
                <a:latin typeface="Century Gothic" panose="020B0502020202020204" pitchFamily="34" charset="0"/>
              </a:rPr>
              <a:t>6, 7, 8</a:t>
            </a:r>
            <a:endParaRPr lang="en-GB" sz="4400" b="1" dirty="0">
              <a:latin typeface="Century Gothic" panose="020B0502020202020204" pitchFamily="34" charset="0"/>
            </a:endParaRP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0FF3AA61-F371-4539-A7E7-1B4FB5EE6FAB}"/>
              </a:ext>
            </a:extLst>
          </p:cNvPr>
          <p:cNvGraphicFramePr>
            <a:graphicFrameLocks noGrp="1"/>
          </p:cNvGraphicFramePr>
          <p:nvPr/>
        </p:nvGraphicFramePr>
        <p:xfrm>
          <a:off x="1099671" y="2446975"/>
          <a:ext cx="1008000" cy="25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1350876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605517621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31483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58752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317408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970216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847471"/>
                  </a:ext>
                </a:extLst>
              </a:tr>
            </a:tbl>
          </a:graphicData>
        </a:graphic>
      </p:graphicFrame>
      <p:sp>
        <p:nvSpPr>
          <p:cNvPr id="11" name="Oval 10">
            <a:extLst>
              <a:ext uri="{FF2B5EF4-FFF2-40B4-BE49-F238E27FC236}">
                <a16:creationId xmlns:a16="http://schemas.microsoft.com/office/drawing/2014/main" id="{2EADD50E-ABFB-48BF-90BB-2BA3EC4C9DAE}"/>
              </a:ext>
            </a:extLst>
          </p:cNvPr>
          <p:cNvSpPr/>
          <p:nvPr/>
        </p:nvSpPr>
        <p:spPr>
          <a:xfrm>
            <a:off x="1199337" y="4562040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D3EAC4A0-03DC-49E9-92B9-4DE3171BC0D3}"/>
              </a:ext>
            </a:extLst>
          </p:cNvPr>
          <p:cNvSpPr/>
          <p:nvPr/>
        </p:nvSpPr>
        <p:spPr>
          <a:xfrm>
            <a:off x="1199337" y="4057858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7FC2738F-F899-4BAD-BA31-8338B185DA36}"/>
              </a:ext>
            </a:extLst>
          </p:cNvPr>
          <p:cNvSpPr/>
          <p:nvPr/>
        </p:nvSpPr>
        <p:spPr>
          <a:xfrm>
            <a:off x="1199337" y="3552342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FBDD78C9-7E86-4677-8879-F4386F7C48AB}"/>
              </a:ext>
            </a:extLst>
          </p:cNvPr>
          <p:cNvSpPr/>
          <p:nvPr/>
        </p:nvSpPr>
        <p:spPr>
          <a:xfrm>
            <a:off x="1199337" y="3055966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F651C990-9D31-4C64-8333-F5773FD58B63}"/>
              </a:ext>
            </a:extLst>
          </p:cNvPr>
          <p:cNvSpPr/>
          <p:nvPr/>
        </p:nvSpPr>
        <p:spPr>
          <a:xfrm>
            <a:off x="1199337" y="2551784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0F52EC1C-96E7-460C-9F2E-B63994271863}"/>
              </a:ext>
            </a:extLst>
          </p:cNvPr>
          <p:cNvSpPr/>
          <p:nvPr/>
        </p:nvSpPr>
        <p:spPr>
          <a:xfrm>
            <a:off x="1705561" y="4562040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3EE64E32-53F3-41D5-B9D2-011ABF82DCCC}"/>
              </a:ext>
            </a:extLst>
          </p:cNvPr>
          <p:cNvGraphicFramePr>
            <a:graphicFrameLocks noGrp="1"/>
          </p:cNvGraphicFramePr>
          <p:nvPr/>
        </p:nvGraphicFramePr>
        <p:xfrm>
          <a:off x="2952534" y="2446975"/>
          <a:ext cx="1008000" cy="25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1350876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605517621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31483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58752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317408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970216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847471"/>
                  </a:ext>
                </a:extLst>
              </a:tr>
            </a:tbl>
          </a:graphicData>
        </a:graphic>
      </p:graphicFrame>
      <p:sp>
        <p:nvSpPr>
          <p:cNvPr id="18" name="Oval 17">
            <a:extLst>
              <a:ext uri="{FF2B5EF4-FFF2-40B4-BE49-F238E27FC236}">
                <a16:creationId xmlns:a16="http://schemas.microsoft.com/office/drawing/2014/main" id="{A856EE21-F0E3-4F10-BE15-762F75925198}"/>
              </a:ext>
            </a:extLst>
          </p:cNvPr>
          <p:cNvSpPr/>
          <p:nvPr/>
        </p:nvSpPr>
        <p:spPr>
          <a:xfrm>
            <a:off x="3052200" y="4562040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BC6D327E-6EF9-4235-8FF9-5F50F9134906}"/>
              </a:ext>
            </a:extLst>
          </p:cNvPr>
          <p:cNvSpPr/>
          <p:nvPr/>
        </p:nvSpPr>
        <p:spPr>
          <a:xfrm>
            <a:off x="3052200" y="4057858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7ECCB7FF-EE51-47AD-83CF-34F934274FCA}"/>
              </a:ext>
            </a:extLst>
          </p:cNvPr>
          <p:cNvSpPr/>
          <p:nvPr/>
        </p:nvSpPr>
        <p:spPr>
          <a:xfrm>
            <a:off x="3052200" y="3552342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46864293-B576-47EF-916E-8C96E21D466B}"/>
              </a:ext>
            </a:extLst>
          </p:cNvPr>
          <p:cNvSpPr/>
          <p:nvPr/>
        </p:nvSpPr>
        <p:spPr>
          <a:xfrm>
            <a:off x="3052200" y="3055966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DE0F1332-75D6-462E-867B-8976D63A5D2B}"/>
              </a:ext>
            </a:extLst>
          </p:cNvPr>
          <p:cNvSpPr/>
          <p:nvPr/>
        </p:nvSpPr>
        <p:spPr>
          <a:xfrm>
            <a:off x="3052200" y="2551784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C9852EA3-08C5-43F3-9637-62558BA5EA71}"/>
              </a:ext>
            </a:extLst>
          </p:cNvPr>
          <p:cNvSpPr/>
          <p:nvPr/>
        </p:nvSpPr>
        <p:spPr>
          <a:xfrm>
            <a:off x="3558424" y="4562040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BA4C779A-1CF6-4616-A61B-B4027369A691}"/>
              </a:ext>
            </a:extLst>
          </p:cNvPr>
          <p:cNvGraphicFramePr>
            <a:graphicFrameLocks noGrp="1"/>
          </p:cNvGraphicFramePr>
          <p:nvPr/>
        </p:nvGraphicFramePr>
        <p:xfrm>
          <a:off x="4805397" y="2446975"/>
          <a:ext cx="1008000" cy="25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1350876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605517621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31483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58752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317408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970216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847471"/>
                  </a:ext>
                </a:extLst>
              </a:tr>
            </a:tbl>
          </a:graphicData>
        </a:graphic>
      </p:graphicFrame>
      <p:sp>
        <p:nvSpPr>
          <p:cNvPr id="27" name="Oval 26">
            <a:extLst>
              <a:ext uri="{FF2B5EF4-FFF2-40B4-BE49-F238E27FC236}">
                <a16:creationId xmlns:a16="http://schemas.microsoft.com/office/drawing/2014/main" id="{3B8CE571-18F9-4B02-BA2B-E9C0742DC00A}"/>
              </a:ext>
            </a:extLst>
          </p:cNvPr>
          <p:cNvSpPr/>
          <p:nvPr/>
        </p:nvSpPr>
        <p:spPr>
          <a:xfrm>
            <a:off x="4905063" y="4562040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DE18A2AC-3941-4E7A-97E7-8D671196AA42}"/>
              </a:ext>
            </a:extLst>
          </p:cNvPr>
          <p:cNvSpPr/>
          <p:nvPr/>
        </p:nvSpPr>
        <p:spPr>
          <a:xfrm>
            <a:off x="4905063" y="4057858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951FF826-2CAB-4BC4-B39D-936C96E56C28}"/>
              </a:ext>
            </a:extLst>
          </p:cNvPr>
          <p:cNvSpPr/>
          <p:nvPr/>
        </p:nvSpPr>
        <p:spPr>
          <a:xfrm>
            <a:off x="4905063" y="3552342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2F701EF0-109E-4BAA-83D4-F80B3CCA5104}"/>
              </a:ext>
            </a:extLst>
          </p:cNvPr>
          <p:cNvSpPr/>
          <p:nvPr/>
        </p:nvSpPr>
        <p:spPr>
          <a:xfrm>
            <a:off x="4905063" y="3055966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78A5C1FF-61E7-4487-9EF0-4B0824BDC528}"/>
              </a:ext>
            </a:extLst>
          </p:cNvPr>
          <p:cNvSpPr/>
          <p:nvPr/>
        </p:nvSpPr>
        <p:spPr>
          <a:xfrm>
            <a:off x="4905063" y="2551784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E24C1C5D-E054-4772-B950-14323863CEA2}"/>
              </a:ext>
            </a:extLst>
          </p:cNvPr>
          <p:cNvSpPr/>
          <p:nvPr/>
        </p:nvSpPr>
        <p:spPr>
          <a:xfrm>
            <a:off x="5411287" y="4562040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055A22BC-709E-4A90-ADD4-0CFD4002DF0F}"/>
              </a:ext>
            </a:extLst>
          </p:cNvPr>
          <p:cNvSpPr/>
          <p:nvPr/>
        </p:nvSpPr>
        <p:spPr>
          <a:xfrm>
            <a:off x="3558424" y="4057858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F3C8A241-1A4A-4A73-9F2C-2A8410135F7F}"/>
              </a:ext>
            </a:extLst>
          </p:cNvPr>
          <p:cNvSpPr/>
          <p:nvPr/>
        </p:nvSpPr>
        <p:spPr>
          <a:xfrm>
            <a:off x="5411287" y="4057858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A87BB340-9EA1-4950-AA69-48C846BFEC5F}"/>
              </a:ext>
            </a:extLst>
          </p:cNvPr>
          <p:cNvSpPr/>
          <p:nvPr/>
        </p:nvSpPr>
        <p:spPr>
          <a:xfrm>
            <a:off x="5411287" y="3562975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35C2747-6246-40CE-98C9-3BC2B9400769}"/>
              </a:ext>
            </a:extLst>
          </p:cNvPr>
          <p:cNvSpPr/>
          <p:nvPr/>
        </p:nvSpPr>
        <p:spPr>
          <a:xfrm>
            <a:off x="6834966" y="3226260"/>
            <a:ext cx="4177747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5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21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3903122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19272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11: Consecutive numbers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7DBE80E-BCDA-4A00-875B-883E5BE2E1DA}"/>
              </a:ext>
            </a:extLst>
          </p:cNvPr>
          <p:cNvSpPr/>
          <p:nvPr/>
        </p:nvSpPr>
        <p:spPr>
          <a:xfrm>
            <a:off x="499238" y="1205615"/>
            <a:ext cx="10276339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400" dirty="0">
                <a:latin typeface="Century Gothic" panose="020B0502020202020204" pitchFamily="34" charset="0"/>
              </a:rPr>
              <a:t>Three consecutive numbers:  </a:t>
            </a:r>
            <a:r>
              <a:rPr lang="en-GB" sz="5400" b="1" dirty="0">
                <a:latin typeface="Century Gothic" panose="020B0502020202020204" pitchFamily="34" charset="0"/>
              </a:rPr>
              <a:t>6, 7, 8</a:t>
            </a:r>
            <a:endParaRPr lang="en-GB" sz="4400" b="1" dirty="0">
              <a:latin typeface="Century Gothic" panose="020B0502020202020204" pitchFamily="34" charset="0"/>
            </a:endParaRP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0FF3AA61-F371-4539-A7E7-1B4FB5EE6FAB}"/>
              </a:ext>
            </a:extLst>
          </p:cNvPr>
          <p:cNvGraphicFramePr>
            <a:graphicFrameLocks noGrp="1"/>
          </p:cNvGraphicFramePr>
          <p:nvPr/>
        </p:nvGraphicFramePr>
        <p:xfrm>
          <a:off x="1099671" y="2446975"/>
          <a:ext cx="1008000" cy="25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1350876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605517621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31483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58752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317408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970216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847471"/>
                  </a:ext>
                </a:extLst>
              </a:tr>
            </a:tbl>
          </a:graphicData>
        </a:graphic>
      </p:graphicFrame>
      <p:sp>
        <p:nvSpPr>
          <p:cNvPr id="11" name="Oval 10">
            <a:extLst>
              <a:ext uri="{FF2B5EF4-FFF2-40B4-BE49-F238E27FC236}">
                <a16:creationId xmlns:a16="http://schemas.microsoft.com/office/drawing/2014/main" id="{2EADD50E-ABFB-48BF-90BB-2BA3EC4C9DAE}"/>
              </a:ext>
            </a:extLst>
          </p:cNvPr>
          <p:cNvSpPr/>
          <p:nvPr/>
        </p:nvSpPr>
        <p:spPr>
          <a:xfrm>
            <a:off x="1199337" y="4562040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D3EAC4A0-03DC-49E9-92B9-4DE3171BC0D3}"/>
              </a:ext>
            </a:extLst>
          </p:cNvPr>
          <p:cNvSpPr/>
          <p:nvPr/>
        </p:nvSpPr>
        <p:spPr>
          <a:xfrm>
            <a:off x="1199337" y="4057858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7FC2738F-F899-4BAD-BA31-8338B185DA36}"/>
              </a:ext>
            </a:extLst>
          </p:cNvPr>
          <p:cNvSpPr/>
          <p:nvPr/>
        </p:nvSpPr>
        <p:spPr>
          <a:xfrm>
            <a:off x="1199337" y="3552342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FBDD78C9-7E86-4677-8879-F4386F7C48AB}"/>
              </a:ext>
            </a:extLst>
          </p:cNvPr>
          <p:cNvSpPr/>
          <p:nvPr/>
        </p:nvSpPr>
        <p:spPr>
          <a:xfrm>
            <a:off x="1199337" y="3055966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F651C990-9D31-4C64-8333-F5773FD58B63}"/>
              </a:ext>
            </a:extLst>
          </p:cNvPr>
          <p:cNvSpPr/>
          <p:nvPr/>
        </p:nvSpPr>
        <p:spPr>
          <a:xfrm>
            <a:off x="1199337" y="2551784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0F52EC1C-96E7-460C-9F2E-B63994271863}"/>
              </a:ext>
            </a:extLst>
          </p:cNvPr>
          <p:cNvSpPr/>
          <p:nvPr/>
        </p:nvSpPr>
        <p:spPr>
          <a:xfrm>
            <a:off x="1705561" y="4562040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3EE64E32-53F3-41D5-B9D2-011ABF82DCCC}"/>
              </a:ext>
            </a:extLst>
          </p:cNvPr>
          <p:cNvGraphicFramePr>
            <a:graphicFrameLocks noGrp="1"/>
          </p:cNvGraphicFramePr>
          <p:nvPr/>
        </p:nvGraphicFramePr>
        <p:xfrm>
          <a:off x="2952534" y="2446975"/>
          <a:ext cx="1008000" cy="25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1350876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605517621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31483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58752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317408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970216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847471"/>
                  </a:ext>
                </a:extLst>
              </a:tr>
            </a:tbl>
          </a:graphicData>
        </a:graphic>
      </p:graphicFrame>
      <p:sp>
        <p:nvSpPr>
          <p:cNvPr id="18" name="Oval 17">
            <a:extLst>
              <a:ext uri="{FF2B5EF4-FFF2-40B4-BE49-F238E27FC236}">
                <a16:creationId xmlns:a16="http://schemas.microsoft.com/office/drawing/2014/main" id="{A856EE21-F0E3-4F10-BE15-762F75925198}"/>
              </a:ext>
            </a:extLst>
          </p:cNvPr>
          <p:cNvSpPr/>
          <p:nvPr/>
        </p:nvSpPr>
        <p:spPr>
          <a:xfrm>
            <a:off x="3052200" y="4562040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BC6D327E-6EF9-4235-8FF9-5F50F9134906}"/>
              </a:ext>
            </a:extLst>
          </p:cNvPr>
          <p:cNvSpPr/>
          <p:nvPr/>
        </p:nvSpPr>
        <p:spPr>
          <a:xfrm>
            <a:off x="3052200" y="4057858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7ECCB7FF-EE51-47AD-83CF-34F934274FCA}"/>
              </a:ext>
            </a:extLst>
          </p:cNvPr>
          <p:cNvSpPr/>
          <p:nvPr/>
        </p:nvSpPr>
        <p:spPr>
          <a:xfrm>
            <a:off x="3052200" y="3552342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46864293-B576-47EF-916E-8C96E21D466B}"/>
              </a:ext>
            </a:extLst>
          </p:cNvPr>
          <p:cNvSpPr/>
          <p:nvPr/>
        </p:nvSpPr>
        <p:spPr>
          <a:xfrm>
            <a:off x="3052200" y="3055966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DE0F1332-75D6-462E-867B-8976D63A5D2B}"/>
              </a:ext>
            </a:extLst>
          </p:cNvPr>
          <p:cNvSpPr/>
          <p:nvPr/>
        </p:nvSpPr>
        <p:spPr>
          <a:xfrm>
            <a:off x="3052200" y="2551784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C9852EA3-08C5-43F3-9637-62558BA5EA71}"/>
              </a:ext>
            </a:extLst>
          </p:cNvPr>
          <p:cNvSpPr/>
          <p:nvPr/>
        </p:nvSpPr>
        <p:spPr>
          <a:xfrm>
            <a:off x="3558424" y="4562040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BA4C779A-1CF6-4616-A61B-B4027369A691}"/>
              </a:ext>
            </a:extLst>
          </p:cNvPr>
          <p:cNvGraphicFramePr>
            <a:graphicFrameLocks noGrp="1"/>
          </p:cNvGraphicFramePr>
          <p:nvPr/>
        </p:nvGraphicFramePr>
        <p:xfrm>
          <a:off x="4805397" y="2446975"/>
          <a:ext cx="1008000" cy="25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1350876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605517621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31483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58752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317408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970216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847471"/>
                  </a:ext>
                </a:extLst>
              </a:tr>
            </a:tbl>
          </a:graphicData>
        </a:graphic>
      </p:graphicFrame>
      <p:sp>
        <p:nvSpPr>
          <p:cNvPr id="27" name="Oval 26">
            <a:extLst>
              <a:ext uri="{FF2B5EF4-FFF2-40B4-BE49-F238E27FC236}">
                <a16:creationId xmlns:a16="http://schemas.microsoft.com/office/drawing/2014/main" id="{3B8CE571-18F9-4B02-BA2B-E9C0742DC00A}"/>
              </a:ext>
            </a:extLst>
          </p:cNvPr>
          <p:cNvSpPr/>
          <p:nvPr/>
        </p:nvSpPr>
        <p:spPr>
          <a:xfrm>
            <a:off x="4905063" y="4562040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DE18A2AC-3941-4E7A-97E7-8D671196AA42}"/>
              </a:ext>
            </a:extLst>
          </p:cNvPr>
          <p:cNvSpPr/>
          <p:nvPr/>
        </p:nvSpPr>
        <p:spPr>
          <a:xfrm>
            <a:off x="4905063" y="4057858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951FF826-2CAB-4BC4-B39D-936C96E56C28}"/>
              </a:ext>
            </a:extLst>
          </p:cNvPr>
          <p:cNvSpPr/>
          <p:nvPr/>
        </p:nvSpPr>
        <p:spPr>
          <a:xfrm>
            <a:off x="4905063" y="3552342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2F701EF0-109E-4BAA-83D4-F80B3CCA5104}"/>
              </a:ext>
            </a:extLst>
          </p:cNvPr>
          <p:cNvSpPr/>
          <p:nvPr/>
        </p:nvSpPr>
        <p:spPr>
          <a:xfrm>
            <a:off x="4905063" y="3055966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78A5C1FF-61E7-4487-9EF0-4B0824BDC528}"/>
              </a:ext>
            </a:extLst>
          </p:cNvPr>
          <p:cNvSpPr/>
          <p:nvPr/>
        </p:nvSpPr>
        <p:spPr>
          <a:xfrm>
            <a:off x="4905063" y="2551784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E24C1C5D-E054-4772-B950-14323863CEA2}"/>
              </a:ext>
            </a:extLst>
          </p:cNvPr>
          <p:cNvSpPr/>
          <p:nvPr/>
        </p:nvSpPr>
        <p:spPr>
          <a:xfrm>
            <a:off x="5411287" y="4562040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055A22BC-709E-4A90-ADD4-0CFD4002DF0F}"/>
              </a:ext>
            </a:extLst>
          </p:cNvPr>
          <p:cNvSpPr/>
          <p:nvPr/>
        </p:nvSpPr>
        <p:spPr>
          <a:xfrm>
            <a:off x="3558424" y="4057858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F3C8A241-1A4A-4A73-9F2C-2A8410135F7F}"/>
              </a:ext>
            </a:extLst>
          </p:cNvPr>
          <p:cNvSpPr/>
          <p:nvPr/>
        </p:nvSpPr>
        <p:spPr>
          <a:xfrm>
            <a:off x="5411287" y="4057858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A87BB340-9EA1-4950-AA69-48C846BFEC5F}"/>
              </a:ext>
            </a:extLst>
          </p:cNvPr>
          <p:cNvSpPr/>
          <p:nvPr/>
        </p:nvSpPr>
        <p:spPr>
          <a:xfrm>
            <a:off x="5411287" y="3562975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35C2747-6246-40CE-98C9-3BC2B9400769}"/>
              </a:ext>
            </a:extLst>
          </p:cNvPr>
          <p:cNvSpPr/>
          <p:nvPr/>
        </p:nvSpPr>
        <p:spPr>
          <a:xfrm>
            <a:off x="6834966" y="3226260"/>
            <a:ext cx="4177747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5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21</a:t>
            </a:r>
            <a:endParaRPr lang="en-GB" dirty="0">
              <a:solidFill>
                <a:srgbClr val="C00000"/>
              </a:solidFill>
            </a:endParaRPr>
          </a:p>
        </p:txBody>
      </p:sp>
      <p:graphicFrame>
        <p:nvGraphicFramePr>
          <p:cNvPr id="37" name="Table 36">
            <a:extLst>
              <a:ext uri="{FF2B5EF4-FFF2-40B4-BE49-F238E27FC236}">
                <a16:creationId xmlns:a16="http://schemas.microsoft.com/office/drawing/2014/main" id="{9B45640C-D625-43EB-9489-BA284BDEEDFB}"/>
              </a:ext>
            </a:extLst>
          </p:cNvPr>
          <p:cNvGraphicFramePr>
            <a:graphicFrameLocks noGrp="1"/>
          </p:cNvGraphicFramePr>
          <p:nvPr/>
        </p:nvGraphicFramePr>
        <p:xfrm>
          <a:off x="1102221" y="5517861"/>
          <a:ext cx="1008000" cy="25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1350876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605517621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31483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58752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317408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970216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847471"/>
                  </a:ext>
                </a:extLst>
              </a:tr>
            </a:tbl>
          </a:graphicData>
        </a:graphic>
      </p:graphicFrame>
      <p:sp>
        <p:nvSpPr>
          <p:cNvPr id="38" name="Oval 37">
            <a:extLst>
              <a:ext uri="{FF2B5EF4-FFF2-40B4-BE49-F238E27FC236}">
                <a16:creationId xmlns:a16="http://schemas.microsoft.com/office/drawing/2014/main" id="{D7918B68-36CA-4B52-B55E-79429FCCFA46}"/>
              </a:ext>
            </a:extLst>
          </p:cNvPr>
          <p:cNvSpPr/>
          <p:nvPr/>
        </p:nvSpPr>
        <p:spPr>
          <a:xfrm>
            <a:off x="1201887" y="7632926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184601BF-B6CB-4E1C-8AFD-7A7E35B6413D}"/>
              </a:ext>
            </a:extLst>
          </p:cNvPr>
          <p:cNvSpPr/>
          <p:nvPr/>
        </p:nvSpPr>
        <p:spPr>
          <a:xfrm>
            <a:off x="1201887" y="7128744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62D8C3FB-17E0-4C82-8F8E-D770679D211D}"/>
              </a:ext>
            </a:extLst>
          </p:cNvPr>
          <p:cNvSpPr/>
          <p:nvPr/>
        </p:nvSpPr>
        <p:spPr>
          <a:xfrm>
            <a:off x="1201887" y="6623228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2F48359B-DD09-4253-B72D-886114CA25F9}"/>
              </a:ext>
            </a:extLst>
          </p:cNvPr>
          <p:cNvSpPr/>
          <p:nvPr/>
        </p:nvSpPr>
        <p:spPr>
          <a:xfrm>
            <a:off x="1201887" y="6126852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3C423560-E3F2-4AF5-8E40-20BD9E033D18}"/>
              </a:ext>
            </a:extLst>
          </p:cNvPr>
          <p:cNvSpPr/>
          <p:nvPr/>
        </p:nvSpPr>
        <p:spPr>
          <a:xfrm>
            <a:off x="1201887" y="5622670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B1FBB082-D97C-4BCA-B33F-B7B24F7C71C8}"/>
              </a:ext>
            </a:extLst>
          </p:cNvPr>
          <p:cNvSpPr/>
          <p:nvPr/>
        </p:nvSpPr>
        <p:spPr>
          <a:xfrm>
            <a:off x="1708111" y="7632926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aphicFrame>
        <p:nvGraphicFramePr>
          <p:cNvPr id="44" name="Table 43">
            <a:extLst>
              <a:ext uri="{FF2B5EF4-FFF2-40B4-BE49-F238E27FC236}">
                <a16:creationId xmlns:a16="http://schemas.microsoft.com/office/drawing/2014/main" id="{626E730C-3C5F-489C-B9C0-230FC208D86C}"/>
              </a:ext>
            </a:extLst>
          </p:cNvPr>
          <p:cNvGraphicFramePr>
            <a:graphicFrameLocks noGrp="1"/>
          </p:cNvGraphicFramePr>
          <p:nvPr/>
        </p:nvGraphicFramePr>
        <p:xfrm>
          <a:off x="2955084" y="5517861"/>
          <a:ext cx="1008000" cy="25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1350876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605517621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31483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58752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317408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970216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847471"/>
                  </a:ext>
                </a:extLst>
              </a:tr>
            </a:tbl>
          </a:graphicData>
        </a:graphic>
      </p:graphicFrame>
      <p:sp>
        <p:nvSpPr>
          <p:cNvPr id="45" name="Oval 44">
            <a:extLst>
              <a:ext uri="{FF2B5EF4-FFF2-40B4-BE49-F238E27FC236}">
                <a16:creationId xmlns:a16="http://schemas.microsoft.com/office/drawing/2014/main" id="{D99EBF85-0686-401C-B3D1-579C41F5421F}"/>
              </a:ext>
            </a:extLst>
          </p:cNvPr>
          <p:cNvSpPr/>
          <p:nvPr/>
        </p:nvSpPr>
        <p:spPr>
          <a:xfrm>
            <a:off x="3054750" y="7632926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79B50AE3-DA29-4AE6-92C0-961A75E914B7}"/>
              </a:ext>
            </a:extLst>
          </p:cNvPr>
          <p:cNvSpPr/>
          <p:nvPr/>
        </p:nvSpPr>
        <p:spPr>
          <a:xfrm>
            <a:off x="3054750" y="7128744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64B37560-4968-4FBB-AF3A-7C03F0C0B0A3}"/>
              </a:ext>
            </a:extLst>
          </p:cNvPr>
          <p:cNvSpPr/>
          <p:nvPr/>
        </p:nvSpPr>
        <p:spPr>
          <a:xfrm>
            <a:off x="3054750" y="6623228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5E63A85A-0A7C-4A24-8D92-ADC65AB22B47}"/>
              </a:ext>
            </a:extLst>
          </p:cNvPr>
          <p:cNvSpPr/>
          <p:nvPr/>
        </p:nvSpPr>
        <p:spPr>
          <a:xfrm>
            <a:off x="3054750" y="6126852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DD725F15-D42A-4C09-BD5F-F53196E805BD}"/>
              </a:ext>
            </a:extLst>
          </p:cNvPr>
          <p:cNvSpPr/>
          <p:nvPr/>
        </p:nvSpPr>
        <p:spPr>
          <a:xfrm>
            <a:off x="3054750" y="5622670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D63C9832-AC52-48C6-8193-792027DFECEB}"/>
              </a:ext>
            </a:extLst>
          </p:cNvPr>
          <p:cNvSpPr/>
          <p:nvPr/>
        </p:nvSpPr>
        <p:spPr>
          <a:xfrm>
            <a:off x="3560974" y="7632926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aphicFrame>
        <p:nvGraphicFramePr>
          <p:cNvPr id="51" name="Table 50">
            <a:extLst>
              <a:ext uri="{FF2B5EF4-FFF2-40B4-BE49-F238E27FC236}">
                <a16:creationId xmlns:a16="http://schemas.microsoft.com/office/drawing/2014/main" id="{84D46E30-AABE-4ABD-AAFD-EF788EF04435}"/>
              </a:ext>
            </a:extLst>
          </p:cNvPr>
          <p:cNvGraphicFramePr>
            <a:graphicFrameLocks noGrp="1"/>
          </p:cNvGraphicFramePr>
          <p:nvPr/>
        </p:nvGraphicFramePr>
        <p:xfrm>
          <a:off x="4807947" y="5517861"/>
          <a:ext cx="1008000" cy="25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1350876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605517621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031483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58752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317408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9702164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847471"/>
                  </a:ext>
                </a:extLst>
              </a:tr>
            </a:tbl>
          </a:graphicData>
        </a:graphic>
      </p:graphicFrame>
      <p:sp>
        <p:nvSpPr>
          <p:cNvPr id="52" name="Oval 51">
            <a:extLst>
              <a:ext uri="{FF2B5EF4-FFF2-40B4-BE49-F238E27FC236}">
                <a16:creationId xmlns:a16="http://schemas.microsoft.com/office/drawing/2014/main" id="{D68C6E5C-173F-41F9-9389-683A59CDFCC2}"/>
              </a:ext>
            </a:extLst>
          </p:cNvPr>
          <p:cNvSpPr/>
          <p:nvPr/>
        </p:nvSpPr>
        <p:spPr>
          <a:xfrm>
            <a:off x="4907613" y="7632926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C66DE410-817B-4545-900C-C9DD9A4D2BBF}"/>
              </a:ext>
            </a:extLst>
          </p:cNvPr>
          <p:cNvSpPr/>
          <p:nvPr/>
        </p:nvSpPr>
        <p:spPr>
          <a:xfrm>
            <a:off x="4907613" y="7128744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EAE1243C-7ECC-43D9-8F5F-A69EE36F1A2D}"/>
              </a:ext>
            </a:extLst>
          </p:cNvPr>
          <p:cNvSpPr/>
          <p:nvPr/>
        </p:nvSpPr>
        <p:spPr>
          <a:xfrm>
            <a:off x="4907613" y="6623228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CAB1FB4F-2C86-439E-90E5-E7A32397BCF0}"/>
              </a:ext>
            </a:extLst>
          </p:cNvPr>
          <p:cNvSpPr/>
          <p:nvPr/>
        </p:nvSpPr>
        <p:spPr>
          <a:xfrm>
            <a:off x="4907613" y="6126852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C512A21E-CBE7-414B-8154-B373E1920A5B}"/>
              </a:ext>
            </a:extLst>
          </p:cNvPr>
          <p:cNvSpPr/>
          <p:nvPr/>
        </p:nvSpPr>
        <p:spPr>
          <a:xfrm>
            <a:off x="4907613" y="5622670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594EB745-8264-4BB8-89B5-CFE8249AA9D2}"/>
              </a:ext>
            </a:extLst>
          </p:cNvPr>
          <p:cNvSpPr/>
          <p:nvPr/>
        </p:nvSpPr>
        <p:spPr>
          <a:xfrm>
            <a:off x="5413837" y="7632926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9BC15A5D-3E33-4652-959A-29D03DBC392C}"/>
              </a:ext>
            </a:extLst>
          </p:cNvPr>
          <p:cNvSpPr/>
          <p:nvPr/>
        </p:nvSpPr>
        <p:spPr>
          <a:xfrm>
            <a:off x="3560974" y="7128744"/>
            <a:ext cx="288000" cy="288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D84D3F41-FBC4-49FD-AF3C-CAABBE03D5E7}"/>
              </a:ext>
            </a:extLst>
          </p:cNvPr>
          <p:cNvSpPr/>
          <p:nvPr/>
        </p:nvSpPr>
        <p:spPr>
          <a:xfrm>
            <a:off x="5413837" y="7128744"/>
            <a:ext cx="288000" cy="288000"/>
          </a:xfrm>
          <a:prstGeom prst="ellipse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B315EA79-A757-4493-AD77-B34D9190CA4E}"/>
              </a:ext>
            </a:extLst>
          </p:cNvPr>
          <p:cNvSpPr/>
          <p:nvPr/>
        </p:nvSpPr>
        <p:spPr>
          <a:xfrm>
            <a:off x="6834966" y="6229101"/>
            <a:ext cx="30283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5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21</a:t>
            </a:r>
            <a:endParaRPr lang="en-GB" dirty="0">
              <a:solidFill>
                <a:srgbClr val="C00000"/>
              </a:solidFill>
            </a:endParaRPr>
          </a:p>
        </p:txBody>
      </p:sp>
      <p:sp>
        <p:nvSpPr>
          <p:cNvPr id="63" name="Oval 62">
            <a:extLst>
              <a:ext uri="{FF2B5EF4-FFF2-40B4-BE49-F238E27FC236}">
                <a16:creationId xmlns:a16="http://schemas.microsoft.com/office/drawing/2014/main" id="{3D314A7E-8D38-4AA3-BCB9-6F8002388CDC}"/>
              </a:ext>
            </a:extLst>
          </p:cNvPr>
          <p:cNvSpPr/>
          <p:nvPr/>
        </p:nvSpPr>
        <p:spPr>
          <a:xfrm>
            <a:off x="1705561" y="7117344"/>
            <a:ext cx="288000" cy="288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41283014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356860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12: Make 24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1C9D64EC-1D8F-4541-BD8A-B71E57DAB252}"/>
              </a:ext>
            </a:extLst>
          </p:cNvPr>
          <p:cNvSpPr/>
          <p:nvPr/>
        </p:nvSpPr>
        <p:spPr>
          <a:xfrm>
            <a:off x="610072" y="2540165"/>
            <a:ext cx="3060000" cy="2376000"/>
          </a:xfrm>
          <a:prstGeom prst="roundRect">
            <a:avLst>
              <a:gd name="adj" fmla="val 7628"/>
            </a:avLst>
          </a:prstGeom>
          <a:solidFill>
            <a:schemeClr val="bg1"/>
          </a:solidFill>
          <a:ln w="762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367C49E8-930B-40C8-AD9A-CF150C306CB1}"/>
              </a:ext>
            </a:extLst>
          </p:cNvPr>
          <p:cNvSpPr/>
          <p:nvPr/>
        </p:nvSpPr>
        <p:spPr>
          <a:xfrm>
            <a:off x="3401542" y="5865425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E6E13255-4B0C-4560-9A17-777F63F6D785}"/>
              </a:ext>
            </a:extLst>
          </p:cNvPr>
          <p:cNvSpPr/>
          <p:nvPr/>
        </p:nvSpPr>
        <p:spPr>
          <a:xfrm>
            <a:off x="4566000" y="2540165"/>
            <a:ext cx="3060000" cy="2376000"/>
          </a:xfrm>
          <a:prstGeom prst="roundRect">
            <a:avLst>
              <a:gd name="adj" fmla="val 7628"/>
            </a:avLst>
          </a:prstGeom>
          <a:solidFill>
            <a:schemeClr val="bg1"/>
          </a:solidFill>
          <a:ln w="762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34D79A52-34C0-4A57-B2DC-685A4026C718}"/>
              </a:ext>
            </a:extLst>
          </p:cNvPr>
          <p:cNvSpPr/>
          <p:nvPr/>
        </p:nvSpPr>
        <p:spPr>
          <a:xfrm>
            <a:off x="8521928" y="2540165"/>
            <a:ext cx="3060000" cy="2376000"/>
          </a:xfrm>
          <a:prstGeom prst="roundRect">
            <a:avLst>
              <a:gd name="adj" fmla="val 7628"/>
            </a:avLst>
          </a:prstGeom>
          <a:solidFill>
            <a:schemeClr val="bg1"/>
          </a:solidFill>
          <a:ln w="762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FD58080E-A302-42F2-A968-6808B57A5B4B}"/>
              </a:ext>
            </a:extLst>
          </p:cNvPr>
          <p:cNvSpPr/>
          <p:nvPr/>
        </p:nvSpPr>
        <p:spPr>
          <a:xfrm>
            <a:off x="2984625" y="6616091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6D1FE6E9-06BF-4348-AE80-C1475C9C79F1}"/>
              </a:ext>
            </a:extLst>
          </p:cNvPr>
          <p:cNvSpPr/>
          <p:nvPr/>
        </p:nvSpPr>
        <p:spPr>
          <a:xfrm>
            <a:off x="8998443" y="7500053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7CBCB33C-9DA9-4562-84FE-01A3CE67B81A}"/>
              </a:ext>
            </a:extLst>
          </p:cNvPr>
          <p:cNvSpPr/>
          <p:nvPr/>
        </p:nvSpPr>
        <p:spPr>
          <a:xfrm>
            <a:off x="698390" y="6021118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5DF56321-F448-4FFC-83F6-8C25D4C070D4}"/>
              </a:ext>
            </a:extLst>
          </p:cNvPr>
          <p:cNvSpPr/>
          <p:nvPr/>
        </p:nvSpPr>
        <p:spPr>
          <a:xfrm>
            <a:off x="4743367" y="5860490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CB1CDEB3-94CD-46BF-A869-3C5E6773C9E7}"/>
              </a:ext>
            </a:extLst>
          </p:cNvPr>
          <p:cNvSpPr/>
          <p:nvPr/>
        </p:nvSpPr>
        <p:spPr>
          <a:xfrm>
            <a:off x="4266790" y="747917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15BEB5DC-CA57-4F86-86F1-E3298915C9E3}"/>
              </a:ext>
            </a:extLst>
          </p:cNvPr>
          <p:cNvSpPr/>
          <p:nvPr/>
        </p:nvSpPr>
        <p:spPr>
          <a:xfrm>
            <a:off x="5357816" y="7320103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E6B4C7DA-BDD6-4C11-A4B7-A81FE9B3DBB0}"/>
              </a:ext>
            </a:extLst>
          </p:cNvPr>
          <p:cNvSpPr/>
          <p:nvPr/>
        </p:nvSpPr>
        <p:spPr>
          <a:xfrm>
            <a:off x="4313637" y="6639075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B302A1BA-8C7D-4DC4-A106-123134FAC775}"/>
              </a:ext>
            </a:extLst>
          </p:cNvPr>
          <p:cNvSpPr/>
          <p:nvPr/>
        </p:nvSpPr>
        <p:spPr>
          <a:xfrm>
            <a:off x="949917" y="7098681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19649FB9-07B0-45E7-B86D-640B070F22DD}"/>
              </a:ext>
            </a:extLst>
          </p:cNvPr>
          <p:cNvSpPr/>
          <p:nvPr/>
        </p:nvSpPr>
        <p:spPr>
          <a:xfrm>
            <a:off x="5594371" y="6468937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B00B4E9A-182A-4D12-B096-E7269ABB3BB3}"/>
              </a:ext>
            </a:extLst>
          </p:cNvPr>
          <p:cNvSpPr/>
          <p:nvPr/>
        </p:nvSpPr>
        <p:spPr>
          <a:xfrm>
            <a:off x="6256478" y="747873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6DE742F7-9B2F-4244-A4D9-47444BF79445}"/>
              </a:ext>
            </a:extLst>
          </p:cNvPr>
          <p:cNvSpPr/>
          <p:nvPr/>
        </p:nvSpPr>
        <p:spPr>
          <a:xfrm>
            <a:off x="7568475" y="5844011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36D9A77E-7769-4FE0-9317-0E9D037BAF12}"/>
              </a:ext>
            </a:extLst>
          </p:cNvPr>
          <p:cNvSpPr/>
          <p:nvPr/>
        </p:nvSpPr>
        <p:spPr>
          <a:xfrm>
            <a:off x="6798216" y="6682485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28F6A45A-2981-472F-934D-0DD3FBBC21F1}"/>
              </a:ext>
            </a:extLst>
          </p:cNvPr>
          <p:cNvSpPr/>
          <p:nvPr/>
        </p:nvSpPr>
        <p:spPr>
          <a:xfrm>
            <a:off x="6360475" y="5918607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F45545C9-FC75-4452-BD6E-26942E1B826E}"/>
              </a:ext>
            </a:extLst>
          </p:cNvPr>
          <p:cNvSpPr/>
          <p:nvPr/>
        </p:nvSpPr>
        <p:spPr>
          <a:xfrm>
            <a:off x="10297452" y="6016225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548D4F53-3D68-4981-B340-D6BC9B7CA22B}"/>
              </a:ext>
            </a:extLst>
          </p:cNvPr>
          <p:cNvSpPr/>
          <p:nvPr/>
        </p:nvSpPr>
        <p:spPr>
          <a:xfrm>
            <a:off x="8775375" y="6305601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8A892781-4BBC-4FCC-8664-0A1C92A911D4}"/>
              </a:ext>
            </a:extLst>
          </p:cNvPr>
          <p:cNvSpPr/>
          <p:nvPr/>
        </p:nvSpPr>
        <p:spPr>
          <a:xfrm>
            <a:off x="2064579" y="7393992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7788189F-AA2F-42A4-93DF-F22F9730DE6D}"/>
              </a:ext>
            </a:extLst>
          </p:cNvPr>
          <p:cNvSpPr/>
          <p:nvPr/>
        </p:nvSpPr>
        <p:spPr>
          <a:xfrm>
            <a:off x="3276880" y="7404240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5F957B9E-8B94-4F5B-904A-92112A475BAF}"/>
              </a:ext>
            </a:extLst>
          </p:cNvPr>
          <p:cNvSpPr/>
          <p:nvPr/>
        </p:nvSpPr>
        <p:spPr>
          <a:xfrm>
            <a:off x="8145758" y="723275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02F8D7E5-2A26-4185-99E3-DCC8A4FDC5AA}"/>
              </a:ext>
            </a:extLst>
          </p:cNvPr>
          <p:cNvSpPr/>
          <p:nvPr/>
        </p:nvSpPr>
        <p:spPr>
          <a:xfrm>
            <a:off x="11011496" y="6972240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31322CE8-839E-4086-8239-BE79EA5B07C3}"/>
              </a:ext>
            </a:extLst>
          </p:cNvPr>
          <p:cNvSpPr/>
          <p:nvPr/>
        </p:nvSpPr>
        <p:spPr>
          <a:xfrm>
            <a:off x="2101566" y="6076490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93985AEE-F900-4886-8DAA-4982EA4821B5}"/>
              </a:ext>
            </a:extLst>
          </p:cNvPr>
          <p:cNvSpPr/>
          <p:nvPr/>
        </p:nvSpPr>
        <p:spPr>
          <a:xfrm>
            <a:off x="7201118" y="7610290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7F34BCD5-0503-44DE-8F94-AAFFAF04327C}"/>
              </a:ext>
            </a:extLst>
          </p:cNvPr>
          <p:cNvSpPr/>
          <p:nvPr/>
        </p:nvSpPr>
        <p:spPr>
          <a:xfrm>
            <a:off x="9735107" y="6930625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CA7026C-3D76-48CF-8516-4C171328E00B}"/>
              </a:ext>
            </a:extLst>
          </p:cNvPr>
          <p:cNvSpPr txBox="1"/>
          <p:nvPr/>
        </p:nvSpPr>
        <p:spPr>
          <a:xfrm>
            <a:off x="1050388" y="1513204"/>
            <a:ext cx="1009122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Total 24			</a:t>
            </a:r>
            <a:r>
              <a:rPr lang="en-GB" sz="3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All more than 5			All different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0DCF1A3-D4CF-49A3-B709-93C299E9F66D}"/>
              </a:ext>
            </a:extLst>
          </p:cNvPr>
          <p:cNvSpPr txBox="1"/>
          <p:nvPr/>
        </p:nvSpPr>
        <p:spPr>
          <a:xfrm>
            <a:off x="657959" y="5030278"/>
            <a:ext cx="300595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dirty="0">
                <a:latin typeface="Century Gothic" panose="020B0502020202020204" pitchFamily="34" charset="0"/>
              </a:rPr>
              <a:t>smallest number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17450EF-689D-421D-A1D1-F9A257C40FCE}"/>
              </a:ext>
            </a:extLst>
          </p:cNvPr>
          <p:cNvSpPr txBox="1"/>
          <p:nvPr/>
        </p:nvSpPr>
        <p:spPr>
          <a:xfrm>
            <a:off x="8703558" y="5030278"/>
            <a:ext cx="280717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dirty="0">
                <a:latin typeface="Century Gothic" panose="020B0502020202020204" pitchFamily="34" charset="0"/>
              </a:rPr>
              <a:t>largest number</a:t>
            </a:r>
          </a:p>
        </p:txBody>
      </p:sp>
    </p:spTree>
    <p:extLst>
      <p:ext uri="{BB962C8B-B14F-4D97-AF65-F5344CB8AC3E}">
        <p14:creationId xmlns:p14="http://schemas.microsoft.com/office/powerpoint/2010/main" val="190892518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356860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12: Make 24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1C9D64EC-1D8F-4541-BD8A-B71E57DAB252}"/>
              </a:ext>
            </a:extLst>
          </p:cNvPr>
          <p:cNvSpPr/>
          <p:nvPr/>
        </p:nvSpPr>
        <p:spPr>
          <a:xfrm>
            <a:off x="610072" y="2540165"/>
            <a:ext cx="3060000" cy="2376000"/>
          </a:xfrm>
          <a:prstGeom prst="roundRect">
            <a:avLst>
              <a:gd name="adj" fmla="val 7628"/>
            </a:avLst>
          </a:prstGeom>
          <a:solidFill>
            <a:schemeClr val="bg1"/>
          </a:solidFill>
          <a:ln w="762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367C49E8-930B-40C8-AD9A-CF150C306CB1}"/>
              </a:ext>
            </a:extLst>
          </p:cNvPr>
          <p:cNvSpPr/>
          <p:nvPr/>
        </p:nvSpPr>
        <p:spPr>
          <a:xfrm>
            <a:off x="2844880" y="3006129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E6E13255-4B0C-4560-9A17-777F63F6D785}"/>
              </a:ext>
            </a:extLst>
          </p:cNvPr>
          <p:cNvSpPr/>
          <p:nvPr/>
        </p:nvSpPr>
        <p:spPr>
          <a:xfrm>
            <a:off x="4566000" y="2540165"/>
            <a:ext cx="3060000" cy="2376000"/>
          </a:xfrm>
          <a:prstGeom prst="roundRect">
            <a:avLst>
              <a:gd name="adj" fmla="val 7628"/>
            </a:avLst>
          </a:prstGeom>
          <a:solidFill>
            <a:schemeClr val="bg1"/>
          </a:solidFill>
          <a:ln w="762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34D79A52-34C0-4A57-B2DC-685A4026C718}"/>
              </a:ext>
            </a:extLst>
          </p:cNvPr>
          <p:cNvSpPr/>
          <p:nvPr/>
        </p:nvSpPr>
        <p:spPr>
          <a:xfrm>
            <a:off x="8521928" y="2540165"/>
            <a:ext cx="3060000" cy="2376000"/>
          </a:xfrm>
          <a:prstGeom prst="roundRect">
            <a:avLst>
              <a:gd name="adj" fmla="val 7628"/>
            </a:avLst>
          </a:prstGeom>
          <a:solidFill>
            <a:schemeClr val="bg1"/>
          </a:solidFill>
          <a:ln w="762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FD58080E-A302-42F2-A968-6808B57A5B4B}"/>
              </a:ext>
            </a:extLst>
          </p:cNvPr>
          <p:cNvSpPr/>
          <p:nvPr/>
        </p:nvSpPr>
        <p:spPr>
          <a:xfrm>
            <a:off x="853777" y="3955086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6D1FE6E9-06BF-4348-AE80-C1475C9C79F1}"/>
              </a:ext>
            </a:extLst>
          </p:cNvPr>
          <p:cNvSpPr/>
          <p:nvPr/>
        </p:nvSpPr>
        <p:spPr>
          <a:xfrm>
            <a:off x="10141048" y="4271549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667608E1-A9F0-4F5C-AA12-26B7C4D9FAF3}"/>
              </a:ext>
            </a:extLst>
          </p:cNvPr>
          <p:cNvSpPr/>
          <p:nvPr/>
        </p:nvSpPr>
        <p:spPr>
          <a:xfrm>
            <a:off x="9282400" y="4325222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7CBCB33C-9DA9-4562-84FE-01A3CE67B81A}"/>
              </a:ext>
            </a:extLst>
          </p:cNvPr>
          <p:cNvSpPr/>
          <p:nvPr/>
        </p:nvSpPr>
        <p:spPr>
          <a:xfrm>
            <a:off x="836689" y="306830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5DF56321-F448-4FFC-83F6-8C25D4C070D4}"/>
              </a:ext>
            </a:extLst>
          </p:cNvPr>
          <p:cNvSpPr/>
          <p:nvPr/>
        </p:nvSpPr>
        <p:spPr>
          <a:xfrm>
            <a:off x="4925816" y="3024749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CB1CDEB3-94CD-46BF-A869-3C5E6773C9E7}"/>
              </a:ext>
            </a:extLst>
          </p:cNvPr>
          <p:cNvSpPr/>
          <p:nvPr/>
        </p:nvSpPr>
        <p:spPr>
          <a:xfrm>
            <a:off x="4266790" y="747917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15BEB5DC-CA57-4F86-86F1-E3298915C9E3}"/>
              </a:ext>
            </a:extLst>
          </p:cNvPr>
          <p:cNvSpPr/>
          <p:nvPr/>
        </p:nvSpPr>
        <p:spPr>
          <a:xfrm>
            <a:off x="5719755" y="3703472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B302A1BA-8C7D-4DC4-A106-123134FAC775}"/>
              </a:ext>
            </a:extLst>
          </p:cNvPr>
          <p:cNvSpPr/>
          <p:nvPr/>
        </p:nvSpPr>
        <p:spPr>
          <a:xfrm>
            <a:off x="1989471" y="3630726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19649FB9-07B0-45E7-B86D-640B070F22DD}"/>
              </a:ext>
            </a:extLst>
          </p:cNvPr>
          <p:cNvSpPr/>
          <p:nvPr/>
        </p:nvSpPr>
        <p:spPr>
          <a:xfrm>
            <a:off x="5838399" y="2897040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B00B4E9A-182A-4D12-B096-E7269ABB3BB3}"/>
              </a:ext>
            </a:extLst>
          </p:cNvPr>
          <p:cNvSpPr/>
          <p:nvPr/>
        </p:nvSpPr>
        <p:spPr>
          <a:xfrm>
            <a:off x="6256478" y="747873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6DE742F7-9B2F-4244-A4D9-47444BF79445}"/>
              </a:ext>
            </a:extLst>
          </p:cNvPr>
          <p:cNvSpPr/>
          <p:nvPr/>
        </p:nvSpPr>
        <p:spPr>
          <a:xfrm>
            <a:off x="6981177" y="371407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36D9A77E-7769-4FE0-9317-0E9D037BAF12}"/>
              </a:ext>
            </a:extLst>
          </p:cNvPr>
          <p:cNvSpPr/>
          <p:nvPr/>
        </p:nvSpPr>
        <p:spPr>
          <a:xfrm>
            <a:off x="4852877" y="3996227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28F6A45A-2981-472F-934D-0DD3FBBC21F1}"/>
              </a:ext>
            </a:extLst>
          </p:cNvPr>
          <p:cNvSpPr/>
          <p:nvPr/>
        </p:nvSpPr>
        <p:spPr>
          <a:xfrm>
            <a:off x="6582216" y="2965526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F45545C9-FC75-4452-BD6E-26942E1B826E}"/>
              </a:ext>
            </a:extLst>
          </p:cNvPr>
          <p:cNvSpPr/>
          <p:nvPr/>
        </p:nvSpPr>
        <p:spPr>
          <a:xfrm>
            <a:off x="9835928" y="2794941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548D4F53-3D68-4981-B340-D6BC9B7CA22B}"/>
              </a:ext>
            </a:extLst>
          </p:cNvPr>
          <p:cNvSpPr/>
          <p:nvPr/>
        </p:nvSpPr>
        <p:spPr>
          <a:xfrm>
            <a:off x="8850400" y="2908427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8A892781-4BBC-4FCC-8664-0A1C92A911D4}"/>
              </a:ext>
            </a:extLst>
          </p:cNvPr>
          <p:cNvSpPr/>
          <p:nvPr/>
        </p:nvSpPr>
        <p:spPr>
          <a:xfrm>
            <a:off x="2844880" y="3948828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7788189F-AA2F-42A4-93DF-F22F9730DE6D}"/>
              </a:ext>
            </a:extLst>
          </p:cNvPr>
          <p:cNvSpPr/>
          <p:nvPr/>
        </p:nvSpPr>
        <p:spPr>
          <a:xfrm>
            <a:off x="3276880" y="7404240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5F957B9E-8B94-4F5B-904A-92112A475BAF}"/>
              </a:ext>
            </a:extLst>
          </p:cNvPr>
          <p:cNvSpPr/>
          <p:nvPr/>
        </p:nvSpPr>
        <p:spPr>
          <a:xfrm>
            <a:off x="8145758" y="723275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02F8D7E5-2A26-4185-99E3-DCC8A4FDC5AA}"/>
              </a:ext>
            </a:extLst>
          </p:cNvPr>
          <p:cNvSpPr/>
          <p:nvPr/>
        </p:nvSpPr>
        <p:spPr>
          <a:xfrm>
            <a:off x="8782443" y="371819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31322CE8-839E-4086-8239-BE79EA5B07C3}"/>
              </a:ext>
            </a:extLst>
          </p:cNvPr>
          <p:cNvSpPr/>
          <p:nvPr/>
        </p:nvSpPr>
        <p:spPr>
          <a:xfrm>
            <a:off x="1789924" y="2808302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93985AEE-F900-4886-8DAA-4982EA4821B5}"/>
              </a:ext>
            </a:extLst>
          </p:cNvPr>
          <p:cNvSpPr/>
          <p:nvPr/>
        </p:nvSpPr>
        <p:spPr>
          <a:xfrm>
            <a:off x="7201118" y="7610290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7F34BCD5-0503-44DE-8F94-AAFFAF04327C}"/>
              </a:ext>
            </a:extLst>
          </p:cNvPr>
          <p:cNvSpPr/>
          <p:nvPr/>
        </p:nvSpPr>
        <p:spPr>
          <a:xfrm>
            <a:off x="9709048" y="349807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CA7026C-3D76-48CF-8516-4C171328E00B}"/>
              </a:ext>
            </a:extLst>
          </p:cNvPr>
          <p:cNvSpPr txBox="1"/>
          <p:nvPr/>
        </p:nvSpPr>
        <p:spPr>
          <a:xfrm>
            <a:off x="1050388" y="1513204"/>
            <a:ext cx="1009122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Total 24			All more than 5</a:t>
            </a:r>
            <a:r>
              <a:rPr lang="en-GB" sz="3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			All different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0DCF1A3-D4CF-49A3-B709-93C299E9F66D}"/>
              </a:ext>
            </a:extLst>
          </p:cNvPr>
          <p:cNvSpPr txBox="1"/>
          <p:nvPr/>
        </p:nvSpPr>
        <p:spPr>
          <a:xfrm>
            <a:off x="657959" y="5030278"/>
            <a:ext cx="300595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dirty="0">
                <a:latin typeface="Century Gothic" panose="020B0502020202020204" pitchFamily="34" charset="0"/>
              </a:rPr>
              <a:t>smallest number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17450EF-689D-421D-A1D1-F9A257C40FCE}"/>
              </a:ext>
            </a:extLst>
          </p:cNvPr>
          <p:cNvSpPr txBox="1"/>
          <p:nvPr/>
        </p:nvSpPr>
        <p:spPr>
          <a:xfrm>
            <a:off x="8703558" y="5030278"/>
            <a:ext cx="280717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dirty="0">
                <a:latin typeface="Century Gothic" panose="020B0502020202020204" pitchFamily="34" charset="0"/>
              </a:rPr>
              <a:t>largest number</a:t>
            </a:r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CF3C3209-F51A-4BF9-A851-36F8F24935B8}"/>
              </a:ext>
            </a:extLst>
          </p:cNvPr>
          <p:cNvSpPr/>
          <p:nvPr/>
        </p:nvSpPr>
        <p:spPr>
          <a:xfrm>
            <a:off x="5594371" y="6468937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79609947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356860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12: Make 24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1C9D64EC-1D8F-4541-BD8A-B71E57DAB252}"/>
              </a:ext>
            </a:extLst>
          </p:cNvPr>
          <p:cNvSpPr/>
          <p:nvPr/>
        </p:nvSpPr>
        <p:spPr>
          <a:xfrm>
            <a:off x="610072" y="2540165"/>
            <a:ext cx="3060000" cy="2376000"/>
          </a:xfrm>
          <a:prstGeom prst="roundRect">
            <a:avLst>
              <a:gd name="adj" fmla="val 7628"/>
            </a:avLst>
          </a:prstGeom>
          <a:solidFill>
            <a:schemeClr val="bg1"/>
          </a:solidFill>
          <a:ln w="762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367C49E8-930B-40C8-AD9A-CF150C306CB1}"/>
              </a:ext>
            </a:extLst>
          </p:cNvPr>
          <p:cNvSpPr/>
          <p:nvPr/>
        </p:nvSpPr>
        <p:spPr>
          <a:xfrm>
            <a:off x="2844880" y="3006129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E6E13255-4B0C-4560-9A17-777F63F6D785}"/>
              </a:ext>
            </a:extLst>
          </p:cNvPr>
          <p:cNvSpPr/>
          <p:nvPr/>
        </p:nvSpPr>
        <p:spPr>
          <a:xfrm>
            <a:off x="4566000" y="2540165"/>
            <a:ext cx="3060000" cy="2376000"/>
          </a:xfrm>
          <a:prstGeom prst="roundRect">
            <a:avLst>
              <a:gd name="adj" fmla="val 7628"/>
            </a:avLst>
          </a:prstGeom>
          <a:solidFill>
            <a:schemeClr val="bg1"/>
          </a:solidFill>
          <a:ln w="762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34D79A52-34C0-4A57-B2DC-685A4026C718}"/>
              </a:ext>
            </a:extLst>
          </p:cNvPr>
          <p:cNvSpPr/>
          <p:nvPr/>
        </p:nvSpPr>
        <p:spPr>
          <a:xfrm>
            <a:off x="8521928" y="2540165"/>
            <a:ext cx="3060000" cy="2376000"/>
          </a:xfrm>
          <a:prstGeom prst="roundRect">
            <a:avLst>
              <a:gd name="adj" fmla="val 7628"/>
            </a:avLst>
          </a:prstGeom>
          <a:solidFill>
            <a:schemeClr val="bg1"/>
          </a:solidFill>
          <a:ln w="762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FD58080E-A302-42F2-A968-6808B57A5B4B}"/>
              </a:ext>
            </a:extLst>
          </p:cNvPr>
          <p:cNvSpPr/>
          <p:nvPr/>
        </p:nvSpPr>
        <p:spPr>
          <a:xfrm>
            <a:off x="853777" y="3955086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6D1FE6E9-06BF-4348-AE80-C1475C9C79F1}"/>
              </a:ext>
            </a:extLst>
          </p:cNvPr>
          <p:cNvSpPr/>
          <p:nvPr/>
        </p:nvSpPr>
        <p:spPr>
          <a:xfrm>
            <a:off x="10141048" y="4271549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667608E1-A9F0-4F5C-AA12-26B7C4D9FAF3}"/>
              </a:ext>
            </a:extLst>
          </p:cNvPr>
          <p:cNvSpPr/>
          <p:nvPr/>
        </p:nvSpPr>
        <p:spPr>
          <a:xfrm>
            <a:off x="9282400" y="4325222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7CBCB33C-9DA9-4562-84FE-01A3CE67B81A}"/>
              </a:ext>
            </a:extLst>
          </p:cNvPr>
          <p:cNvSpPr/>
          <p:nvPr/>
        </p:nvSpPr>
        <p:spPr>
          <a:xfrm>
            <a:off x="836689" y="306830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5DF56321-F448-4FFC-83F6-8C25D4C070D4}"/>
              </a:ext>
            </a:extLst>
          </p:cNvPr>
          <p:cNvSpPr/>
          <p:nvPr/>
        </p:nvSpPr>
        <p:spPr>
          <a:xfrm>
            <a:off x="4925816" y="3024749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CB1CDEB3-94CD-46BF-A869-3C5E6773C9E7}"/>
              </a:ext>
            </a:extLst>
          </p:cNvPr>
          <p:cNvSpPr/>
          <p:nvPr/>
        </p:nvSpPr>
        <p:spPr>
          <a:xfrm>
            <a:off x="10605456" y="2790129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15BEB5DC-CA57-4F86-86F1-E3298915C9E3}"/>
              </a:ext>
            </a:extLst>
          </p:cNvPr>
          <p:cNvSpPr/>
          <p:nvPr/>
        </p:nvSpPr>
        <p:spPr>
          <a:xfrm>
            <a:off x="5719755" y="3703472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B302A1BA-8C7D-4DC4-A106-123134FAC775}"/>
              </a:ext>
            </a:extLst>
          </p:cNvPr>
          <p:cNvSpPr/>
          <p:nvPr/>
        </p:nvSpPr>
        <p:spPr>
          <a:xfrm>
            <a:off x="1989471" y="3630726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19649FB9-07B0-45E7-B86D-640B070F22DD}"/>
              </a:ext>
            </a:extLst>
          </p:cNvPr>
          <p:cNvSpPr/>
          <p:nvPr/>
        </p:nvSpPr>
        <p:spPr>
          <a:xfrm>
            <a:off x="5838399" y="2897040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B00B4E9A-182A-4D12-B096-E7269ABB3BB3}"/>
              </a:ext>
            </a:extLst>
          </p:cNvPr>
          <p:cNvSpPr/>
          <p:nvPr/>
        </p:nvSpPr>
        <p:spPr>
          <a:xfrm>
            <a:off x="10901520" y="4237715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6DE742F7-9B2F-4244-A4D9-47444BF79445}"/>
              </a:ext>
            </a:extLst>
          </p:cNvPr>
          <p:cNvSpPr/>
          <p:nvPr/>
        </p:nvSpPr>
        <p:spPr>
          <a:xfrm>
            <a:off x="6981177" y="371407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36D9A77E-7769-4FE0-9317-0E9D037BAF12}"/>
              </a:ext>
            </a:extLst>
          </p:cNvPr>
          <p:cNvSpPr/>
          <p:nvPr/>
        </p:nvSpPr>
        <p:spPr>
          <a:xfrm>
            <a:off x="4852877" y="3996227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28F6A45A-2981-472F-934D-0DD3FBBC21F1}"/>
              </a:ext>
            </a:extLst>
          </p:cNvPr>
          <p:cNvSpPr/>
          <p:nvPr/>
        </p:nvSpPr>
        <p:spPr>
          <a:xfrm>
            <a:off x="6582216" y="2965526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F45545C9-FC75-4452-BD6E-26942E1B826E}"/>
              </a:ext>
            </a:extLst>
          </p:cNvPr>
          <p:cNvSpPr/>
          <p:nvPr/>
        </p:nvSpPr>
        <p:spPr>
          <a:xfrm>
            <a:off x="9835928" y="2794941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548D4F53-3D68-4981-B340-D6BC9B7CA22B}"/>
              </a:ext>
            </a:extLst>
          </p:cNvPr>
          <p:cNvSpPr/>
          <p:nvPr/>
        </p:nvSpPr>
        <p:spPr>
          <a:xfrm>
            <a:off x="8850400" y="2908427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8A892781-4BBC-4FCC-8664-0A1C92A911D4}"/>
              </a:ext>
            </a:extLst>
          </p:cNvPr>
          <p:cNvSpPr/>
          <p:nvPr/>
        </p:nvSpPr>
        <p:spPr>
          <a:xfrm>
            <a:off x="2844880" y="3948828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7788189F-AA2F-42A4-93DF-F22F9730DE6D}"/>
              </a:ext>
            </a:extLst>
          </p:cNvPr>
          <p:cNvSpPr/>
          <p:nvPr/>
        </p:nvSpPr>
        <p:spPr>
          <a:xfrm>
            <a:off x="6366216" y="4190451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5F957B9E-8B94-4F5B-904A-92112A475BAF}"/>
              </a:ext>
            </a:extLst>
          </p:cNvPr>
          <p:cNvSpPr/>
          <p:nvPr/>
        </p:nvSpPr>
        <p:spPr>
          <a:xfrm>
            <a:off x="11000790" y="3324985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02F8D7E5-2A26-4185-99E3-DCC8A4FDC5AA}"/>
              </a:ext>
            </a:extLst>
          </p:cNvPr>
          <p:cNvSpPr/>
          <p:nvPr/>
        </p:nvSpPr>
        <p:spPr>
          <a:xfrm>
            <a:off x="8782443" y="371819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31322CE8-839E-4086-8239-BE79EA5B07C3}"/>
              </a:ext>
            </a:extLst>
          </p:cNvPr>
          <p:cNvSpPr/>
          <p:nvPr/>
        </p:nvSpPr>
        <p:spPr>
          <a:xfrm>
            <a:off x="1789924" y="2808302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93985AEE-F900-4886-8DAA-4982EA4821B5}"/>
              </a:ext>
            </a:extLst>
          </p:cNvPr>
          <p:cNvSpPr/>
          <p:nvPr/>
        </p:nvSpPr>
        <p:spPr>
          <a:xfrm>
            <a:off x="8707937" y="4302456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7F34BCD5-0503-44DE-8F94-AAFFAF04327C}"/>
              </a:ext>
            </a:extLst>
          </p:cNvPr>
          <p:cNvSpPr/>
          <p:nvPr/>
        </p:nvSpPr>
        <p:spPr>
          <a:xfrm>
            <a:off x="9709048" y="349807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CA7026C-3D76-48CF-8516-4C171328E00B}"/>
              </a:ext>
            </a:extLst>
          </p:cNvPr>
          <p:cNvSpPr txBox="1"/>
          <p:nvPr/>
        </p:nvSpPr>
        <p:spPr>
          <a:xfrm>
            <a:off x="1050388" y="1513204"/>
            <a:ext cx="1009122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Total 24			All more than 5</a:t>
            </a:r>
            <a:r>
              <a:rPr lang="en-GB" sz="3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			</a:t>
            </a:r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All different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0DCF1A3-D4CF-49A3-B709-93C299E9F66D}"/>
              </a:ext>
            </a:extLst>
          </p:cNvPr>
          <p:cNvSpPr txBox="1"/>
          <p:nvPr/>
        </p:nvSpPr>
        <p:spPr>
          <a:xfrm>
            <a:off x="657959" y="5030278"/>
            <a:ext cx="300595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dirty="0">
                <a:latin typeface="Century Gothic" panose="020B0502020202020204" pitchFamily="34" charset="0"/>
              </a:rPr>
              <a:t>smallest number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17450EF-689D-421D-A1D1-F9A257C40FCE}"/>
              </a:ext>
            </a:extLst>
          </p:cNvPr>
          <p:cNvSpPr txBox="1"/>
          <p:nvPr/>
        </p:nvSpPr>
        <p:spPr>
          <a:xfrm>
            <a:off x="8703558" y="5030278"/>
            <a:ext cx="280717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dirty="0">
                <a:latin typeface="Century Gothic" panose="020B0502020202020204" pitchFamily="34" charset="0"/>
              </a:rPr>
              <a:t>largest number</a:t>
            </a:r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CF3C3209-F51A-4BF9-A851-36F8F24935B8}"/>
              </a:ext>
            </a:extLst>
          </p:cNvPr>
          <p:cNvSpPr/>
          <p:nvPr/>
        </p:nvSpPr>
        <p:spPr>
          <a:xfrm>
            <a:off x="10419653" y="3668812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FB7B3EA-23B2-479A-AF59-7D7532E7522C}"/>
              </a:ext>
            </a:extLst>
          </p:cNvPr>
          <p:cNvSpPr/>
          <p:nvPr/>
        </p:nvSpPr>
        <p:spPr>
          <a:xfrm>
            <a:off x="836689" y="6458759"/>
            <a:ext cx="207620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6, 7, 11</a:t>
            </a:r>
            <a:endParaRPr lang="en-GB" sz="24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4812192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356860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12: Make 24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1C9D64EC-1D8F-4541-BD8A-B71E57DAB252}"/>
              </a:ext>
            </a:extLst>
          </p:cNvPr>
          <p:cNvSpPr/>
          <p:nvPr/>
        </p:nvSpPr>
        <p:spPr>
          <a:xfrm>
            <a:off x="610072" y="2540165"/>
            <a:ext cx="3060000" cy="2376000"/>
          </a:xfrm>
          <a:prstGeom prst="roundRect">
            <a:avLst>
              <a:gd name="adj" fmla="val 7628"/>
            </a:avLst>
          </a:prstGeom>
          <a:solidFill>
            <a:schemeClr val="bg1"/>
          </a:solidFill>
          <a:ln w="762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367C49E8-930B-40C8-AD9A-CF150C306CB1}"/>
              </a:ext>
            </a:extLst>
          </p:cNvPr>
          <p:cNvSpPr/>
          <p:nvPr/>
        </p:nvSpPr>
        <p:spPr>
          <a:xfrm>
            <a:off x="2844880" y="3006129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E6E13255-4B0C-4560-9A17-777F63F6D785}"/>
              </a:ext>
            </a:extLst>
          </p:cNvPr>
          <p:cNvSpPr/>
          <p:nvPr/>
        </p:nvSpPr>
        <p:spPr>
          <a:xfrm>
            <a:off x="4566000" y="2540165"/>
            <a:ext cx="3060000" cy="2376000"/>
          </a:xfrm>
          <a:prstGeom prst="roundRect">
            <a:avLst>
              <a:gd name="adj" fmla="val 7628"/>
            </a:avLst>
          </a:prstGeom>
          <a:solidFill>
            <a:schemeClr val="bg1"/>
          </a:solidFill>
          <a:ln w="762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34D79A52-34C0-4A57-B2DC-685A4026C718}"/>
              </a:ext>
            </a:extLst>
          </p:cNvPr>
          <p:cNvSpPr/>
          <p:nvPr/>
        </p:nvSpPr>
        <p:spPr>
          <a:xfrm>
            <a:off x="8521928" y="2540165"/>
            <a:ext cx="3060000" cy="2376000"/>
          </a:xfrm>
          <a:prstGeom prst="roundRect">
            <a:avLst>
              <a:gd name="adj" fmla="val 7628"/>
            </a:avLst>
          </a:prstGeom>
          <a:solidFill>
            <a:schemeClr val="bg1"/>
          </a:solidFill>
          <a:ln w="762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FD58080E-A302-42F2-A968-6808B57A5B4B}"/>
              </a:ext>
            </a:extLst>
          </p:cNvPr>
          <p:cNvSpPr/>
          <p:nvPr/>
        </p:nvSpPr>
        <p:spPr>
          <a:xfrm>
            <a:off x="853777" y="3955086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6D1FE6E9-06BF-4348-AE80-C1475C9C79F1}"/>
              </a:ext>
            </a:extLst>
          </p:cNvPr>
          <p:cNvSpPr/>
          <p:nvPr/>
        </p:nvSpPr>
        <p:spPr>
          <a:xfrm>
            <a:off x="10141048" y="4271549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667608E1-A9F0-4F5C-AA12-26B7C4D9FAF3}"/>
              </a:ext>
            </a:extLst>
          </p:cNvPr>
          <p:cNvSpPr/>
          <p:nvPr/>
        </p:nvSpPr>
        <p:spPr>
          <a:xfrm>
            <a:off x="9282400" y="4325222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7CBCB33C-9DA9-4562-84FE-01A3CE67B81A}"/>
              </a:ext>
            </a:extLst>
          </p:cNvPr>
          <p:cNvSpPr/>
          <p:nvPr/>
        </p:nvSpPr>
        <p:spPr>
          <a:xfrm>
            <a:off x="836689" y="306830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5DF56321-F448-4FFC-83F6-8C25D4C070D4}"/>
              </a:ext>
            </a:extLst>
          </p:cNvPr>
          <p:cNvSpPr/>
          <p:nvPr/>
        </p:nvSpPr>
        <p:spPr>
          <a:xfrm>
            <a:off x="4925816" y="3024749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CB1CDEB3-94CD-46BF-A869-3C5E6773C9E7}"/>
              </a:ext>
            </a:extLst>
          </p:cNvPr>
          <p:cNvSpPr/>
          <p:nvPr/>
        </p:nvSpPr>
        <p:spPr>
          <a:xfrm>
            <a:off x="10605456" y="2790129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15BEB5DC-CA57-4F86-86F1-E3298915C9E3}"/>
              </a:ext>
            </a:extLst>
          </p:cNvPr>
          <p:cNvSpPr/>
          <p:nvPr/>
        </p:nvSpPr>
        <p:spPr>
          <a:xfrm>
            <a:off x="5719755" y="3703472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B302A1BA-8C7D-4DC4-A106-123134FAC775}"/>
              </a:ext>
            </a:extLst>
          </p:cNvPr>
          <p:cNvSpPr/>
          <p:nvPr/>
        </p:nvSpPr>
        <p:spPr>
          <a:xfrm>
            <a:off x="1989471" y="3630726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19649FB9-07B0-45E7-B86D-640B070F22DD}"/>
              </a:ext>
            </a:extLst>
          </p:cNvPr>
          <p:cNvSpPr/>
          <p:nvPr/>
        </p:nvSpPr>
        <p:spPr>
          <a:xfrm>
            <a:off x="5838399" y="2897040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B00B4E9A-182A-4D12-B096-E7269ABB3BB3}"/>
              </a:ext>
            </a:extLst>
          </p:cNvPr>
          <p:cNvSpPr/>
          <p:nvPr/>
        </p:nvSpPr>
        <p:spPr>
          <a:xfrm>
            <a:off x="10901520" y="4237715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6DE742F7-9B2F-4244-A4D9-47444BF79445}"/>
              </a:ext>
            </a:extLst>
          </p:cNvPr>
          <p:cNvSpPr/>
          <p:nvPr/>
        </p:nvSpPr>
        <p:spPr>
          <a:xfrm>
            <a:off x="6981177" y="371407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36D9A77E-7769-4FE0-9317-0E9D037BAF12}"/>
              </a:ext>
            </a:extLst>
          </p:cNvPr>
          <p:cNvSpPr/>
          <p:nvPr/>
        </p:nvSpPr>
        <p:spPr>
          <a:xfrm>
            <a:off x="4852877" y="3996227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28F6A45A-2981-472F-934D-0DD3FBBC21F1}"/>
              </a:ext>
            </a:extLst>
          </p:cNvPr>
          <p:cNvSpPr/>
          <p:nvPr/>
        </p:nvSpPr>
        <p:spPr>
          <a:xfrm>
            <a:off x="6582216" y="2965526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F45545C9-FC75-4452-BD6E-26942E1B826E}"/>
              </a:ext>
            </a:extLst>
          </p:cNvPr>
          <p:cNvSpPr/>
          <p:nvPr/>
        </p:nvSpPr>
        <p:spPr>
          <a:xfrm>
            <a:off x="9835928" y="2794941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548D4F53-3D68-4981-B340-D6BC9B7CA22B}"/>
              </a:ext>
            </a:extLst>
          </p:cNvPr>
          <p:cNvSpPr/>
          <p:nvPr/>
        </p:nvSpPr>
        <p:spPr>
          <a:xfrm>
            <a:off x="8850400" y="2908427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8A892781-4BBC-4FCC-8664-0A1C92A911D4}"/>
              </a:ext>
            </a:extLst>
          </p:cNvPr>
          <p:cNvSpPr/>
          <p:nvPr/>
        </p:nvSpPr>
        <p:spPr>
          <a:xfrm>
            <a:off x="2844880" y="3948828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7788189F-AA2F-42A4-93DF-F22F9730DE6D}"/>
              </a:ext>
            </a:extLst>
          </p:cNvPr>
          <p:cNvSpPr/>
          <p:nvPr/>
        </p:nvSpPr>
        <p:spPr>
          <a:xfrm>
            <a:off x="6366216" y="4190451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5F957B9E-8B94-4F5B-904A-92112A475BAF}"/>
              </a:ext>
            </a:extLst>
          </p:cNvPr>
          <p:cNvSpPr/>
          <p:nvPr/>
        </p:nvSpPr>
        <p:spPr>
          <a:xfrm>
            <a:off x="11000790" y="3324985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02F8D7E5-2A26-4185-99E3-DCC8A4FDC5AA}"/>
              </a:ext>
            </a:extLst>
          </p:cNvPr>
          <p:cNvSpPr/>
          <p:nvPr/>
        </p:nvSpPr>
        <p:spPr>
          <a:xfrm>
            <a:off x="8782443" y="371819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31322CE8-839E-4086-8239-BE79EA5B07C3}"/>
              </a:ext>
            </a:extLst>
          </p:cNvPr>
          <p:cNvSpPr/>
          <p:nvPr/>
        </p:nvSpPr>
        <p:spPr>
          <a:xfrm>
            <a:off x="1789924" y="2808302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93985AEE-F900-4886-8DAA-4982EA4821B5}"/>
              </a:ext>
            </a:extLst>
          </p:cNvPr>
          <p:cNvSpPr/>
          <p:nvPr/>
        </p:nvSpPr>
        <p:spPr>
          <a:xfrm>
            <a:off x="5470288" y="4271549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7F34BCD5-0503-44DE-8F94-AAFFAF04327C}"/>
              </a:ext>
            </a:extLst>
          </p:cNvPr>
          <p:cNvSpPr/>
          <p:nvPr/>
        </p:nvSpPr>
        <p:spPr>
          <a:xfrm>
            <a:off x="9709048" y="349807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CA7026C-3D76-48CF-8516-4C171328E00B}"/>
              </a:ext>
            </a:extLst>
          </p:cNvPr>
          <p:cNvSpPr txBox="1"/>
          <p:nvPr/>
        </p:nvSpPr>
        <p:spPr>
          <a:xfrm>
            <a:off x="1050388" y="1513204"/>
            <a:ext cx="1009122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Total 24			All more than 5</a:t>
            </a:r>
            <a:r>
              <a:rPr lang="en-GB" sz="3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			</a:t>
            </a:r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All different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0DCF1A3-D4CF-49A3-B709-93C299E9F66D}"/>
              </a:ext>
            </a:extLst>
          </p:cNvPr>
          <p:cNvSpPr txBox="1"/>
          <p:nvPr/>
        </p:nvSpPr>
        <p:spPr>
          <a:xfrm>
            <a:off x="657959" y="5030278"/>
            <a:ext cx="300595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dirty="0">
                <a:latin typeface="Century Gothic" panose="020B0502020202020204" pitchFamily="34" charset="0"/>
              </a:rPr>
              <a:t>smallest number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17450EF-689D-421D-A1D1-F9A257C40FCE}"/>
              </a:ext>
            </a:extLst>
          </p:cNvPr>
          <p:cNvSpPr txBox="1"/>
          <p:nvPr/>
        </p:nvSpPr>
        <p:spPr>
          <a:xfrm>
            <a:off x="8703558" y="5030278"/>
            <a:ext cx="280717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dirty="0">
                <a:latin typeface="Century Gothic" panose="020B0502020202020204" pitchFamily="34" charset="0"/>
              </a:rPr>
              <a:t>largest number</a:t>
            </a:r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CF3C3209-F51A-4BF9-A851-36F8F24935B8}"/>
              </a:ext>
            </a:extLst>
          </p:cNvPr>
          <p:cNvSpPr/>
          <p:nvPr/>
        </p:nvSpPr>
        <p:spPr>
          <a:xfrm>
            <a:off x="10419653" y="3668812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FB7B3EA-23B2-479A-AF59-7D7532E7522C}"/>
              </a:ext>
            </a:extLst>
          </p:cNvPr>
          <p:cNvSpPr/>
          <p:nvPr/>
        </p:nvSpPr>
        <p:spPr>
          <a:xfrm>
            <a:off x="836689" y="6458759"/>
            <a:ext cx="207620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6, 7, 11</a:t>
            </a:r>
            <a:endParaRPr lang="en-GB" sz="2400" dirty="0">
              <a:solidFill>
                <a:srgbClr val="FF0000"/>
              </a:solidFill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BAAAC39F-5FA4-46F2-919E-0D5B86E930E1}"/>
              </a:ext>
            </a:extLst>
          </p:cNvPr>
          <p:cNvSpPr/>
          <p:nvPr/>
        </p:nvSpPr>
        <p:spPr>
          <a:xfrm>
            <a:off x="5120968" y="6458759"/>
            <a:ext cx="207620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6, 8, 10</a:t>
            </a:r>
            <a:endParaRPr lang="en-GB" sz="2400" dirty="0">
              <a:solidFill>
                <a:srgbClr val="FF0000"/>
              </a:solidFill>
            </a:endParaRPr>
          </a:p>
        </p:txBody>
      </p:sp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33FC5474-016C-4D8A-810A-78D8FD5AB09B}"/>
              </a:ext>
            </a:extLst>
          </p:cNvPr>
          <p:cNvCxnSpPr>
            <a:cxnSpLocks/>
          </p:cNvCxnSpPr>
          <p:nvPr/>
        </p:nvCxnSpPr>
        <p:spPr>
          <a:xfrm flipH="1" flipV="1">
            <a:off x="5719756" y="4518131"/>
            <a:ext cx="3168478" cy="50455"/>
          </a:xfrm>
          <a:prstGeom prst="straightConnector1">
            <a:avLst/>
          </a:prstGeom>
          <a:ln w="76200" cap="rnd">
            <a:solidFill>
              <a:srgbClr val="C0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35057114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356860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12: Make 24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1C9D64EC-1D8F-4541-BD8A-B71E57DAB252}"/>
              </a:ext>
            </a:extLst>
          </p:cNvPr>
          <p:cNvSpPr/>
          <p:nvPr/>
        </p:nvSpPr>
        <p:spPr>
          <a:xfrm>
            <a:off x="610072" y="2540165"/>
            <a:ext cx="3060000" cy="2376000"/>
          </a:xfrm>
          <a:prstGeom prst="roundRect">
            <a:avLst>
              <a:gd name="adj" fmla="val 7628"/>
            </a:avLst>
          </a:prstGeom>
          <a:solidFill>
            <a:schemeClr val="bg1"/>
          </a:solidFill>
          <a:ln w="762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367C49E8-930B-40C8-AD9A-CF150C306CB1}"/>
              </a:ext>
            </a:extLst>
          </p:cNvPr>
          <p:cNvSpPr/>
          <p:nvPr/>
        </p:nvSpPr>
        <p:spPr>
          <a:xfrm>
            <a:off x="2844880" y="3006129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E6E13255-4B0C-4560-9A17-777F63F6D785}"/>
              </a:ext>
            </a:extLst>
          </p:cNvPr>
          <p:cNvSpPr/>
          <p:nvPr/>
        </p:nvSpPr>
        <p:spPr>
          <a:xfrm>
            <a:off x="4566000" y="2540165"/>
            <a:ext cx="3060000" cy="2376000"/>
          </a:xfrm>
          <a:prstGeom prst="roundRect">
            <a:avLst>
              <a:gd name="adj" fmla="val 7628"/>
            </a:avLst>
          </a:prstGeom>
          <a:solidFill>
            <a:schemeClr val="bg1"/>
          </a:solidFill>
          <a:ln w="762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34D79A52-34C0-4A57-B2DC-685A4026C718}"/>
              </a:ext>
            </a:extLst>
          </p:cNvPr>
          <p:cNvSpPr/>
          <p:nvPr/>
        </p:nvSpPr>
        <p:spPr>
          <a:xfrm>
            <a:off x="8521928" y="2540165"/>
            <a:ext cx="3060000" cy="2376000"/>
          </a:xfrm>
          <a:prstGeom prst="roundRect">
            <a:avLst>
              <a:gd name="adj" fmla="val 7628"/>
            </a:avLst>
          </a:prstGeom>
          <a:solidFill>
            <a:schemeClr val="bg1"/>
          </a:solidFill>
          <a:ln w="762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FD58080E-A302-42F2-A968-6808B57A5B4B}"/>
              </a:ext>
            </a:extLst>
          </p:cNvPr>
          <p:cNvSpPr/>
          <p:nvPr/>
        </p:nvSpPr>
        <p:spPr>
          <a:xfrm>
            <a:off x="853777" y="3955086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6D1FE6E9-06BF-4348-AE80-C1475C9C79F1}"/>
              </a:ext>
            </a:extLst>
          </p:cNvPr>
          <p:cNvSpPr/>
          <p:nvPr/>
        </p:nvSpPr>
        <p:spPr>
          <a:xfrm>
            <a:off x="10141048" y="4271549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667608E1-A9F0-4F5C-AA12-26B7C4D9FAF3}"/>
              </a:ext>
            </a:extLst>
          </p:cNvPr>
          <p:cNvSpPr/>
          <p:nvPr/>
        </p:nvSpPr>
        <p:spPr>
          <a:xfrm>
            <a:off x="9282400" y="4325222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7CBCB33C-9DA9-4562-84FE-01A3CE67B81A}"/>
              </a:ext>
            </a:extLst>
          </p:cNvPr>
          <p:cNvSpPr/>
          <p:nvPr/>
        </p:nvSpPr>
        <p:spPr>
          <a:xfrm>
            <a:off x="836689" y="306830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5DF56321-F448-4FFC-83F6-8C25D4C070D4}"/>
              </a:ext>
            </a:extLst>
          </p:cNvPr>
          <p:cNvSpPr/>
          <p:nvPr/>
        </p:nvSpPr>
        <p:spPr>
          <a:xfrm>
            <a:off x="4925816" y="3024749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CB1CDEB3-94CD-46BF-A869-3C5E6773C9E7}"/>
              </a:ext>
            </a:extLst>
          </p:cNvPr>
          <p:cNvSpPr/>
          <p:nvPr/>
        </p:nvSpPr>
        <p:spPr>
          <a:xfrm>
            <a:off x="10605456" y="2790129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15BEB5DC-CA57-4F86-86F1-E3298915C9E3}"/>
              </a:ext>
            </a:extLst>
          </p:cNvPr>
          <p:cNvSpPr/>
          <p:nvPr/>
        </p:nvSpPr>
        <p:spPr>
          <a:xfrm>
            <a:off x="5719755" y="3703472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B302A1BA-8C7D-4DC4-A106-123134FAC775}"/>
              </a:ext>
            </a:extLst>
          </p:cNvPr>
          <p:cNvSpPr/>
          <p:nvPr/>
        </p:nvSpPr>
        <p:spPr>
          <a:xfrm>
            <a:off x="1989471" y="3630726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19649FB9-07B0-45E7-B86D-640B070F22DD}"/>
              </a:ext>
            </a:extLst>
          </p:cNvPr>
          <p:cNvSpPr/>
          <p:nvPr/>
        </p:nvSpPr>
        <p:spPr>
          <a:xfrm>
            <a:off x="5838399" y="2897040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B00B4E9A-182A-4D12-B096-E7269ABB3BB3}"/>
              </a:ext>
            </a:extLst>
          </p:cNvPr>
          <p:cNvSpPr/>
          <p:nvPr/>
        </p:nvSpPr>
        <p:spPr>
          <a:xfrm>
            <a:off x="10901520" y="4237715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6DE742F7-9B2F-4244-A4D9-47444BF79445}"/>
              </a:ext>
            </a:extLst>
          </p:cNvPr>
          <p:cNvSpPr/>
          <p:nvPr/>
        </p:nvSpPr>
        <p:spPr>
          <a:xfrm>
            <a:off x="6981177" y="371407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36D9A77E-7769-4FE0-9317-0E9D037BAF12}"/>
              </a:ext>
            </a:extLst>
          </p:cNvPr>
          <p:cNvSpPr/>
          <p:nvPr/>
        </p:nvSpPr>
        <p:spPr>
          <a:xfrm>
            <a:off x="4852877" y="3996227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28F6A45A-2981-472F-934D-0DD3FBBC21F1}"/>
              </a:ext>
            </a:extLst>
          </p:cNvPr>
          <p:cNvSpPr/>
          <p:nvPr/>
        </p:nvSpPr>
        <p:spPr>
          <a:xfrm>
            <a:off x="6582216" y="2965526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F45545C9-FC75-4452-BD6E-26942E1B826E}"/>
              </a:ext>
            </a:extLst>
          </p:cNvPr>
          <p:cNvSpPr/>
          <p:nvPr/>
        </p:nvSpPr>
        <p:spPr>
          <a:xfrm>
            <a:off x="9835928" y="2794941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548D4F53-3D68-4981-B340-D6BC9B7CA22B}"/>
              </a:ext>
            </a:extLst>
          </p:cNvPr>
          <p:cNvSpPr/>
          <p:nvPr/>
        </p:nvSpPr>
        <p:spPr>
          <a:xfrm>
            <a:off x="8850400" y="2908427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8A892781-4BBC-4FCC-8664-0A1C92A911D4}"/>
              </a:ext>
            </a:extLst>
          </p:cNvPr>
          <p:cNvSpPr/>
          <p:nvPr/>
        </p:nvSpPr>
        <p:spPr>
          <a:xfrm>
            <a:off x="2844880" y="3948828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7788189F-AA2F-42A4-93DF-F22F9730DE6D}"/>
              </a:ext>
            </a:extLst>
          </p:cNvPr>
          <p:cNvSpPr/>
          <p:nvPr/>
        </p:nvSpPr>
        <p:spPr>
          <a:xfrm>
            <a:off x="6366216" y="4190451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5F957B9E-8B94-4F5B-904A-92112A475BAF}"/>
              </a:ext>
            </a:extLst>
          </p:cNvPr>
          <p:cNvSpPr/>
          <p:nvPr/>
        </p:nvSpPr>
        <p:spPr>
          <a:xfrm>
            <a:off x="1633328" y="4299356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02F8D7E5-2A26-4185-99E3-DCC8A4FDC5AA}"/>
              </a:ext>
            </a:extLst>
          </p:cNvPr>
          <p:cNvSpPr/>
          <p:nvPr/>
        </p:nvSpPr>
        <p:spPr>
          <a:xfrm>
            <a:off x="8782443" y="371819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31322CE8-839E-4086-8239-BE79EA5B07C3}"/>
              </a:ext>
            </a:extLst>
          </p:cNvPr>
          <p:cNvSpPr/>
          <p:nvPr/>
        </p:nvSpPr>
        <p:spPr>
          <a:xfrm>
            <a:off x="1789924" y="2808302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93985AEE-F900-4886-8DAA-4982EA4821B5}"/>
              </a:ext>
            </a:extLst>
          </p:cNvPr>
          <p:cNvSpPr/>
          <p:nvPr/>
        </p:nvSpPr>
        <p:spPr>
          <a:xfrm>
            <a:off x="5470288" y="4271549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7F34BCD5-0503-44DE-8F94-AAFFAF04327C}"/>
              </a:ext>
            </a:extLst>
          </p:cNvPr>
          <p:cNvSpPr/>
          <p:nvPr/>
        </p:nvSpPr>
        <p:spPr>
          <a:xfrm>
            <a:off x="9709048" y="3498074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CA7026C-3D76-48CF-8516-4C171328E00B}"/>
              </a:ext>
            </a:extLst>
          </p:cNvPr>
          <p:cNvSpPr txBox="1"/>
          <p:nvPr/>
        </p:nvSpPr>
        <p:spPr>
          <a:xfrm>
            <a:off x="1050388" y="1513204"/>
            <a:ext cx="1009122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Total 24			All more than 5</a:t>
            </a:r>
            <a:r>
              <a:rPr lang="en-GB" sz="3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			</a:t>
            </a:r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All different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0DCF1A3-D4CF-49A3-B709-93C299E9F66D}"/>
              </a:ext>
            </a:extLst>
          </p:cNvPr>
          <p:cNvSpPr txBox="1"/>
          <p:nvPr/>
        </p:nvSpPr>
        <p:spPr>
          <a:xfrm>
            <a:off x="657959" y="5030278"/>
            <a:ext cx="300595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dirty="0">
                <a:latin typeface="Century Gothic" panose="020B0502020202020204" pitchFamily="34" charset="0"/>
              </a:rPr>
              <a:t>smallest number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17450EF-689D-421D-A1D1-F9A257C40FCE}"/>
              </a:ext>
            </a:extLst>
          </p:cNvPr>
          <p:cNvSpPr txBox="1"/>
          <p:nvPr/>
        </p:nvSpPr>
        <p:spPr>
          <a:xfrm>
            <a:off x="8703558" y="5030278"/>
            <a:ext cx="280717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dirty="0">
                <a:latin typeface="Century Gothic" panose="020B0502020202020204" pitchFamily="34" charset="0"/>
              </a:rPr>
              <a:t>largest number</a:t>
            </a:r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CF3C3209-F51A-4BF9-A851-36F8F24935B8}"/>
              </a:ext>
            </a:extLst>
          </p:cNvPr>
          <p:cNvSpPr/>
          <p:nvPr/>
        </p:nvSpPr>
        <p:spPr>
          <a:xfrm>
            <a:off x="10419653" y="3668812"/>
            <a:ext cx="432000" cy="4320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FB7B3EA-23B2-479A-AF59-7D7532E7522C}"/>
              </a:ext>
            </a:extLst>
          </p:cNvPr>
          <p:cNvSpPr/>
          <p:nvPr/>
        </p:nvSpPr>
        <p:spPr>
          <a:xfrm>
            <a:off x="836689" y="6458759"/>
            <a:ext cx="207620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6, 7, 11</a:t>
            </a:r>
            <a:endParaRPr lang="en-GB" sz="2400" dirty="0">
              <a:solidFill>
                <a:srgbClr val="FF0000"/>
              </a:solidFill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BAAAC39F-5FA4-46F2-919E-0D5B86E930E1}"/>
              </a:ext>
            </a:extLst>
          </p:cNvPr>
          <p:cNvSpPr/>
          <p:nvPr/>
        </p:nvSpPr>
        <p:spPr>
          <a:xfrm>
            <a:off x="5120968" y="6458759"/>
            <a:ext cx="207620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6, 8, 10</a:t>
            </a:r>
            <a:endParaRPr lang="en-GB" sz="2400" dirty="0">
              <a:solidFill>
                <a:srgbClr val="FF0000"/>
              </a:solidFill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4C7EE88B-6E2D-438F-AA83-DC9A32284E1F}"/>
              </a:ext>
            </a:extLst>
          </p:cNvPr>
          <p:cNvSpPr/>
          <p:nvPr/>
        </p:nvSpPr>
        <p:spPr>
          <a:xfrm>
            <a:off x="9405247" y="6458759"/>
            <a:ext cx="1760418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7, 8, 9</a:t>
            </a:r>
            <a:endParaRPr lang="en-GB" sz="2400" dirty="0">
              <a:solidFill>
                <a:srgbClr val="FF0000"/>
              </a:solidFill>
            </a:endParaRPr>
          </a:p>
        </p:txBody>
      </p:sp>
      <p:cxnSp>
        <p:nvCxnSpPr>
          <p:cNvPr id="53" name="Straight Arrow Connector 52">
            <a:extLst>
              <a:ext uri="{FF2B5EF4-FFF2-40B4-BE49-F238E27FC236}">
                <a16:creationId xmlns:a16="http://schemas.microsoft.com/office/drawing/2014/main" id="{C3094559-BC3D-4195-BA54-0F67DF6AE9FA}"/>
              </a:ext>
            </a:extLst>
          </p:cNvPr>
          <p:cNvCxnSpPr>
            <a:cxnSpLocks/>
          </p:cNvCxnSpPr>
          <p:nvPr/>
        </p:nvCxnSpPr>
        <p:spPr>
          <a:xfrm flipH="1">
            <a:off x="1789924" y="3441473"/>
            <a:ext cx="9375741" cy="1061990"/>
          </a:xfrm>
          <a:prstGeom prst="straightConnector1">
            <a:avLst/>
          </a:prstGeom>
          <a:ln w="76200" cap="rnd">
            <a:solidFill>
              <a:srgbClr val="C0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9558240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0121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13: Number sentences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7FBEC48A-304D-42D0-990C-707BCBE5A7CD}"/>
              </a:ext>
            </a:extLst>
          </p:cNvPr>
          <p:cNvSpPr/>
          <p:nvPr/>
        </p:nvSpPr>
        <p:spPr>
          <a:xfrm>
            <a:off x="2599834" y="3052395"/>
            <a:ext cx="1008000" cy="1008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38100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4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8EDE06A6-8627-4F9B-BB02-D8B1B2A3097A}"/>
              </a:ext>
            </a:extLst>
          </p:cNvPr>
          <p:cNvSpPr/>
          <p:nvPr/>
        </p:nvSpPr>
        <p:spPr>
          <a:xfrm>
            <a:off x="8402489" y="2977512"/>
            <a:ext cx="684000" cy="54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+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5458BDC2-CBAC-4A01-9E6B-9C5F93D9A527}"/>
              </a:ext>
            </a:extLst>
          </p:cNvPr>
          <p:cNvSpPr/>
          <p:nvPr/>
        </p:nvSpPr>
        <p:spPr>
          <a:xfrm>
            <a:off x="6768468" y="3520395"/>
            <a:ext cx="684000" cy="54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=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8A058EB-2334-49AA-8D56-4D23EFF959C7}"/>
              </a:ext>
            </a:extLst>
          </p:cNvPr>
          <p:cNvGrpSpPr/>
          <p:nvPr/>
        </p:nvGrpSpPr>
        <p:grpSpPr>
          <a:xfrm>
            <a:off x="4207326" y="3816361"/>
            <a:ext cx="684000" cy="646331"/>
            <a:chOff x="5864436" y="1499866"/>
            <a:chExt cx="504000" cy="626247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F0011754-62F1-4241-8433-5E0B86F8CB5A}"/>
                </a:ext>
              </a:extLst>
            </p:cNvPr>
            <p:cNvSpPr/>
            <p:nvPr/>
          </p:nvSpPr>
          <p:spPr>
            <a:xfrm>
              <a:off x="5864436" y="1569214"/>
              <a:ext cx="504000" cy="523220"/>
            </a:xfrm>
            <a:prstGeom prst="rect">
              <a:avLst/>
            </a:prstGeom>
            <a:solidFill>
              <a:srgbClr val="FFFF00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23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9440AA6-D20E-4626-A360-5C52A187F791}"/>
                </a:ext>
              </a:extLst>
            </p:cNvPr>
            <p:cNvSpPr/>
            <p:nvPr/>
          </p:nvSpPr>
          <p:spPr>
            <a:xfrm>
              <a:off x="5965011" y="1499866"/>
              <a:ext cx="306157" cy="62624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3600" b="1" dirty="0">
                  <a:latin typeface="Century Gothic" panose="020B0502020202020204" pitchFamily="34" charset="0"/>
                </a:rPr>
                <a:t>–</a:t>
              </a:r>
            </a:p>
          </p:txBody>
        </p: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A75164DA-B7CD-4397-93EF-689C8A52D6C8}"/>
              </a:ext>
            </a:extLst>
          </p:cNvPr>
          <p:cNvSpPr/>
          <p:nvPr/>
        </p:nvSpPr>
        <p:spPr>
          <a:xfrm>
            <a:off x="5358812" y="4374550"/>
            <a:ext cx="1008000" cy="1008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38100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4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0AED24EC-21DD-40A7-A54A-763C246DB3F5}"/>
              </a:ext>
            </a:extLst>
          </p:cNvPr>
          <p:cNvSpPr/>
          <p:nvPr/>
        </p:nvSpPr>
        <p:spPr>
          <a:xfrm>
            <a:off x="7859848" y="4756672"/>
            <a:ext cx="1008000" cy="1008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38100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12188303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0121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13: Number sentences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35F9CFE8-B1C5-4E90-98FC-D70AF8353595}"/>
              </a:ext>
            </a:extLst>
          </p:cNvPr>
          <p:cNvSpPr/>
          <p:nvPr/>
        </p:nvSpPr>
        <p:spPr>
          <a:xfrm>
            <a:off x="523184" y="1499733"/>
            <a:ext cx="474331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Number sentences using:</a:t>
            </a:r>
            <a:endParaRPr lang="en-GB" sz="2800" dirty="0">
              <a:solidFill>
                <a:srgbClr val="C00000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F4E5BEF3-B183-4638-9F5D-350B006A4490}"/>
              </a:ext>
            </a:extLst>
          </p:cNvPr>
          <p:cNvSpPr/>
          <p:nvPr/>
        </p:nvSpPr>
        <p:spPr>
          <a:xfrm>
            <a:off x="2355325" y="2115367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21E8C6BC-0D73-483A-9CBB-E249350DDF77}"/>
              </a:ext>
            </a:extLst>
          </p:cNvPr>
          <p:cNvSpPr/>
          <p:nvPr/>
        </p:nvSpPr>
        <p:spPr>
          <a:xfrm>
            <a:off x="794930" y="2217347"/>
            <a:ext cx="432000" cy="36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+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3C6AC32C-3E30-4F25-AC18-C0345C1F110D}"/>
              </a:ext>
            </a:extLst>
          </p:cNvPr>
          <p:cNvSpPr/>
          <p:nvPr/>
        </p:nvSpPr>
        <p:spPr>
          <a:xfrm>
            <a:off x="1532267" y="2217347"/>
            <a:ext cx="432000" cy="36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CB7E898-B812-475D-9B64-54A3D4B07233}"/>
              </a:ext>
            </a:extLst>
          </p:cNvPr>
          <p:cNvSpPr/>
          <p:nvPr/>
        </p:nvSpPr>
        <p:spPr>
          <a:xfrm>
            <a:off x="3199393" y="2115367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F5A9FCC-EE20-4BDB-8941-4CBAFACF0301}"/>
              </a:ext>
            </a:extLst>
          </p:cNvPr>
          <p:cNvSpPr/>
          <p:nvPr/>
        </p:nvSpPr>
        <p:spPr>
          <a:xfrm>
            <a:off x="4043461" y="2115367"/>
            <a:ext cx="594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9134AE8-DD8B-4274-B698-65B7BBEC0335}"/>
              </a:ext>
            </a:extLst>
          </p:cNvPr>
          <p:cNvSpPr/>
          <p:nvPr/>
        </p:nvSpPr>
        <p:spPr>
          <a:xfrm>
            <a:off x="418254" y="1409792"/>
            <a:ext cx="5400000" cy="3060000"/>
          </a:xfrm>
          <a:prstGeom prst="rect">
            <a:avLst/>
          </a:prstGeom>
          <a:noFill/>
          <a:ln w="38100" cap="rnd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82E57B04-6202-4292-9CC9-CCF6BE43F6A8}"/>
              </a:ext>
            </a:extLst>
          </p:cNvPr>
          <p:cNvSpPr/>
          <p:nvPr/>
        </p:nvSpPr>
        <p:spPr>
          <a:xfrm>
            <a:off x="734970" y="2973884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7 + 4 = 11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4 + 7 = 11</a:t>
            </a:r>
            <a:endParaRPr lang="en-GB" sz="3200" b="1" dirty="0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6D4B7D8A-6A60-4981-9F47-36C25FD8B00E}"/>
              </a:ext>
            </a:extLst>
          </p:cNvPr>
          <p:cNvSpPr/>
          <p:nvPr/>
        </p:nvSpPr>
        <p:spPr>
          <a:xfrm>
            <a:off x="3323117" y="2973884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11 = 7 + 4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11 = 4 + 7</a:t>
            </a:r>
            <a:endParaRPr lang="en-GB" sz="3200" b="1" dirty="0"/>
          </a:p>
        </p:txBody>
      </p:sp>
    </p:spTree>
    <p:extLst>
      <p:ext uri="{BB962C8B-B14F-4D97-AF65-F5344CB8AC3E}">
        <p14:creationId xmlns:p14="http://schemas.microsoft.com/office/powerpoint/2010/main" val="2576177571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0121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13: Number sentences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35F9CFE8-B1C5-4E90-98FC-D70AF8353595}"/>
              </a:ext>
            </a:extLst>
          </p:cNvPr>
          <p:cNvSpPr/>
          <p:nvPr/>
        </p:nvSpPr>
        <p:spPr>
          <a:xfrm>
            <a:off x="523184" y="1499733"/>
            <a:ext cx="474331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Number sentences using:</a:t>
            </a:r>
            <a:endParaRPr lang="en-GB" sz="2800" dirty="0">
              <a:solidFill>
                <a:srgbClr val="C00000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F4E5BEF3-B183-4638-9F5D-350B006A4490}"/>
              </a:ext>
            </a:extLst>
          </p:cNvPr>
          <p:cNvSpPr/>
          <p:nvPr/>
        </p:nvSpPr>
        <p:spPr>
          <a:xfrm>
            <a:off x="2355325" y="2115367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21E8C6BC-0D73-483A-9CBB-E249350DDF77}"/>
              </a:ext>
            </a:extLst>
          </p:cNvPr>
          <p:cNvSpPr/>
          <p:nvPr/>
        </p:nvSpPr>
        <p:spPr>
          <a:xfrm>
            <a:off x="794930" y="2217347"/>
            <a:ext cx="432000" cy="36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+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3C6AC32C-3E30-4F25-AC18-C0345C1F110D}"/>
              </a:ext>
            </a:extLst>
          </p:cNvPr>
          <p:cNvSpPr/>
          <p:nvPr/>
        </p:nvSpPr>
        <p:spPr>
          <a:xfrm>
            <a:off x="1532267" y="2217347"/>
            <a:ext cx="432000" cy="36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CB7E898-B812-475D-9B64-54A3D4B07233}"/>
              </a:ext>
            </a:extLst>
          </p:cNvPr>
          <p:cNvSpPr/>
          <p:nvPr/>
        </p:nvSpPr>
        <p:spPr>
          <a:xfrm>
            <a:off x="3199393" y="2115367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F5A9FCC-EE20-4BDB-8941-4CBAFACF0301}"/>
              </a:ext>
            </a:extLst>
          </p:cNvPr>
          <p:cNvSpPr/>
          <p:nvPr/>
        </p:nvSpPr>
        <p:spPr>
          <a:xfrm>
            <a:off x="4043461" y="2115367"/>
            <a:ext cx="594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9134AE8-DD8B-4274-B698-65B7BBEC0335}"/>
              </a:ext>
            </a:extLst>
          </p:cNvPr>
          <p:cNvSpPr/>
          <p:nvPr/>
        </p:nvSpPr>
        <p:spPr>
          <a:xfrm>
            <a:off x="418254" y="1409792"/>
            <a:ext cx="5400000" cy="3060000"/>
          </a:xfrm>
          <a:prstGeom prst="rect">
            <a:avLst/>
          </a:prstGeom>
          <a:noFill/>
          <a:ln w="38100" cap="rnd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82E57B04-6202-4292-9CC9-CCF6BE43F6A8}"/>
              </a:ext>
            </a:extLst>
          </p:cNvPr>
          <p:cNvSpPr/>
          <p:nvPr/>
        </p:nvSpPr>
        <p:spPr>
          <a:xfrm>
            <a:off x="734970" y="2973884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7 + 4 = 11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4 + 7 = 11</a:t>
            </a:r>
            <a:endParaRPr lang="en-GB" sz="3200" b="1" dirty="0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6D4B7D8A-6A60-4981-9F47-36C25FD8B00E}"/>
              </a:ext>
            </a:extLst>
          </p:cNvPr>
          <p:cNvSpPr/>
          <p:nvPr/>
        </p:nvSpPr>
        <p:spPr>
          <a:xfrm>
            <a:off x="3323117" y="2973884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11 = 7 + 4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11 = 4 + 7</a:t>
            </a:r>
            <a:endParaRPr lang="en-GB" sz="3200" b="1" dirty="0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8604DA76-F9E9-451E-A449-BBC8B475C3CB}"/>
              </a:ext>
            </a:extLst>
          </p:cNvPr>
          <p:cNvSpPr/>
          <p:nvPr/>
        </p:nvSpPr>
        <p:spPr>
          <a:xfrm>
            <a:off x="6405794" y="1499733"/>
            <a:ext cx="474331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Number sentences using:</a:t>
            </a:r>
            <a:endParaRPr lang="en-GB" sz="2800" dirty="0">
              <a:solidFill>
                <a:srgbClr val="C00000"/>
              </a:solidFill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FE2745ED-2A1F-4187-AFD3-55EB8760AF61}"/>
              </a:ext>
            </a:extLst>
          </p:cNvPr>
          <p:cNvSpPr/>
          <p:nvPr/>
        </p:nvSpPr>
        <p:spPr>
          <a:xfrm>
            <a:off x="8237935" y="2115367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CE0C8D1F-28D4-4199-BA39-5C9547D68670}"/>
              </a:ext>
            </a:extLst>
          </p:cNvPr>
          <p:cNvSpPr/>
          <p:nvPr/>
        </p:nvSpPr>
        <p:spPr>
          <a:xfrm>
            <a:off x="7414877" y="2217347"/>
            <a:ext cx="432000" cy="36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6CC5834D-0904-4CF7-8CC0-6DDED5E6892D}"/>
              </a:ext>
            </a:extLst>
          </p:cNvPr>
          <p:cNvSpPr/>
          <p:nvPr/>
        </p:nvSpPr>
        <p:spPr>
          <a:xfrm>
            <a:off x="9082003" y="2115367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73EEA62C-F8AC-4167-B563-422011E3CA60}"/>
              </a:ext>
            </a:extLst>
          </p:cNvPr>
          <p:cNvSpPr/>
          <p:nvPr/>
        </p:nvSpPr>
        <p:spPr>
          <a:xfrm>
            <a:off x="9926071" y="2115367"/>
            <a:ext cx="594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62161013-A7C3-4FBB-9DF3-CBC64F6B7A20}"/>
              </a:ext>
            </a:extLst>
          </p:cNvPr>
          <p:cNvSpPr/>
          <p:nvPr/>
        </p:nvSpPr>
        <p:spPr>
          <a:xfrm>
            <a:off x="6300864" y="1409792"/>
            <a:ext cx="5400000" cy="3060000"/>
          </a:xfrm>
          <a:prstGeom prst="rect">
            <a:avLst/>
          </a:prstGeom>
          <a:noFill/>
          <a:ln w="38100" cap="rnd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1FBDEB67-2392-4602-9A37-015CD5E6DED9}"/>
              </a:ext>
            </a:extLst>
          </p:cNvPr>
          <p:cNvSpPr/>
          <p:nvPr/>
        </p:nvSpPr>
        <p:spPr>
          <a:xfrm>
            <a:off x="6617580" y="2973884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11 – 7 = 4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11 – 4 = 7</a:t>
            </a:r>
            <a:endParaRPr lang="en-GB" sz="3200" b="1" dirty="0"/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CEFBF45D-2DC8-4E96-AFBA-509BBB8C5E1D}"/>
              </a:ext>
            </a:extLst>
          </p:cNvPr>
          <p:cNvSpPr/>
          <p:nvPr/>
        </p:nvSpPr>
        <p:spPr>
          <a:xfrm>
            <a:off x="9205727" y="2973884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7 = 11 – 4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4 = 11 – 7</a:t>
            </a:r>
            <a:endParaRPr lang="en-GB" sz="3200" b="1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17B6E3C-671F-4BFE-9747-1814B0D571B4}"/>
              </a:ext>
            </a:extLst>
          </p:cNvPr>
          <p:cNvGrpSpPr/>
          <p:nvPr/>
        </p:nvGrpSpPr>
        <p:grpSpPr>
          <a:xfrm>
            <a:off x="6677540" y="2136135"/>
            <a:ext cx="432000" cy="492443"/>
            <a:chOff x="6677540" y="2136135"/>
            <a:chExt cx="432000" cy="492443"/>
          </a:xfrm>
        </p:grpSpPr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AC906DC5-D87C-441C-9067-FD9686EA0428}"/>
                </a:ext>
              </a:extLst>
            </p:cNvPr>
            <p:cNvSpPr/>
            <p:nvPr/>
          </p:nvSpPr>
          <p:spPr>
            <a:xfrm>
              <a:off x="6677540" y="2217347"/>
              <a:ext cx="432000" cy="360000"/>
            </a:xfrm>
            <a:prstGeom prst="rect">
              <a:avLst/>
            </a:prstGeom>
            <a:solidFill>
              <a:srgbClr val="FFFF00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26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03EF3DB-371D-4745-BBD7-A51AF12C64E2}"/>
                </a:ext>
              </a:extLst>
            </p:cNvPr>
            <p:cNvSpPr/>
            <p:nvPr/>
          </p:nvSpPr>
          <p:spPr>
            <a:xfrm>
              <a:off x="6702861" y="2136135"/>
              <a:ext cx="351378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2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–</a:t>
              </a:r>
              <a:endParaRPr lang="en-GB" sz="2600" dirty="0"/>
            </a:p>
          </p:txBody>
        </p:sp>
      </p:grpSp>
    </p:spTree>
    <p:extLst>
      <p:ext uri="{BB962C8B-B14F-4D97-AF65-F5344CB8AC3E}">
        <p14:creationId xmlns:p14="http://schemas.microsoft.com/office/powerpoint/2010/main" val="72174925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0121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13: Number sentences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35F9CFE8-B1C5-4E90-98FC-D70AF8353595}"/>
              </a:ext>
            </a:extLst>
          </p:cNvPr>
          <p:cNvSpPr/>
          <p:nvPr/>
        </p:nvSpPr>
        <p:spPr>
          <a:xfrm>
            <a:off x="523184" y="1499733"/>
            <a:ext cx="474331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Number sentences using:</a:t>
            </a:r>
            <a:endParaRPr lang="en-GB" sz="2800" dirty="0">
              <a:solidFill>
                <a:srgbClr val="C00000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F4E5BEF3-B183-4638-9F5D-350B006A4490}"/>
              </a:ext>
            </a:extLst>
          </p:cNvPr>
          <p:cNvSpPr/>
          <p:nvPr/>
        </p:nvSpPr>
        <p:spPr>
          <a:xfrm>
            <a:off x="2355325" y="2115367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21E8C6BC-0D73-483A-9CBB-E249350DDF77}"/>
              </a:ext>
            </a:extLst>
          </p:cNvPr>
          <p:cNvSpPr/>
          <p:nvPr/>
        </p:nvSpPr>
        <p:spPr>
          <a:xfrm>
            <a:off x="794930" y="2217347"/>
            <a:ext cx="432000" cy="36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+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3C6AC32C-3E30-4F25-AC18-C0345C1F110D}"/>
              </a:ext>
            </a:extLst>
          </p:cNvPr>
          <p:cNvSpPr/>
          <p:nvPr/>
        </p:nvSpPr>
        <p:spPr>
          <a:xfrm>
            <a:off x="1532267" y="2217347"/>
            <a:ext cx="432000" cy="36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CB7E898-B812-475D-9B64-54A3D4B07233}"/>
              </a:ext>
            </a:extLst>
          </p:cNvPr>
          <p:cNvSpPr/>
          <p:nvPr/>
        </p:nvSpPr>
        <p:spPr>
          <a:xfrm>
            <a:off x="3199393" y="2115367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F5A9FCC-EE20-4BDB-8941-4CBAFACF0301}"/>
              </a:ext>
            </a:extLst>
          </p:cNvPr>
          <p:cNvSpPr/>
          <p:nvPr/>
        </p:nvSpPr>
        <p:spPr>
          <a:xfrm>
            <a:off x="4043461" y="2115367"/>
            <a:ext cx="594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9134AE8-DD8B-4274-B698-65B7BBEC0335}"/>
              </a:ext>
            </a:extLst>
          </p:cNvPr>
          <p:cNvSpPr/>
          <p:nvPr/>
        </p:nvSpPr>
        <p:spPr>
          <a:xfrm>
            <a:off x="418254" y="1409792"/>
            <a:ext cx="5400000" cy="3060000"/>
          </a:xfrm>
          <a:prstGeom prst="rect">
            <a:avLst/>
          </a:prstGeom>
          <a:noFill/>
          <a:ln w="38100" cap="rnd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82E57B04-6202-4292-9CC9-CCF6BE43F6A8}"/>
              </a:ext>
            </a:extLst>
          </p:cNvPr>
          <p:cNvSpPr/>
          <p:nvPr/>
        </p:nvSpPr>
        <p:spPr>
          <a:xfrm>
            <a:off x="734970" y="2973884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7 + 4 = 11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4 + 7 = 11</a:t>
            </a:r>
            <a:endParaRPr lang="en-GB" sz="3200" b="1" dirty="0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6D4B7D8A-6A60-4981-9F47-36C25FD8B00E}"/>
              </a:ext>
            </a:extLst>
          </p:cNvPr>
          <p:cNvSpPr/>
          <p:nvPr/>
        </p:nvSpPr>
        <p:spPr>
          <a:xfrm>
            <a:off x="3323117" y="2973884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11 = 7 + 4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11 = 4 + 7</a:t>
            </a:r>
            <a:endParaRPr lang="en-GB" sz="3200" b="1" dirty="0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8604DA76-F9E9-451E-A449-BBC8B475C3CB}"/>
              </a:ext>
            </a:extLst>
          </p:cNvPr>
          <p:cNvSpPr/>
          <p:nvPr/>
        </p:nvSpPr>
        <p:spPr>
          <a:xfrm>
            <a:off x="6405794" y="1499733"/>
            <a:ext cx="474331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Number sentences using:</a:t>
            </a:r>
            <a:endParaRPr lang="en-GB" sz="2800" dirty="0">
              <a:solidFill>
                <a:srgbClr val="C00000"/>
              </a:solidFill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FE2745ED-2A1F-4187-AFD3-55EB8760AF61}"/>
              </a:ext>
            </a:extLst>
          </p:cNvPr>
          <p:cNvSpPr/>
          <p:nvPr/>
        </p:nvSpPr>
        <p:spPr>
          <a:xfrm>
            <a:off x="8237935" y="2115367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CE0C8D1F-28D4-4199-BA39-5C9547D68670}"/>
              </a:ext>
            </a:extLst>
          </p:cNvPr>
          <p:cNvSpPr/>
          <p:nvPr/>
        </p:nvSpPr>
        <p:spPr>
          <a:xfrm>
            <a:off x="7414877" y="2217347"/>
            <a:ext cx="432000" cy="36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6CC5834D-0904-4CF7-8CC0-6DDED5E6892D}"/>
              </a:ext>
            </a:extLst>
          </p:cNvPr>
          <p:cNvSpPr/>
          <p:nvPr/>
        </p:nvSpPr>
        <p:spPr>
          <a:xfrm>
            <a:off x="9082003" y="2115367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73EEA62C-F8AC-4167-B563-422011E3CA60}"/>
              </a:ext>
            </a:extLst>
          </p:cNvPr>
          <p:cNvSpPr/>
          <p:nvPr/>
        </p:nvSpPr>
        <p:spPr>
          <a:xfrm>
            <a:off x="9926071" y="2115367"/>
            <a:ext cx="594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62161013-A7C3-4FBB-9DF3-CBC64F6B7A20}"/>
              </a:ext>
            </a:extLst>
          </p:cNvPr>
          <p:cNvSpPr/>
          <p:nvPr/>
        </p:nvSpPr>
        <p:spPr>
          <a:xfrm>
            <a:off x="6300864" y="1409792"/>
            <a:ext cx="5400000" cy="3060000"/>
          </a:xfrm>
          <a:prstGeom prst="rect">
            <a:avLst/>
          </a:prstGeom>
          <a:noFill/>
          <a:ln w="38100" cap="rnd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1FBDEB67-2392-4602-9A37-015CD5E6DED9}"/>
              </a:ext>
            </a:extLst>
          </p:cNvPr>
          <p:cNvSpPr/>
          <p:nvPr/>
        </p:nvSpPr>
        <p:spPr>
          <a:xfrm>
            <a:off x="6617580" y="2973884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11 – 7 = 4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11 – 4 = 7</a:t>
            </a:r>
            <a:endParaRPr lang="en-GB" sz="3200" b="1" dirty="0"/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CEFBF45D-2DC8-4E96-AFBA-509BBB8C5E1D}"/>
              </a:ext>
            </a:extLst>
          </p:cNvPr>
          <p:cNvSpPr/>
          <p:nvPr/>
        </p:nvSpPr>
        <p:spPr>
          <a:xfrm>
            <a:off x="9205727" y="2973884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7 = 11 – 4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4 = 11 – 7</a:t>
            </a:r>
            <a:endParaRPr lang="en-GB" sz="3200" b="1" dirty="0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F375AB83-A000-44C8-B72F-4503916488D3}"/>
              </a:ext>
            </a:extLst>
          </p:cNvPr>
          <p:cNvSpPr/>
          <p:nvPr/>
        </p:nvSpPr>
        <p:spPr>
          <a:xfrm>
            <a:off x="523184" y="5042071"/>
            <a:ext cx="474331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Number sentences using:</a:t>
            </a:r>
            <a:endParaRPr lang="en-GB" sz="2800" dirty="0">
              <a:solidFill>
                <a:srgbClr val="C00000"/>
              </a:solidFill>
            </a:endParaRP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A8E21008-6E9D-4120-8166-E1A4533E5761}"/>
              </a:ext>
            </a:extLst>
          </p:cNvPr>
          <p:cNvSpPr/>
          <p:nvPr/>
        </p:nvSpPr>
        <p:spPr>
          <a:xfrm>
            <a:off x="2355325" y="5657705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3B139D0E-8AB7-425E-91DA-A7EFA56FD9DD}"/>
              </a:ext>
            </a:extLst>
          </p:cNvPr>
          <p:cNvSpPr/>
          <p:nvPr/>
        </p:nvSpPr>
        <p:spPr>
          <a:xfrm>
            <a:off x="794930" y="5759685"/>
            <a:ext cx="432000" cy="36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+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10053ADB-CE63-4043-AEA2-CA13FEF75690}"/>
              </a:ext>
            </a:extLst>
          </p:cNvPr>
          <p:cNvSpPr/>
          <p:nvPr/>
        </p:nvSpPr>
        <p:spPr>
          <a:xfrm>
            <a:off x="1532267" y="5759685"/>
            <a:ext cx="432000" cy="36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E2F93CD9-28CA-440F-9666-7E2412DAF3F9}"/>
              </a:ext>
            </a:extLst>
          </p:cNvPr>
          <p:cNvSpPr/>
          <p:nvPr/>
        </p:nvSpPr>
        <p:spPr>
          <a:xfrm>
            <a:off x="3199393" y="5657705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D87061B5-FAD6-460E-AB7D-8E623CCF9731}"/>
              </a:ext>
            </a:extLst>
          </p:cNvPr>
          <p:cNvSpPr/>
          <p:nvPr/>
        </p:nvSpPr>
        <p:spPr>
          <a:xfrm>
            <a:off x="418254" y="4952130"/>
            <a:ext cx="5400000" cy="3060000"/>
          </a:xfrm>
          <a:prstGeom prst="rect">
            <a:avLst/>
          </a:prstGeom>
          <a:noFill/>
          <a:ln w="38100" cap="rnd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87B67C6F-9842-4C3E-9C38-612C7CF8B113}"/>
              </a:ext>
            </a:extLst>
          </p:cNvPr>
          <p:cNvSpPr/>
          <p:nvPr/>
        </p:nvSpPr>
        <p:spPr>
          <a:xfrm>
            <a:off x="734970" y="6516222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4 + 3 = 7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3 + 4 = 7</a:t>
            </a:r>
            <a:endParaRPr lang="en-GB" sz="3200" b="1" dirty="0"/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46CD384B-E123-4AAA-871C-F6E2C37E3F4F}"/>
              </a:ext>
            </a:extLst>
          </p:cNvPr>
          <p:cNvSpPr/>
          <p:nvPr/>
        </p:nvSpPr>
        <p:spPr>
          <a:xfrm>
            <a:off x="3323117" y="6516222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7 = 4 + 3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7 = 3 + 4</a:t>
            </a:r>
            <a:endParaRPr lang="en-GB" sz="3200" b="1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17B6E3C-671F-4BFE-9747-1814B0D571B4}"/>
              </a:ext>
            </a:extLst>
          </p:cNvPr>
          <p:cNvGrpSpPr/>
          <p:nvPr/>
        </p:nvGrpSpPr>
        <p:grpSpPr>
          <a:xfrm>
            <a:off x="6677540" y="2136135"/>
            <a:ext cx="432000" cy="492443"/>
            <a:chOff x="6677540" y="2136135"/>
            <a:chExt cx="432000" cy="492443"/>
          </a:xfrm>
        </p:grpSpPr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AC906DC5-D87C-441C-9067-FD9686EA0428}"/>
                </a:ext>
              </a:extLst>
            </p:cNvPr>
            <p:cNvSpPr/>
            <p:nvPr/>
          </p:nvSpPr>
          <p:spPr>
            <a:xfrm>
              <a:off x="6677540" y="2217347"/>
              <a:ext cx="432000" cy="360000"/>
            </a:xfrm>
            <a:prstGeom prst="rect">
              <a:avLst/>
            </a:prstGeom>
            <a:solidFill>
              <a:srgbClr val="FFFF00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26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03EF3DB-371D-4745-BBD7-A51AF12C64E2}"/>
                </a:ext>
              </a:extLst>
            </p:cNvPr>
            <p:cNvSpPr/>
            <p:nvPr/>
          </p:nvSpPr>
          <p:spPr>
            <a:xfrm>
              <a:off x="6702861" y="2136135"/>
              <a:ext cx="351378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2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–</a:t>
              </a:r>
              <a:endParaRPr lang="en-GB" sz="2600" dirty="0"/>
            </a:p>
          </p:txBody>
        </p:sp>
      </p:grpSp>
      <p:sp>
        <p:nvSpPr>
          <p:cNvPr id="92" name="Rectangle 91">
            <a:extLst>
              <a:ext uri="{FF2B5EF4-FFF2-40B4-BE49-F238E27FC236}">
                <a16:creationId xmlns:a16="http://schemas.microsoft.com/office/drawing/2014/main" id="{0BE0FB90-0874-4A3D-8C2B-CE608A43C28D}"/>
              </a:ext>
            </a:extLst>
          </p:cNvPr>
          <p:cNvSpPr/>
          <p:nvPr/>
        </p:nvSpPr>
        <p:spPr>
          <a:xfrm>
            <a:off x="4072172" y="5657705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2071174466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0121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13: Number sentences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35F9CFE8-B1C5-4E90-98FC-D70AF8353595}"/>
              </a:ext>
            </a:extLst>
          </p:cNvPr>
          <p:cNvSpPr/>
          <p:nvPr/>
        </p:nvSpPr>
        <p:spPr>
          <a:xfrm>
            <a:off x="523184" y="1499733"/>
            <a:ext cx="474331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Number sentences using:</a:t>
            </a:r>
            <a:endParaRPr lang="en-GB" sz="2800" dirty="0">
              <a:solidFill>
                <a:srgbClr val="C00000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F4E5BEF3-B183-4638-9F5D-350B006A4490}"/>
              </a:ext>
            </a:extLst>
          </p:cNvPr>
          <p:cNvSpPr/>
          <p:nvPr/>
        </p:nvSpPr>
        <p:spPr>
          <a:xfrm>
            <a:off x="2355325" y="2115367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21E8C6BC-0D73-483A-9CBB-E249350DDF77}"/>
              </a:ext>
            </a:extLst>
          </p:cNvPr>
          <p:cNvSpPr/>
          <p:nvPr/>
        </p:nvSpPr>
        <p:spPr>
          <a:xfrm>
            <a:off x="794930" y="2217347"/>
            <a:ext cx="432000" cy="36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+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3C6AC32C-3E30-4F25-AC18-C0345C1F110D}"/>
              </a:ext>
            </a:extLst>
          </p:cNvPr>
          <p:cNvSpPr/>
          <p:nvPr/>
        </p:nvSpPr>
        <p:spPr>
          <a:xfrm>
            <a:off x="1532267" y="2217347"/>
            <a:ext cx="432000" cy="36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CB7E898-B812-475D-9B64-54A3D4B07233}"/>
              </a:ext>
            </a:extLst>
          </p:cNvPr>
          <p:cNvSpPr/>
          <p:nvPr/>
        </p:nvSpPr>
        <p:spPr>
          <a:xfrm>
            <a:off x="3199393" y="2115367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F5A9FCC-EE20-4BDB-8941-4CBAFACF0301}"/>
              </a:ext>
            </a:extLst>
          </p:cNvPr>
          <p:cNvSpPr/>
          <p:nvPr/>
        </p:nvSpPr>
        <p:spPr>
          <a:xfrm>
            <a:off x="4043461" y="2115367"/>
            <a:ext cx="594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9134AE8-DD8B-4274-B698-65B7BBEC0335}"/>
              </a:ext>
            </a:extLst>
          </p:cNvPr>
          <p:cNvSpPr/>
          <p:nvPr/>
        </p:nvSpPr>
        <p:spPr>
          <a:xfrm>
            <a:off x="418254" y="1409792"/>
            <a:ext cx="5400000" cy="3060000"/>
          </a:xfrm>
          <a:prstGeom prst="rect">
            <a:avLst/>
          </a:prstGeom>
          <a:noFill/>
          <a:ln w="38100" cap="rnd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82E57B04-6202-4292-9CC9-CCF6BE43F6A8}"/>
              </a:ext>
            </a:extLst>
          </p:cNvPr>
          <p:cNvSpPr/>
          <p:nvPr/>
        </p:nvSpPr>
        <p:spPr>
          <a:xfrm>
            <a:off x="734970" y="2973884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7 + 4 = 11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4 + 7 = 11</a:t>
            </a:r>
            <a:endParaRPr lang="en-GB" sz="3200" b="1" dirty="0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6D4B7D8A-6A60-4981-9F47-36C25FD8B00E}"/>
              </a:ext>
            </a:extLst>
          </p:cNvPr>
          <p:cNvSpPr/>
          <p:nvPr/>
        </p:nvSpPr>
        <p:spPr>
          <a:xfrm>
            <a:off x="3323117" y="2973884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11 = 7 + 4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11 = 4 + 7</a:t>
            </a:r>
            <a:endParaRPr lang="en-GB" sz="3200" b="1" dirty="0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8604DA76-F9E9-451E-A449-BBC8B475C3CB}"/>
              </a:ext>
            </a:extLst>
          </p:cNvPr>
          <p:cNvSpPr/>
          <p:nvPr/>
        </p:nvSpPr>
        <p:spPr>
          <a:xfrm>
            <a:off x="6405794" y="1499733"/>
            <a:ext cx="474331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Number sentences using:</a:t>
            </a:r>
            <a:endParaRPr lang="en-GB" sz="2800" dirty="0">
              <a:solidFill>
                <a:srgbClr val="C00000"/>
              </a:solidFill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FE2745ED-2A1F-4187-AFD3-55EB8760AF61}"/>
              </a:ext>
            </a:extLst>
          </p:cNvPr>
          <p:cNvSpPr/>
          <p:nvPr/>
        </p:nvSpPr>
        <p:spPr>
          <a:xfrm>
            <a:off x="8237935" y="2115367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CE0C8D1F-28D4-4199-BA39-5C9547D68670}"/>
              </a:ext>
            </a:extLst>
          </p:cNvPr>
          <p:cNvSpPr/>
          <p:nvPr/>
        </p:nvSpPr>
        <p:spPr>
          <a:xfrm>
            <a:off x="7414877" y="2217347"/>
            <a:ext cx="432000" cy="36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6CC5834D-0904-4CF7-8CC0-6DDED5E6892D}"/>
              </a:ext>
            </a:extLst>
          </p:cNvPr>
          <p:cNvSpPr/>
          <p:nvPr/>
        </p:nvSpPr>
        <p:spPr>
          <a:xfrm>
            <a:off x="9082003" y="2115367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73EEA62C-F8AC-4167-B563-422011E3CA60}"/>
              </a:ext>
            </a:extLst>
          </p:cNvPr>
          <p:cNvSpPr/>
          <p:nvPr/>
        </p:nvSpPr>
        <p:spPr>
          <a:xfrm>
            <a:off x="9926071" y="2115367"/>
            <a:ext cx="594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62161013-A7C3-4FBB-9DF3-CBC64F6B7A20}"/>
              </a:ext>
            </a:extLst>
          </p:cNvPr>
          <p:cNvSpPr/>
          <p:nvPr/>
        </p:nvSpPr>
        <p:spPr>
          <a:xfrm>
            <a:off x="6300864" y="1409792"/>
            <a:ext cx="5400000" cy="3060000"/>
          </a:xfrm>
          <a:prstGeom prst="rect">
            <a:avLst/>
          </a:prstGeom>
          <a:noFill/>
          <a:ln w="38100" cap="rnd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1FBDEB67-2392-4602-9A37-015CD5E6DED9}"/>
              </a:ext>
            </a:extLst>
          </p:cNvPr>
          <p:cNvSpPr/>
          <p:nvPr/>
        </p:nvSpPr>
        <p:spPr>
          <a:xfrm>
            <a:off x="6617580" y="2973884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11 – 7 = 4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11 – 4 = 7</a:t>
            </a:r>
            <a:endParaRPr lang="en-GB" sz="3200" b="1" dirty="0"/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CEFBF45D-2DC8-4E96-AFBA-509BBB8C5E1D}"/>
              </a:ext>
            </a:extLst>
          </p:cNvPr>
          <p:cNvSpPr/>
          <p:nvPr/>
        </p:nvSpPr>
        <p:spPr>
          <a:xfrm>
            <a:off x="9205727" y="2973884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7 = 11 – 4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4 = 11 – 7</a:t>
            </a:r>
            <a:endParaRPr lang="en-GB" sz="3200" b="1" dirty="0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F375AB83-A000-44C8-B72F-4503916488D3}"/>
              </a:ext>
            </a:extLst>
          </p:cNvPr>
          <p:cNvSpPr/>
          <p:nvPr/>
        </p:nvSpPr>
        <p:spPr>
          <a:xfrm>
            <a:off x="523184" y="5042071"/>
            <a:ext cx="474331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Number sentences using:</a:t>
            </a:r>
            <a:endParaRPr lang="en-GB" sz="2800" dirty="0">
              <a:solidFill>
                <a:srgbClr val="C00000"/>
              </a:solidFill>
            </a:endParaRP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A8E21008-6E9D-4120-8166-E1A4533E5761}"/>
              </a:ext>
            </a:extLst>
          </p:cNvPr>
          <p:cNvSpPr/>
          <p:nvPr/>
        </p:nvSpPr>
        <p:spPr>
          <a:xfrm>
            <a:off x="2355325" y="5657705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3B139D0E-8AB7-425E-91DA-A7EFA56FD9DD}"/>
              </a:ext>
            </a:extLst>
          </p:cNvPr>
          <p:cNvSpPr/>
          <p:nvPr/>
        </p:nvSpPr>
        <p:spPr>
          <a:xfrm>
            <a:off x="794930" y="5759685"/>
            <a:ext cx="432000" cy="36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+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10053ADB-CE63-4043-AEA2-CA13FEF75690}"/>
              </a:ext>
            </a:extLst>
          </p:cNvPr>
          <p:cNvSpPr/>
          <p:nvPr/>
        </p:nvSpPr>
        <p:spPr>
          <a:xfrm>
            <a:off x="1532267" y="5759685"/>
            <a:ext cx="432000" cy="36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E2F93CD9-28CA-440F-9666-7E2412DAF3F9}"/>
              </a:ext>
            </a:extLst>
          </p:cNvPr>
          <p:cNvSpPr/>
          <p:nvPr/>
        </p:nvSpPr>
        <p:spPr>
          <a:xfrm>
            <a:off x="3199393" y="5657705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D87061B5-FAD6-460E-AB7D-8E623CCF9731}"/>
              </a:ext>
            </a:extLst>
          </p:cNvPr>
          <p:cNvSpPr/>
          <p:nvPr/>
        </p:nvSpPr>
        <p:spPr>
          <a:xfrm>
            <a:off x="418254" y="4952130"/>
            <a:ext cx="5400000" cy="3060000"/>
          </a:xfrm>
          <a:prstGeom prst="rect">
            <a:avLst/>
          </a:prstGeom>
          <a:noFill/>
          <a:ln w="38100" cap="rnd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87B67C6F-9842-4C3E-9C38-612C7CF8B113}"/>
              </a:ext>
            </a:extLst>
          </p:cNvPr>
          <p:cNvSpPr/>
          <p:nvPr/>
        </p:nvSpPr>
        <p:spPr>
          <a:xfrm>
            <a:off x="734970" y="6516222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4 + 3 = 7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3 + 4 = 7</a:t>
            </a:r>
            <a:endParaRPr lang="en-GB" sz="3200" b="1" dirty="0"/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46CD384B-E123-4AAA-871C-F6E2C37E3F4F}"/>
              </a:ext>
            </a:extLst>
          </p:cNvPr>
          <p:cNvSpPr/>
          <p:nvPr/>
        </p:nvSpPr>
        <p:spPr>
          <a:xfrm>
            <a:off x="3323117" y="6516222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7 = 4 + 3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7 = 3 + 4</a:t>
            </a:r>
            <a:endParaRPr lang="en-GB" sz="3200" b="1" dirty="0"/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AD1E16B2-E404-4939-9DF3-C55297A90429}"/>
              </a:ext>
            </a:extLst>
          </p:cNvPr>
          <p:cNvSpPr/>
          <p:nvPr/>
        </p:nvSpPr>
        <p:spPr>
          <a:xfrm>
            <a:off x="6405794" y="5042071"/>
            <a:ext cx="474331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Number sentences using:</a:t>
            </a:r>
            <a:endParaRPr lang="en-GB" sz="2800" dirty="0">
              <a:solidFill>
                <a:srgbClr val="C00000"/>
              </a:solidFill>
            </a:endParaRP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0CBD756D-739F-44A8-881D-22F6B8CDEE9A}"/>
              </a:ext>
            </a:extLst>
          </p:cNvPr>
          <p:cNvSpPr/>
          <p:nvPr/>
        </p:nvSpPr>
        <p:spPr>
          <a:xfrm>
            <a:off x="8237935" y="5657705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BC61E14D-EA83-4963-B1AE-500C1CF8E214}"/>
              </a:ext>
            </a:extLst>
          </p:cNvPr>
          <p:cNvSpPr/>
          <p:nvPr/>
        </p:nvSpPr>
        <p:spPr>
          <a:xfrm>
            <a:off x="7414877" y="5759685"/>
            <a:ext cx="432000" cy="360000"/>
          </a:xfrm>
          <a:prstGeom prst="rect">
            <a:avLst/>
          </a:prstGeom>
          <a:solidFill>
            <a:srgbClr val="FFFF00"/>
          </a:solidFill>
          <a:ln w="28575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29B5D293-E131-414B-81BB-E6B92EAD353E}"/>
              </a:ext>
            </a:extLst>
          </p:cNvPr>
          <p:cNvSpPr/>
          <p:nvPr/>
        </p:nvSpPr>
        <p:spPr>
          <a:xfrm>
            <a:off x="9082003" y="5657705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B9999769-792F-4ADC-83A7-4B8C183244A4}"/>
              </a:ext>
            </a:extLst>
          </p:cNvPr>
          <p:cNvSpPr/>
          <p:nvPr/>
        </p:nvSpPr>
        <p:spPr>
          <a:xfrm>
            <a:off x="6300864" y="4952130"/>
            <a:ext cx="5400000" cy="3060000"/>
          </a:xfrm>
          <a:prstGeom prst="rect">
            <a:avLst/>
          </a:prstGeom>
          <a:noFill/>
          <a:ln w="38100" cap="rnd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81073651-2D4B-4B11-B453-BD3AF016832B}"/>
              </a:ext>
            </a:extLst>
          </p:cNvPr>
          <p:cNvSpPr/>
          <p:nvPr/>
        </p:nvSpPr>
        <p:spPr>
          <a:xfrm>
            <a:off x="6617580" y="6516222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7 – 4 = 3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7 – 3 = 4</a:t>
            </a:r>
            <a:endParaRPr lang="en-GB" sz="3200" b="1" dirty="0"/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8B586405-6DE7-4964-BC63-5BE3CC66C5C8}"/>
              </a:ext>
            </a:extLst>
          </p:cNvPr>
          <p:cNvSpPr/>
          <p:nvPr/>
        </p:nvSpPr>
        <p:spPr>
          <a:xfrm>
            <a:off x="9205727" y="6516222"/>
            <a:ext cx="2218092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4 = 7 – 3</a:t>
            </a:r>
          </a:p>
          <a:p>
            <a:pPr>
              <a:spcAft>
                <a:spcPts val="1800"/>
              </a:spcAft>
            </a:pPr>
            <a:r>
              <a:rPr lang="en-GB" sz="3200" b="1" dirty="0">
                <a:latin typeface="Century Gothic" panose="020B0502020202020204" pitchFamily="34" charset="0"/>
              </a:rPr>
              <a:t>3 = 7 – 4</a:t>
            </a:r>
            <a:endParaRPr lang="en-GB" sz="3200" b="1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17B6E3C-671F-4BFE-9747-1814B0D571B4}"/>
              </a:ext>
            </a:extLst>
          </p:cNvPr>
          <p:cNvGrpSpPr/>
          <p:nvPr/>
        </p:nvGrpSpPr>
        <p:grpSpPr>
          <a:xfrm>
            <a:off x="6677540" y="2136135"/>
            <a:ext cx="432000" cy="492443"/>
            <a:chOff x="6677540" y="2136135"/>
            <a:chExt cx="432000" cy="492443"/>
          </a:xfrm>
        </p:grpSpPr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AC906DC5-D87C-441C-9067-FD9686EA0428}"/>
                </a:ext>
              </a:extLst>
            </p:cNvPr>
            <p:cNvSpPr/>
            <p:nvPr/>
          </p:nvSpPr>
          <p:spPr>
            <a:xfrm>
              <a:off x="6677540" y="2217347"/>
              <a:ext cx="432000" cy="360000"/>
            </a:xfrm>
            <a:prstGeom prst="rect">
              <a:avLst/>
            </a:prstGeom>
            <a:solidFill>
              <a:srgbClr val="FFFF00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26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03EF3DB-371D-4745-BBD7-A51AF12C64E2}"/>
                </a:ext>
              </a:extLst>
            </p:cNvPr>
            <p:cNvSpPr/>
            <p:nvPr/>
          </p:nvSpPr>
          <p:spPr>
            <a:xfrm>
              <a:off x="6702861" y="2136135"/>
              <a:ext cx="351378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2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–</a:t>
              </a:r>
              <a:endParaRPr lang="en-GB" sz="2600" dirty="0"/>
            </a:p>
          </p:txBody>
        </p:sp>
      </p:grpSp>
      <p:sp>
        <p:nvSpPr>
          <p:cNvPr id="92" name="Rectangle 91">
            <a:extLst>
              <a:ext uri="{FF2B5EF4-FFF2-40B4-BE49-F238E27FC236}">
                <a16:creationId xmlns:a16="http://schemas.microsoft.com/office/drawing/2014/main" id="{0BE0FB90-0874-4A3D-8C2B-CE608A43C28D}"/>
              </a:ext>
            </a:extLst>
          </p:cNvPr>
          <p:cNvSpPr/>
          <p:nvPr/>
        </p:nvSpPr>
        <p:spPr>
          <a:xfrm>
            <a:off x="4072172" y="5657705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grpSp>
        <p:nvGrpSpPr>
          <p:cNvPr id="93" name="Group 92">
            <a:extLst>
              <a:ext uri="{FF2B5EF4-FFF2-40B4-BE49-F238E27FC236}">
                <a16:creationId xmlns:a16="http://schemas.microsoft.com/office/drawing/2014/main" id="{A9C81145-2943-4AD0-8FF5-4A3790BA3EA6}"/>
              </a:ext>
            </a:extLst>
          </p:cNvPr>
          <p:cNvGrpSpPr/>
          <p:nvPr/>
        </p:nvGrpSpPr>
        <p:grpSpPr>
          <a:xfrm>
            <a:off x="6677540" y="5673586"/>
            <a:ext cx="432000" cy="492443"/>
            <a:chOff x="6677540" y="2136135"/>
            <a:chExt cx="432000" cy="492443"/>
          </a:xfrm>
        </p:grpSpPr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3ADD2659-04C7-42C1-A45C-275E5D5A6B3B}"/>
                </a:ext>
              </a:extLst>
            </p:cNvPr>
            <p:cNvSpPr/>
            <p:nvPr/>
          </p:nvSpPr>
          <p:spPr>
            <a:xfrm>
              <a:off x="6677540" y="2217347"/>
              <a:ext cx="432000" cy="360000"/>
            </a:xfrm>
            <a:prstGeom prst="rect">
              <a:avLst/>
            </a:prstGeom>
            <a:solidFill>
              <a:srgbClr val="FFFF00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26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049A8961-DA20-4F34-9613-E879E4D2A1CF}"/>
                </a:ext>
              </a:extLst>
            </p:cNvPr>
            <p:cNvSpPr/>
            <p:nvPr/>
          </p:nvSpPr>
          <p:spPr>
            <a:xfrm>
              <a:off x="6702861" y="2136135"/>
              <a:ext cx="351378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2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–</a:t>
              </a:r>
              <a:endParaRPr lang="en-GB" sz="2600" dirty="0"/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873D9EB0-C344-4C17-B1AB-657575061BE7}"/>
              </a:ext>
            </a:extLst>
          </p:cNvPr>
          <p:cNvSpPr/>
          <p:nvPr/>
        </p:nvSpPr>
        <p:spPr>
          <a:xfrm>
            <a:off x="9926071" y="5655232"/>
            <a:ext cx="468000" cy="504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28575"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3351503047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45987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14: = and &gt; signs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61" name="Rectangle 60">
            <a:extLst>
              <a:ext uri="{FF2B5EF4-FFF2-40B4-BE49-F238E27FC236}">
                <a16:creationId xmlns:a16="http://schemas.microsoft.com/office/drawing/2014/main" id="{2757F4AC-C140-4364-B80F-5723D2EA4E04}"/>
              </a:ext>
            </a:extLst>
          </p:cNvPr>
          <p:cNvSpPr/>
          <p:nvPr/>
        </p:nvSpPr>
        <p:spPr>
          <a:xfrm>
            <a:off x="1326625" y="5448068"/>
            <a:ext cx="4766048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3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+      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10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&gt;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E8C171AE-108D-4DF9-8F73-3CF62BFBEA1C}"/>
              </a:ext>
            </a:extLst>
          </p:cNvPr>
          <p:cNvSpPr/>
          <p:nvPr/>
        </p:nvSpPr>
        <p:spPr>
          <a:xfrm>
            <a:off x="738936" y="1932778"/>
            <a:ext cx="5179623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20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 –       =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8 </a:t>
            </a:r>
            <a:r>
              <a:rPr lang="en-GB" sz="12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+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AF302CA4-ED96-4501-8483-591921EE82C8}"/>
              </a:ext>
            </a:extLst>
          </p:cNvPr>
          <p:cNvSpPr/>
          <p:nvPr/>
        </p:nvSpPr>
        <p:spPr>
          <a:xfrm>
            <a:off x="2724168" y="2008609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A29CA698-ACB8-4DA9-BA55-1F6F7D64EC4B}"/>
              </a:ext>
            </a:extLst>
          </p:cNvPr>
          <p:cNvSpPr/>
          <p:nvPr/>
        </p:nvSpPr>
        <p:spPr>
          <a:xfrm>
            <a:off x="2039299" y="3728339"/>
            <a:ext cx="3353803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–      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=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8C28EB36-C969-4B03-B73D-0F02A5BF86C9}"/>
              </a:ext>
            </a:extLst>
          </p:cNvPr>
          <p:cNvSpPr/>
          <p:nvPr/>
        </p:nvSpPr>
        <p:spPr>
          <a:xfrm>
            <a:off x="6092673" y="2008609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99B0678F-6F93-4D60-8A16-092D4D02CA3B}"/>
              </a:ext>
            </a:extLst>
          </p:cNvPr>
          <p:cNvSpPr/>
          <p:nvPr/>
        </p:nvSpPr>
        <p:spPr>
          <a:xfrm>
            <a:off x="930625" y="3804170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50B44105-3288-4323-B665-D2BB88523938}"/>
              </a:ext>
            </a:extLst>
          </p:cNvPr>
          <p:cNvSpPr/>
          <p:nvPr/>
        </p:nvSpPr>
        <p:spPr>
          <a:xfrm>
            <a:off x="2891893" y="3808712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EEC50176-C2B8-4ABB-BEF6-F43C8FCB0BE6}"/>
              </a:ext>
            </a:extLst>
          </p:cNvPr>
          <p:cNvSpPr/>
          <p:nvPr/>
        </p:nvSpPr>
        <p:spPr>
          <a:xfrm>
            <a:off x="2891893" y="5523900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403B64E6-F14E-43E5-9FBD-BFA5AB8266B8}"/>
              </a:ext>
            </a:extLst>
          </p:cNvPr>
          <p:cNvSpPr/>
          <p:nvPr/>
        </p:nvSpPr>
        <p:spPr>
          <a:xfrm>
            <a:off x="3002101" y="7105411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A99F1F85-3A6E-44F2-8F62-2FCFDDF7AA0B}"/>
              </a:ext>
            </a:extLst>
          </p:cNvPr>
          <p:cNvSpPr/>
          <p:nvPr/>
        </p:nvSpPr>
        <p:spPr>
          <a:xfrm>
            <a:off x="5442352" y="7107087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9FBD0E99-31B4-4508-B898-1413D85D0A01}"/>
              </a:ext>
            </a:extLst>
          </p:cNvPr>
          <p:cNvSpPr/>
          <p:nvPr/>
        </p:nvSpPr>
        <p:spPr>
          <a:xfrm>
            <a:off x="4233140" y="7105411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09758975-FA1D-4DB1-A005-23E60EF8EBEF}"/>
              </a:ext>
            </a:extLst>
          </p:cNvPr>
          <p:cNvSpPr/>
          <p:nvPr/>
        </p:nvSpPr>
        <p:spPr>
          <a:xfrm>
            <a:off x="6651564" y="7105411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766BBCB9-D9A3-41D1-B5B4-72723D0F70CB}"/>
              </a:ext>
            </a:extLst>
          </p:cNvPr>
          <p:cNvSpPr/>
          <p:nvPr/>
        </p:nvSpPr>
        <p:spPr>
          <a:xfrm>
            <a:off x="7860776" y="7105411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</p:spTree>
    <p:extLst>
      <p:ext uri="{BB962C8B-B14F-4D97-AF65-F5344CB8AC3E}">
        <p14:creationId xmlns:p14="http://schemas.microsoft.com/office/powerpoint/2010/main" val="99664215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61" name="Rectangle 60">
            <a:extLst>
              <a:ext uri="{FF2B5EF4-FFF2-40B4-BE49-F238E27FC236}">
                <a16:creationId xmlns:a16="http://schemas.microsoft.com/office/drawing/2014/main" id="{2757F4AC-C140-4364-B80F-5723D2EA4E04}"/>
              </a:ext>
            </a:extLst>
          </p:cNvPr>
          <p:cNvSpPr/>
          <p:nvPr/>
        </p:nvSpPr>
        <p:spPr>
          <a:xfrm>
            <a:off x="1326625" y="5448068"/>
            <a:ext cx="4766048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3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+      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10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&gt;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E8C171AE-108D-4DF9-8F73-3CF62BFBEA1C}"/>
              </a:ext>
            </a:extLst>
          </p:cNvPr>
          <p:cNvSpPr/>
          <p:nvPr/>
        </p:nvSpPr>
        <p:spPr>
          <a:xfrm>
            <a:off x="738936" y="1932778"/>
            <a:ext cx="5179623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20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 –       =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8 </a:t>
            </a:r>
            <a:r>
              <a:rPr lang="en-GB" sz="12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+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AF302CA4-ED96-4501-8483-591921EE82C8}"/>
              </a:ext>
            </a:extLst>
          </p:cNvPr>
          <p:cNvSpPr/>
          <p:nvPr/>
        </p:nvSpPr>
        <p:spPr>
          <a:xfrm>
            <a:off x="2724168" y="2008609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A29CA698-ACB8-4DA9-BA55-1F6F7D64EC4B}"/>
              </a:ext>
            </a:extLst>
          </p:cNvPr>
          <p:cNvSpPr/>
          <p:nvPr/>
        </p:nvSpPr>
        <p:spPr>
          <a:xfrm>
            <a:off x="2039299" y="3728339"/>
            <a:ext cx="3353803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–      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=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8C28EB36-C969-4B03-B73D-0F02A5BF86C9}"/>
              </a:ext>
            </a:extLst>
          </p:cNvPr>
          <p:cNvSpPr/>
          <p:nvPr/>
        </p:nvSpPr>
        <p:spPr>
          <a:xfrm>
            <a:off x="6092673" y="2008609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99B0678F-6F93-4D60-8A16-092D4D02CA3B}"/>
              </a:ext>
            </a:extLst>
          </p:cNvPr>
          <p:cNvSpPr/>
          <p:nvPr/>
        </p:nvSpPr>
        <p:spPr>
          <a:xfrm>
            <a:off x="930625" y="3804170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50B44105-3288-4323-B665-D2BB88523938}"/>
              </a:ext>
            </a:extLst>
          </p:cNvPr>
          <p:cNvSpPr/>
          <p:nvPr/>
        </p:nvSpPr>
        <p:spPr>
          <a:xfrm>
            <a:off x="2891893" y="3808712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EEC50176-C2B8-4ABB-BEF6-F43C8FCB0BE6}"/>
              </a:ext>
            </a:extLst>
          </p:cNvPr>
          <p:cNvSpPr/>
          <p:nvPr/>
        </p:nvSpPr>
        <p:spPr>
          <a:xfrm>
            <a:off x="2891893" y="5523900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403B64E6-F14E-43E5-9FBD-BFA5AB8266B8}"/>
              </a:ext>
            </a:extLst>
          </p:cNvPr>
          <p:cNvSpPr/>
          <p:nvPr/>
        </p:nvSpPr>
        <p:spPr>
          <a:xfrm>
            <a:off x="3002101" y="7105411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A99F1F85-3A6E-44F2-8F62-2FCFDDF7AA0B}"/>
              </a:ext>
            </a:extLst>
          </p:cNvPr>
          <p:cNvSpPr/>
          <p:nvPr/>
        </p:nvSpPr>
        <p:spPr>
          <a:xfrm>
            <a:off x="5442352" y="7107087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9FBD0E99-31B4-4508-B898-1413D85D0A01}"/>
              </a:ext>
            </a:extLst>
          </p:cNvPr>
          <p:cNvSpPr/>
          <p:nvPr/>
        </p:nvSpPr>
        <p:spPr>
          <a:xfrm>
            <a:off x="4233140" y="7105411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09758975-FA1D-4DB1-A005-23E60EF8EBEF}"/>
              </a:ext>
            </a:extLst>
          </p:cNvPr>
          <p:cNvSpPr/>
          <p:nvPr/>
        </p:nvSpPr>
        <p:spPr>
          <a:xfrm>
            <a:off x="6651564" y="7105411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766BBCB9-D9A3-41D1-B5B4-72723D0F70CB}"/>
              </a:ext>
            </a:extLst>
          </p:cNvPr>
          <p:cNvSpPr/>
          <p:nvPr/>
        </p:nvSpPr>
        <p:spPr>
          <a:xfrm>
            <a:off x="7860776" y="7105411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8E31A36F-BC02-43DD-B483-EEBEC993DCF7}"/>
              </a:ext>
            </a:extLst>
          </p:cNvPr>
          <p:cNvCxnSpPr>
            <a:cxnSpLocks/>
          </p:cNvCxnSpPr>
          <p:nvPr/>
        </p:nvCxnSpPr>
        <p:spPr>
          <a:xfrm flipH="1">
            <a:off x="5393105" y="4135511"/>
            <a:ext cx="1461588" cy="115650"/>
          </a:xfrm>
          <a:prstGeom prst="straightConnector1">
            <a:avLst/>
          </a:prstGeom>
          <a:ln w="7620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73FFC7CA-B280-4BF4-916F-D14352D62C88}"/>
              </a:ext>
            </a:extLst>
          </p:cNvPr>
          <p:cNvSpPr/>
          <p:nvPr/>
        </p:nvSpPr>
        <p:spPr>
          <a:xfrm>
            <a:off x="6944633" y="3487186"/>
            <a:ext cx="4462881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dirty="0">
                <a:solidFill>
                  <a:prstClr val="black"/>
                </a:solidFill>
                <a:latin typeface="Century Gothic" panose="020B0502020202020204" pitchFamily="34" charset="0"/>
              </a:rPr>
              <a:t>Only one way to complete this line</a:t>
            </a:r>
            <a:endParaRPr lang="en-GB" sz="3600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E2C233A9-3A51-45EE-8F27-99FDE5907E20}"/>
              </a:ext>
            </a:extLst>
          </p:cNvPr>
          <p:cNvSpPr/>
          <p:nvPr/>
        </p:nvSpPr>
        <p:spPr>
          <a:xfrm>
            <a:off x="508194" y="646030"/>
            <a:ext cx="445987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14: = and &gt; signs</a:t>
            </a:r>
            <a:endParaRPr lang="en-GB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6625801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61" name="Rectangle 60">
            <a:extLst>
              <a:ext uri="{FF2B5EF4-FFF2-40B4-BE49-F238E27FC236}">
                <a16:creationId xmlns:a16="http://schemas.microsoft.com/office/drawing/2014/main" id="{2757F4AC-C140-4364-B80F-5723D2EA4E04}"/>
              </a:ext>
            </a:extLst>
          </p:cNvPr>
          <p:cNvSpPr/>
          <p:nvPr/>
        </p:nvSpPr>
        <p:spPr>
          <a:xfrm>
            <a:off x="1326625" y="5448068"/>
            <a:ext cx="4766048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3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+      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10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&gt;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E8C171AE-108D-4DF9-8F73-3CF62BFBEA1C}"/>
              </a:ext>
            </a:extLst>
          </p:cNvPr>
          <p:cNvSpPr/>
          <p:nvPr/>
        </p:nvSpPr>
        <p:spPr>
          <a:xfrm>
            <a:off x="738936" y="1932778"/>
            <a:ext cx="5179623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20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 –       =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8 </a:t>
            </a:r>
            <a:r>
              <a:rPr lang="en-GB" sz="12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+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AF302CA4-ED96-4501-8483-591921EE82C8}"/>
              </a:ext>
            </a:extLst>
          </p:cNvPr>
          <p:cNvSpPr/>
          <p:nvPr/>
        </p:nvSpPr>
        <p:spPr>
          <a:xfrm>
            <a:off x="2724168" y="2008609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A29CA698-ACB8-4DA9-BA55-1F6F7D64EC4B}"/>
              </a:ext>
            </a:extLst>
          </p:cNvPr>
          <p:cNvSpPr/>
          <p:nvPr/>
        </p:nvSpPr>
        <p:spPr>
          <a:xfrm>
            <a:off x="2039299" y="3728339"/>
            <a:ext cx="3353803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–      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=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8C28EB36-C969-4B03-B73D-0F02A5BF86C9}"/>
              </a:ext>
            </a:extLst>
          </p:cNvPr>
          <p:cNvSpPr/>
          <p:nvPr/>
        </p:nvSpPr>
        <p:spPr>
          <a:xfrm>
            <a:off x="6092673" y="2008609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99B0678F-6F93-4D60-8A16-092D4D02CA3B}"/>
              </a:ext>
            </a:extLst>
          </p:cNvPr>
          <p:cNvSpPr/>
          <p:nvPr/>
        </p:nvSpPr>
        <p:spPr>
          <a:xfrm>
            <a:off x="930625" y="3804170"/>
            <a:ext cx="792000" cy="864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50B44105-3288-4323-B665-D2BB88523938}"/>
              </a:ext>
            </a:extLst>
          </p:cNvPr>
          <p:cNvSpPr/>
          <p:nvPr/>
        </p:nvSpPr>
        <p:spPr>
          <a:xfrm>
            <a:off x="2891893" y="3808712"/>
            <a:ext cx="792000" cy="864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EEC50176-C2B8-4ABB-BEF6-F43C8FCB0BE6}"/>
              </a:ext>
            </a:extLst>
          </p:cNvPr>
          <p:cNvSpPr/>
          <p:nvPr/>
        </p:nvSpPr>
        <p:spPr>
          <a:xfrm>
            <a:off x="2891893" y="5523900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A99F1F85-3A6E-44F2-8F62-2FCFDDF7AA0B}"/>
              </a:ext>
            </a:extLst>
          </p:cNvPr>
          <p:cNvSpPr/>
          <p:nvPr/>
        </p:nvSpPr>
        <p:spPr>
          <a:xfrm>
            <a:off x="5442352" y="7107087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9FBD0E99-31B4-4508-B898-1413D85D0A01}"/>
              </a:ext>
            </a:extLst>
          </p:cNvPr>
          <p:cNvSpPr/>
          <p:nvPr/>
        </p:nvSpPr>
        <p:spPr>
          <a:xfrm>
            <a:off x="4233140" y="7105411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09758975-FA1D-4DB1-A005-23E60EF8EBEF}"/>
              </a:ext>
            </a:extLst>
          </p:cNvPr>
          <p:cNvSpPr/>
          <p:nvPr/>
        </p:nvSpPr>
        <p:spPr>
          <a:xfrm>
            <a:off x="6651564" y="7105411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E58BDBDB-9B7A-4AA4-BEF8-1AEC4F898527}"/>
              </a:ext>
            </a:extLst>
          </p:cNvPr>
          <p:cNvSpPr/>
          <p:nvPr/>
        </p:nvSpPr>
        <p:spPr>
          <a:xfrm>
            <a:off x="508194" y="646030"/>
            <a:ext cx="445987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14: = and &gt; signs</a:t>
            </a:r>
            <a:endParaRPr lang="en-GB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23370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61" name="Rectangle 60">
            <a:extLst>
              <a:ext uri="{FF2B5EF4-FFF2-40B4-BE49-F238E27FC236}">
                <a16:creationId xmlns:a16="http://schemas.microsoft.com/office/drawing/2014/main" id="{2757F4AC-C140-4364-B80F-5723D2EA4E04}"/>
              </a:ext>
            </a:extLst>
          </p:cNvPr>
          <p:cNvSpPr/>
          <p:nvPr/>
        </p:nvSpPr>
        <p:spPr>
          <a:xfrm>
            <a:off x="1326625" y="5448068"/>
            <a:ext cx="4766048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3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+      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10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&gt;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E8C171AE-108D-4DF9-8F73-3CF62BFBEA1C}"/>
              </a:ext>
            </a:extLst>
          </p:cNvPr>
          <p:cNvSpPr/>
          <p:nvPr/>
        </p:nvSpPr>
        <p:spPr>
          <a:xfrm>
            <a:off x="738936" y="1932778"/>
            <a:ext cx="5179623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20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 –       =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8 </a:t>
            </a:r>
            <a:r>
              <a:rPr lang="en-GB" sz="12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+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AF302CA4-ED96-4501-8483-591921EE82C8}"/>
              </a:ext>
            </a:extLst>
          </p:cNvPr>
          <p:cNvSpPr/>
          <p:nvPr/>
        </p:nvSpPr>
        <p:spPr>
          <a:xfrm>
            <a:off x="2724168" y="2008609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A29CA698-ACB8-4DA9-BA55-1F6F7D64EC4B}"/>
              </a:ext>
            </a:extLst>
          </p:cNvPr>
          <p:cNvSpPr/>
          <p:nvPr/>
        </p:nvSpPr>
        <p:spPr>
          <a:xfrm>
            <a:off x="2039299" y="3728339"/>
            <a:ext cx="3353803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–      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=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8C28EB36-C969-4B03-B73D-0F02A5BF86C9}"/>
              </a:ext>
            </a:extLst>
          </p:cNvPr>
          <p:cNvSpPr/>
          <p:nvPr/>
        </p:nvSpPr>
        <p:spPr>
          <a:xfrm>
            <a:off x="6092673" y="2008609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99B0678F-6F93-4D60-8A16-092D4D02CA3B}"/>
              </a:ext>
            </a:extLst>
          </p:cNvPr>
          <p:cNvSpPr/>
          <p:nvPr/>
        </p:nvSpPr>
        <p:spPr>
          <a:xfrm>
            <a:off x="930625" y="3804170"/>
            <a:ext cx="792000" cy="864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50B44105-3288-4323-B665-D2BB88523938}"/>
              </a:ext>
            </a:extLst>
          </p:cNvPr>
          <p:cNvSpPr/>
          <p:nvPr/>
        </p:nvSpPr>
        <p:spPr>
          <a:xfrm>
            <a:off x="2891893" y="3808712"/>
            <a:ext cx="792000" cy="864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EEC50176-C2B8-4ABB-BEF6-F43C8FCB0BE6}"/>
              </a:ext>
            </a:extLst>
          </p:cNvPr>
          <p:cNvSpPr/>
          <p:nvPr/>
        </p:nvSpPr>
        <p:spPr>
          <a:xfrm>
            <a:off x="2891893" y="5523900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A99F1F85-3A6E-44F2-8F62-2FCFDDF7AA0B}"/>
              </a:ext>
            </a:extLst>
          </p:cNvPr>
          <p:cNvSpPr/>
          <p:nvPr/>
        </p:nvSpPr>
        <p:spPr>
          <a:xfrm>
            <a:off x="5442352" y="7107087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9FBD0E99-31B4-4508-B898-1413D85D0A01}"/>
              </a:ext>
            </a:extLst>
          </p:cNvPr>
          <p:cNvSpPr/>
          <p:nvPr/>
        </p:nvSpPr>
        <p:spPr>
          <a:xfrm>
            <a:off x="4233140" y="7105411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09758975-FA1D-4DB1-A005-23E60EF8EBEF}"/>
              </a:ext>
            </a:extLst>
          </p:cNvPr>
          <p:cNvSpPr/>
          <p:nvPr/>
        </p:nvSpPr>
        <p:spPr>
          <a:xfrm>
            <a:off x="6651564" y="7105411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2AE3BCE3-8D3D-4C73-AC58-9D785E02C135}"/>
              </a:ext>
            </a:extLst>
          </p:cNvPr>
          <p:cNvCxnSpPr>
            <a:cxnSpLocks/>
          </p:cNvCxnSpPr>
          <p:nvPr/>
        </p:nvCxnSpPr>
        <p:spPr>
          <a:xfrm flipH="1">
            <a:off x="5960966" y="5825259"/>
            <a:ext cx="1461588" cy="115650"/>
          </a:xfrm>
          <a:prstGeom prst="straightConnector1">
            <a:avLst/>
          </a:prstGeom>
          <a:ln w="7620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Rectangle 19">
            <a:extLst>
              <a:ext uri="{FF2B5EF4-FFF2-40B4-BE49-F238E27FC236}">
                <a16:creationId xmlns:a16="http://schemas.microsoft.com/office/drawing/2014/main" id="{8DDCD04D-B67D-493C-9DFB-3D7D2B4F37D9}"/>
              </a:ext>
            </a:extLst>
          </p:cNvPr>
          <p:cNvSpPr/>
          <p:nvPr/>
        </p:nvSpPr>
        <p:spPr>
          <a:xfrm>
            <a:off x="7550237" y="4906614"/>
            <a:ext cx="4270124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dirty="0">
                <a:solidFill>
                  <a:prstClr val="black"/>
                </a:solidFill>
                <a:latin typeface="Century Gothic" panose="020B0502020202020204" pitchFamily="34" charset="0"/>
              </a:rPr>
              <a:t>Only one way to complete this line with numbers left</a:t>
            </a:r>
            <a:endParaRPr lang="en-GB" sz="3600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3A72F94C-8592-4A8C-9230-8F9FA6778D5D}"/>
              </a:ext>
            </a:extLst>
          </p:cNvPr>
          <p:cNvSpPr/>
          <p:nvPr/>
        </p:nvSpPr>
        <p:spPr>
          <a:xfrm>
            <a:off x="508194" y="646030"/>
            <a:ext cx="445987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14: = and &gt; signs</a:t>
            </a:r>
            <a:endParaRPr lang="en-GB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4817025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61" name="Rectangle 60">
            <a:extLst>
              <a:ext uri="{FF2B5EF4-FFF2-40B4-BE49-F238E27FC236}">
                <a16:creationId xmlns:a16="http://schemas.microsoft.com/office/drawing/2014/main" id="{2757F4AC-C140-4364-B80F-5723D2EA4E04}"/>
              </a:ext>
            </a:extLst>
          </p:cNvPr>
          <p:cNvSpPr/>
          <p:nvPr/>
        </p:nvSpPr>
        <p:spPr>
          <a:xfrm>
            <a:off x="1326625" y="5448068"/>
            <a:ext cx="4766048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3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+      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10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&gt;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E8C171AE-108D-4DF9-8F73-3CF62BFBEA1C}"/>
              </a:ext>
            </a:extLst>
          </p:cNvPr>
          <p:cNvSpPr/>
          <p:nvPr/>
        </p:nvSpPr>
        <p:spPr>
          <a:xfrm>
            <a:off x="738936" y="1932778"/>
            <a:ext cx="5179623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20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 –       =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8 </a:t>
            </a:r>
            <a:r>
              <a:rPr lang="en-GB" sz="12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+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AF302CA4-ED96-4501-8483-591921EE82C8}"/>
              </a:ext>
            </a:extLst>
          </p:cNvPr>
          <p:cNvSpPr/>
          <p:nvPr/>
        </p:nvSpPr>
        <p:spPr>
          <a:xfrm>
            <a:off x="2724168" y="2008609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A29CA698-ACB8-4DA9-BA55-1F6F7D64EC4B}"/>
              </a:ext>
            </a:extLst>
          </p:cNvPr>
          <p:cNvSpPr/>
          <p:nvPr/>
        </p:nvSpPr>
        <p:spPr>
          <a:xfrm>
            <a:off x="2039299" y="3728339"/>
            <a:ext cx="3353803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–      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=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8C28EB36-C969-4B03-B73D-0F02A5BF86C9}"/>
              </a:ext>
            </a:extLst>
          </p:cNvPr>
          <p:cNvSpPr/>
          <p:nvPr/>
        </p:nvSpPr>
        <p:spPr>
          <a:xfrm>
            <a:off x="6092673" y="2008609"/>
            <a:ext cx="792000" cy="864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99B0678F-6F93-4D60-8A16-092D4D02CA3B}"/>
              </a:ext>
            </a:extLst>
          </p:cNvPr>
          <p:cNvSpPr/>
          <p:nvPr/>
        </p:nvSpPr>
        <p:spPr>
          <a:xfrm>
            <a:off x="930625" y="3804170"/>
            <a:ext cx="792000" cy="864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50B44105-3288-4323-B665-D2BB88523938}"/>
              </a:ext>
            </a:extLst>
          </p:cNvPr>
          <p:cNvSpPr/>
          <p:nvPr/>
        </p:nvSpPr>
        <p:spPr>
          <a:xfrm>
            <a:off x="2891893" y="3808712"/>
            <a:ext cx="792000" cy="864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EEC50176-C2B8-4ABB-BEF6-F43C8FCB0BE6}"/>
              </a:ext>
            </a:extLst>
          </p:cNvPr>
          <p:cNvSpPr/>
          <p:nvPr/>
        </p:nvSpPr>
        <p:spPr>
          <a:xfrm>
            <a:off x="2891893" y="5523900"/>
            <a:ext cx="792000" cy="864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A99F1F85-3A6E-44F2-8F62-2FCFDDF7AA0B}"/>
              </a:ext>
            </a:extLst>
          </p:cNvPr>
          <p:cNvSpPr/>
          <p:nvPr/>
        </p:nvSpPr>
        <p:spPr>
          <a:xfrm>
            <a:off x="5442352" y="7107087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9FBD0E99-31B4-4508-B898-1413D85D0A01}"/>
              </a:ext>
            </a:extLst>
          </p:cNvPr>
          <p:cNvSpPr/>
          <p:nvPr/>
        </p:nvSpPr>
        <p:spPr>
          <a:xfrm>
            <a:off x="4233140" y="7105411"/>
            <a:ext cx="756000" cy="828000"/>
          </a:xfrm>
          <a:prstGeom prst="rect">
            <a:avLst/>
          </a:prstGeom>
          <a:solidFill>
            <a:srgbClr val="92D050"/>
          </a:solidFill>
          <a:ln>
            <a:solidFill>
              <a:schemeClr val="accent6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2AC184F8-705A-40E8-AF71-EB5A336AC33B}"/>
              </a:ext>
            </a:extLst>
          </p:cNvPr>
          <p:cNvSpPr/>
          <p:nvPr/>
        </p:nvSpPr>
        <p:spPr>
          <a:xfrm>
            <a:off x="508194" y="646030"/>
            <a:ext cx="445987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14: = and &gt; signs</a:t>
            </a:r>
            <a:endParaRPr lang="en-GB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2862489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61" name="Rectangle 60">
            <a:extLst>
              <a:ext uri="{FF2B5EF4-FFF2-40B4-BE49-F238E27FC236}">
                <a16:creationId xmlns:a16="http://schemas.microsoft.com/office/drawing/2014/main" id="{2757F4AC-C140-4364-B80F-5723D2EA4E04}"/>
              </a:ext>
            </a:extLst>
          </p:cNvPr>
          <p:cNvSpPr/>
          <p:nvPr/>
        </p:nvSpPr>
        <p:spPr>
          <a:xfrm>
            <a:off x="1326625" y="5448068"/>
            <a:ext cx="4766048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3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+      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10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&gt;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E8C171AE-108D-4DF9-8F73-3CF62BFBEA1C}"/>
              </a:ext>
            </a:extLst>
          </p:cNvPr>
          <p:cNvSpPr/>
          <p:nvPr/>
        </p:nvSpPr>
        <p:spPr>
          <a:xfrm>
            <a:off x="738936" y="1932778"/>
            <a:ext cx="5179623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20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 –       =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8 </a:t>
            </a:r>
            <a:r>
              <a:rPr lang="en-GB" sz="12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+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AF302CA4-ED96-4501-8483-591921EE82C8}"/>
              </a:ext>
            </a:extLst>
          </p:cNvPr>
          <p:cNvSpPr/>
          <p:nvPr/>
        </p:nvSpPr>
        <p:spPr>
          <a:xfrm>
            <a:off x="2724168" y="2008609"/>
            <a:ext cx="792000" cy="864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A29CA698-ACB8-4DA9-BA55-1F6F7D64EC4B}"/>
              </a:ext>
            </a:extLst>
          </p:cNvPr>
          <p:cNvSpPr/>
          <p:nvPr/>
        </p:nvSpPr>
        <p:spPr>
          <a:xfrm>
            <a:off x="2039299" y="3728339"/>
            <a:ext cx="3353803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–       </a:t>
            </a:r>
            <a:r>
              <a:rPr lang="en-GB" sz="16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= 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8C28EB36-C969-4B03-B73D-0F02A5BF86C9}"/>
              </a:ext>
            </a:extLst>
          </p:cNvPr>
          <p:cNvSpPr/>
          <p:nvPr/>
        </p:nvSpPr>
        <p:spPr>
          <a:xfrm>
            <a:off x="6092673" y="2008609"/>
            <a:ext cx="792000" cy="864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99B0678F-6F93-4D60-8A16-092D4D02CA3B}"/>
              </a:ext>
            </a:extLst>
          </p:cNvPr>
          <p:cNvSpPr/>
          <p:nvPr/>
        </p:nvSpPr>
        <p:spPr>
          <a:xfrm>
            <a:off x="930625" y="3804170"/>
            <a:ext cx="792000" cy="864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50B44105-3288-4323-B665-D2BB88523938}"/>
              </a:ext>
            </a:extLst>
          </p:cNvPr>
          <p:cNvSpPr/>
          <p:nvPr/>
        </p:nvSpPr>
        <p:spPr>
          <a:xfrm>
            <a:off x="2891893" y="3808712"/>
            <a:ext cx="792000" cy="864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EEC50176-C2B8-4ABB-BEF6-F43C8FCB0BE6}"/>
              </a:ext>
            </a:extLst>
          </p:cNvPr>
          <p:cNvSpPr/>
          <p:nvPr/>
        </p:nvSpPr>
        <p:spPr>
          <a:xfrm>
            <a:off x="2891893" y="5523900"/>
            <a:ext cx="792000" cy="864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4" name="Left Bracket 3">
            <a:extLst>
              <a:ext uri="{FF2B5EF4-FFF2-40B4-BE49-F238E27FC236}">
                <a16:creationId xmlns:a16="http://schemas.microsoft.com/office/drawing/2014/main" id="{BBD30458-7D51-4923-B56D-676C28AB04D2}"/>
              </a:ext>
            </a:extLst>
          </p:cNvPr>
          <p:cNvSpPr/>
          <p:nvPr/>
        </p:nvSpPr>
        <p:spPr>
          <a:xfrm rot="5400000">
            <a:off x="2093992" y="459571"/>
            <a:ext cx="299803" cy="2880000"/>
          </a:xfrm>
          <a:prstGeom prst="leftBracket">
            <a:avLst/>
          </a:prstGeom>
          <a:ln w="5715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Left Bracket 18">
            <a:extLst>
              <a:ext uri="{FF2B5EF4-FFF2-40B4-BE49-F238E27FC236}">
                <a16:creationId xmlns:a16="http://schemas.microsoft.com/office/drawing/2014/main" id="{C25B0231-437A-486E-A6B4-6C7B108F4F97}"/>
              </a:ext>
            </a:extLst>
          </p:cNvPr>
          <p:cNvSpPr/>
          <p:nvPr/>
        </p:nvSpPr>
        <p:spPr>
          <a:xfrm rot="5400000">
            <a:off x="5675770" y="654113"/>
            <a:ext cx="299803" cy="2484000"/>
          </a:xfrm>
          <a:prstGeom prst="leftBracket">
            <a:avLst/>
          </a:prstGeom>
          <a:ln w="5715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6FC57FC-C856-4D6C-AA5A-117979121618}"/>
              </a:ext>
            </a:extLst>
          </p:cNvPr>
          <p:cNvSpPr/>
          <p:nvPr/>
        </p:nvSpPr>
        <p:spPr>
          <a:xfrm>
            <a:off x="1893476" y="1132057"/>
            <a:ext cx="70083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13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0B6EAAF2-31E2-4C99-9F6C-0316B35F6F60}"/>
              </a:ext>
            </a:extLst>
          </p:cNvPr>
          <p:cNvSpPr/>
          <p:nvPr/>
        </p:nvSpPr>
        <p:spPr>
          <a:xfrm>
            <a:off x="5475254" y="1129459"/>
            <a:ext cx="70083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13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5AEEBC8-0434-4010-B752-55A879280A05}"/>
              </a:ext>
            </a:extLst>
          </p:cNvPr>
          <p:cNvSpPr/>
          <p:nvPr/>
        </p:nvSpPr>
        <p:spPr>
          <a:xfrm>
            <a:off x="508194" y="646030"/>
            <a:ext cx="445987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14: = and &gt; signs</a:t>
            </a:r>
            <a:endParaRPr lang="en-GB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5602051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412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15: Bordering 10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5440540-655B-4258-86D9-5A5FCAF2AB6D}"/>
              </a:ext>
            </a:extLst>
          </p:cNvPr>
          <p:cNvGrpSpPr/>
          <p:nvPr/>
        </p:nvGrpSpPr>
        <p:grpSpPr>
          <a:xfrm>
            <a:off x="532495" y="2035260"/>
            <a:ext cx="6840000" cy="959400"/>
            <a:chOff x="945449" y="5722872"/>
            <a:chExt cx="2849509" cy="40031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1DD5CEC-4FFE-48C8-8262-42A1B74EB1EE}"/>
                </a:ext>
              </a:extLst>
            </p:cNvPr>
            <p:cNvSpPr/>
            <p:nvPr/>
          </p:nvSpPr>
          <p:spPr>
            <a:xfrm>
              <a:off x="945449" y="5722872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68601DA-6A7B-40A1-A4E8-08E35FBF8DD5}"/>
                </a:ext>
              </a:extLst>
            </p:cNvPr>
            <p:cNvSpPr/>
            <p:nvPr/>
          </p:nvSpPr>
          <p:spPr>
            <a:xfrm>
              <a:off x="1384263" y="5723438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22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11A9CA3-40D6-4888-A865-05EA090658E5}"/>
                </a:ext>
              </a:extLst>
            </p:cNvPr>
            <p:cNvSpPr/>
            <p:nvPr/>
          </p:nvSpPr>
          <p:spPr>
            <a:xfrm>
              <a:off x="2996144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395E9A6-824F-49F3-BDD6-E4D6EF677EBD}"/>
                </a:ext>
              </a:extLst>
            </p:cNvPr>
            <p:cNvSpPr/>
            <p:nvPr/>
          </p:nvSpPr>
          <p:spPr>
            <a:xfrm>
              <a:off x="3434958" y="5727187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95BCA08-04CA-4F9A-8DD1-9084A4AD6A87}"/>
                </a:ext>
              </a:extLst>
            </p:cNvPr>
            <p:cNvSpPr/>
            <p:nvPr/>
          </p:nvSpPr>
          <p:spPr>
            <a:xfrm>
              <a:off x="2187156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CC7C8E1-D7A6-47CA-B6D3-AA148BDEB9ED}"/>
                </a:ext>
              </a:extLst>
            </p:cNvPr>
            <p:cNvSpPr/>
            <p:nvPr/>
          </p:nvSpPr>
          <p:spPr>
            <a:xfrm>
              <a:off x="1861738" y="5768054"/>
              <a:ext cx="217837" cy="3210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+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83F224A-CB38-4CC8-9808-63391DE943B1}"/>
                </a:ext>
              </a:extLst>
            </p:cNvPr>
            <p:cNvSpPr/>
            <p:nvPr/>
          </p:nvSpPr>
          <p:spPr>
            <a:xfrm>
              <a:off x="2666181" y="5772416"/>
              <a:ext cx="217837" cy="321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=</a:t>
              </a: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B7C06B9F-7D7C-486D-AA95-4B581DCBD794}"/>
              </a:ext>
            </a:extLst>
          </p:cNvPr>
          <p:cNvSpPr/>
          <p:nvPr/>
        </p:nvSpPr>
        <p:spPr>
          <a:xfrm>
            <a:off x="8117576" y="125085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9B62229-C4B7-454C-AFBA-B009D42DBA12}"/>
              </a:ext>
            </a:extLst>
          </p:cNvPr>
          <p:cNvSpPr/>
          <p:nvPr/>
        </p:nvSpPr>
        <p:spPr>
          <a:xfrm>
            <a:off x="9918914" y="1171247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8549576" y="269386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10421517" y="2622886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8450252" y="410400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10623700" y="425292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</p:spTree>
    <p:extLst>
      <p:ext uri="{BB962C8B-B14F-4D97-AF65-F5344CB8AC3E}">
        <p14:creationId xmlns:p14="http://schemas.microsoft.com/office/powerpoint/2010/main" val="2822476016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412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15: Bordering 10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5440540-655B-4258-86D9-5A5FCAF2AB6D}"/>
              </a:ext>
            </a:extLst>
          </p:cNvPr>
          <p:cNvGrpSpPr/>
          <p:nvPr/>
        </p:nvGrpSpPr>
        <p:grpSpPr>
          <a:xfrm>
            <a:off x="532495" y="2035260"/>
            <a:ext cx="6840000" cy="959400"/>
            <a:chOff x="945449" y="5722872"/>
            <a:chExt cx="2849509" cy="40031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1DD5CEC-4FFE-48C8-8262-42A1B74EB1EE}"/>
                </a:ext>
              </a:extLst>
            </p:cNvPr>
            <p:cNvSpPr/>
            <p:nvPr/>
          </p:nvSpPr>
          <p:spPr>
            <a:xfrm>
              <a:off x="945449" y="5722872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68601DA-6A7B-40A1-A4E8-08E35FBF8DD5}"/>
                </a:ext>
              </a:extLst>
            </p:cNvPr>
            <p:cNvSpPr/>
            <p:nvPr/>
          </p:nvSpPr>
          <p:spPr>
            <a:xfrm>
              <a:off x="1384263" y="5723438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22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11A9CA3-40D6-4888-A865-05EA090658E5}"/>
                </a:ext>
              </a:extLst>
            </p:cNvPr>
            <p:cNvSpPr/>
            <p:nvPr/>
          </p:nvSpPr>
          <p:spPr>
            <a:xfrm>
              <a:off x="2996144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395E9A6-824F-49F3-BDD6-E4D6EF677EBD}"/>
                </a:ext>
              </a:extLst>
            </p:cNvPr>
            <p:cNvSpPr/>
            <p:nvPr/>
          </p:nvSpPr>
          <p:spPr>
            <a:xfrm>
              <a:off x="3434958" y="5727187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95BCA08-04CA-4F9A-8DD1-9084A4AD6A87}"/>
                </a:ext>
              </a:extLst>
            </p:cNvPr>
            <p:cNvSpPr/>
            <p:nvPr/>
          </p:nvSpPr>
          <p:spPr>
            <a:xfrm>
              <a:off x="2187156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CC7C8E1-D7A6-47CA-B6D3-AA148BDEB9ED}"/>
                </a:ext>
              </a:extLst>
            </p:cNvPr>
            <p:cNvSpPr/>
            <p:nvPr/>
          </p:nvSpPr>
          <p:spPr>
            <a:xfrm>
              <a:off x="1861738" y="5768054"/>
              <a:ext cx="217837" cy="3210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+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83F224A-CB38-4CC8-9808-63391DE943B1}"/>
                </a:ext>
              </a:extLst>
            </p:cNvPr>
            <p:cNvSpPr/>
            <p:nvPr/>
          </p:nvSpPr>
          <p:spPr>
            <a:xfrm>
              <a:off x="2666181" y="5772416"/>
              <a:ext cx="217837" cy="321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=</a:t>
              </a: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B7C06B9F-7D7C-486D-AA95-4B581DCBD794}"/>
              </a:ext>
            </a:extLst>
          </p:cNvPr>
          <p:cNvSpPr/>
          <p:nvPr/>
        </p:nvSpPr>
        <p:spPr>
          <a:xfrm>
            <a:off x="547485" y="206327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9B62229-C4B7-454C-AFBA-B009D42DBA12}"/>
              </a:ext>
            </a:extLst>
          </p:cNvPr>
          <p:cNvSpPr/>
          <p:nvPr/>
        </p:nvSpPr>
        <p:spPr>
          <a:xfrm>
            <a:off x="5468373" y="207193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8549576" y="269386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10421517" y="2622886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8450252" y="410400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10623700" y="425292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</p:spTree>
    <p:extLst>
      <p:ext uri="{BB962C8B-B14F-4D97-AF65-F5344CB8AC3E}">
        <p14:creationId xmlns:p14="http://schemas.microsoft.com/office/powerpoint/2010/main" val="1773049853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412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15: Bordering 10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5440540-655B-4258-86D9-5A5FCAF2AB6D}"/>
              </a:ext>
            </a:extLst>
          </p:cNvPr>
          <p:cNvGrpSpPr/>
          <p:nvPr/>
        </p:nvGrpSpPr>
        <p:grpSpPr>
          <a:xfrm>
            <a:off x="532495" y="2035260"/>
            <a:ext cx="6840000" cy="959400"/>
            <a:chOff x="945449" y="5722872"/>
            <a:chExt cx="2849509" cy="40031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1DD5CEC-4FFE-48C8-8262-42A1B74EB1EE}"/>
                </a:ext>
              </a:extLst>
            </p:cNvPr>
            <p:cNvSpPr/>
            <p:nvPr/>
          </p:nvSpPr>
          <p:spPr>
            <a:xfrm>
              <a:off x="945449" y="5722872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68601DA-6A7B-40A1-A4E8-08E35FBF8DD5}"/>
                </a:ext>
              </a:extLst>
            </p:cNvPr>
            <p:cNvSpPr/>
            <p:nvPr/>
          </p:nvSpPr>
          <p:spPr>
            <a:xfrm>
              <a:off x="1384263" y="5723438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22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11A9CA3-40D6-4888-A865-05EA090658E5}"/>
                </a:ext>
              </a:extLst>
            </p:cNvPr>
            <p:cNvSpPr/>
            <p:nvPr/>
          </p:nvSpPr>
          <p:spPr>
            <a:xfrm>
              <a:off x="2996144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395E9A6-824F-49F3-BDD6-E4D6EF677EBD}"/>
                </a:ext>
              </a:extLst>
            </p:cNvPr>
            <p:cNvSpPr/>
            <p:nvPr/>
          </p:nvSpPr>
          <p:spPr>
            <a:xfrm>
              <a:off x="3434958" y="5727187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95BCA08-04CA-4F9A-8DD1-9084A4AD6A87}"/>
                </a:ext>
              </a:extLst>
            </p:cNvPr>
            <p:cNvSpPr/>
            <p:nvPr/>
          </p:nvSpPr>
          <p:spPr>
            <a:xfrm>
              <a:off x="2187156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CC7C8E1-D7A6-47CA-B6D3-AA148BDEB9ED}"/>
                </a:ext>
              </a:extLst>
            </p:cNvPr>
            <p:cNvSpPr/>
            <p:nvPr/>
          </p:nvSpPr>
          <p:spPr>
            <a:xfrm>
              <a:off x="1861738" y="5768054"/>
              <a:ext cx="217837" cy="3210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+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83F224A-CB38-4CC8-9808-63391DE943B1}"/>
                </a:ext>
              </a:extLst>
            </p:cNvPr>
            <p:cNvSpPr/>
            <p:nvPr/>
          </p:nvSpPr>
          <p:spPr>
            <a:xfrm>
              <a:off x="2666181" y="5772416"/>
              <a:ext cx="217837" cy="321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=</a:t>
              </a: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B7C06B9F-7D7C-486D-AA95-4B581DCBD794}"/>
              </a:ext>
            </a:extLst>
          </p:cNvPr>
          <p:cNvSpPr/>
          <p:nvPr/>
        </p:nvSpPr>
        <p:spPr>
          <a:xfrm>
            <a:off x="547485" y="206327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9B62229-C4B7-454C-AFBA-B009D42DBA12}"/>
              </a:ext>
            </a:extLst>
          </p:cNvPr>
          <p:cNvSpPr/>
          <p:nvPr/>
        </p:nvSpPr>
        <p:spPr>
          <a:xfrm>
            <a:off x="5468373" y="207193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6526420" y="2068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1607348" y="205815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3536856" y="2068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10623700" y="425292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82F80CC-9322-4970-BA06-74C6B5684B3E}"/>
              </a:ext>
            </a:extLst>
          </p:cNvPr>
          <p:cNvSpPr/>
          <p:nvPr/>
        </p:nvSpPr>
        <p:spPr>
          <a:xfrm>
            <a:off x="442555" y="6052238"/>
            <a:ext cx="21852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3304618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412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15: Bordering 10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5440540-655B-4258-86D9-5A5FCAF2AB6D}"/>
              </a:ext>
            </a:extLst>
          </p:cNvPr>
          <p:cNvGrpSpPr/>
          <p:nvPr/>
        </p:nvGrpSpPr>
        <p:grpSpPr>
          <a:xfrm>
            <a:off x="532495" y="2035260"/>
            <a:ext cx="6840000" cy="959400"/>
            <a:chOff x="945449" y="5722872"/>
            <a:chExt cx="2849509" cy="40031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1DD5CEC-4FFE-48C8-8262-42A1B74EB1EE}"/>
                </a:ext>
              </a:extLst>
            </p:cNvPr>
            <p:cNvSpPr/>
            <p:nvPr/>
          </p:nvSpPr>
          <p:spPr>
            <a:xfrm>
              <a:off x="945449" y="5722872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68601DA-6A7B-40A1-A4E8-08E35FBF8DD5}"/>
                </a:ext>
              </a:extLst>
            </p:cNvPr>
            <p:cNvSpPr/>
            <p:nvPr/>
          </p:nvSpPr>
          <p:spPr>
            <a:xfrm>
              <a:off x="1384263" y="5723438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22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11A9CA3-40D6-4888-A865-05EA090658E5}"/>
                </a:ext>
              </a:extLst>
            </p:cNvPr>
            <p:cNvSpPr/>
            <p:nvPr/>
          </p:nvSpPr>
          <p:spPr>
            <a:xfrm>
              <a:off x="2996144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395E9A6-824F-49F3-BDD6-E4D6EF677EBD}"/>
                </a:ext>
              </a:extLst>
            </p:cNvPr>
            <p:cNvSpPr/>
            <p:nvPr/>
          </p:nvSpPr>
          <p:spPr>
            <a:xfrm>
              <a:off x="3434958" y="5727187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95BCA08-04CA-4F9A-8DD1-9084A4AD6A87}"/>
                </a:ext>
              </a:extLst>
            </p:cNvPr>
            <p:cNvSpPr/>
            <p:nvPr/>
          </p:nvSpPr>
          <p:spPr>
            <a:xfrm>
              <a:off x="2187156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CC7C8E1-D7A6-47CA-B6D3-AA148BDEB9ED}"/>
                </a:ext>
              </a:extLst>
            </p:cNvPr>
            <p:cNvSpPr/>
            <p:nvPr/>
          </p:nvSpPr>
          <p:spPr>
            <a:xfrm>
              <a:off x="1861738" y="5768054"/>
              <a:ext cx="217837" cy="3210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+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83F224A-CB38-4CC8-9808-63391DE943B1}"/>
                </a:ext>
              </a:extLst>
            </p:cNvPr>
            <p:cNvSpPr/>
            <p:nvPr/>
          </p:nvSpPr>
          <p:spPr>
            <a:xfrm>
              <a:off x="2666181" y="5772416"/>
              <a:ext cx="217837" cy="321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=</a:t>
              </a: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B7C06B9F-7D7C-486D-AA95-4B581DCBD794}"/>
              </a:ext>
            </a:extLst>
          </p:cNvPr>
          <p:cNvSpPr/>
          <p:nvPr/>
        </p:nvSpPr>
        <p:spPr>
          <a:xfrm>
            <a:off x="547485" y="206327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9B62229-C4B7-454C-AFBA-B009D42DBA12}"/>
              </a:ext>
            </a:extLst>
          </p:cNvPr>
          <p:cNvSpPr/>
          <p:nvPr/>
        </p:nvSpPr>
        <p:spPr>
          <a:xfrm>
            <a:off x="5468373" y="207193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6526420" y="2068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1607348" y="205815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3536856" y="2068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10623700" y="425292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82F80CC-9322-4970-BA06-74C6B5684B3E}"/>
              </a:ext>
            </a:extLst>
          </p:cNvPr>
          <p:cNvSpPr/>
          <p:nvPr/>
        </p:nvSpPr>
        <p:spPr>
          <a:xfrm>
            <a:off x="442555" y="6052238"/>
            <a:ext cx="21852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2D21D08-8A4B-475F-88DD-3D5ED03A9196}"/>
              </a:ext>
            </a:extLst>
          </p:cNvPr>
          <p:cNvSpPr/>
          <p:nvPr/>
        </p:nvSpPr>
        <p:spPr>
          <a:xfrm>
            <a:off x="3453145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734368380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412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15: Bordering 10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5440540-655B-4258-86D9-5A5FCAF2AB6D}"/>
              </a:ext>
            </a:extLst>
          </p:cNvPr>
          <p:cNvGrpSpPr/>
          <p:nvPr/>
        </p:nvGrpSpPr>
        <p:grpSpPr>
          <a:xfrm>
            <a:off x="532495" y="2035260"/>
            <a:ext cx="6840000" cy="959400"/>
            <a:chOff x="945449" y="5722872"/>
            <a:chExt cx="2849509" cy="40031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1DD5CEC-4FFE-48C8-8262-42A1B74EB1EE}"/>
                </a:ext>
              </a:extLst>
            </p:cNvPr>
            <p:cNvSpPr/>
            <p:nvPr/>
          </p:nvSpPr>
          <p:spPr>
            <a:xfrm>
              <a:off x="945449" y="5722872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68601DA-6A7B-40A1-A4E8-08E35FBF8DD5}"/>
                </a:ext>
              </a:extLst>
            </p:cNvPr>
            <p:cNvSpPr/>
            <p:nvPr/>
          </p:nvSpPr>
          <p:spPr>
            <a:xfrm>
              <a:off x="1384263" y="5723438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22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11A9CA3-40D6-4888-A865-05EA090658E5}"/>
                </a:ext>
              </a:extLst>
            </p:cNvPr>
            <p:cNvSpPr/>
            <p:nvPr/>
          </p:nvSpPr>
          <p:spPr>
            <a:xfrm>
              <a:off x="2996144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395E9A6-824F-49F3-BDD6-E4D6EF677EBD}"/>
                </a:ext>
              </a:extLst>
            </p:cNvPr>
            <p:cNvSpPr/>
            <p:nvPr/>
          </p:nvSpPr>
          <p:spPr>
            <a:xfrm>
              <a:off x="3434958" y="5727187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95BCA08-04CA-4F9A-8DD1-9084A4AD6A87}"/>
                </a:ext>
              </a:extLst>
            </p:cNvPr>
            <p:cNvSpPr/>
            <p:nvPr/>
          </p:nvSpPr>
          <p:spPr>
            <a:xfrm>
              <a:off x="2187156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CC7C8E1-D7A6-47CA-B6D3-AA148BDEB9ED}"/>
                </a:ext>
              </a:extLst>
            </p:cNvPr>
            <p:cNvSpPr/>
            <p:nvPr/>
          </p:nvSpPr>
          <p:spPr>
            <a:xfrm>
              <a:off x="1861738" y="5768054"/>
              <a:ext cx="217837" cy="3210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+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83F224A-CB38-4CC8-9808-63391DE943B1}"/>
                </a:ext>
              </a:extLst>
            </p:cNvPr>
            <p:cNvSpPr/>
            <p:nvPr/>
          </p:nvSpPr>
          <p:spPr>
            <a:xfrm>
              <a:off x="2666181" y="5772416"/>
              <a:ext cx="217837" cy="321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=</a:t>
              </a: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B7C06B9F-7D7C-486D-AA95-4B581DCBD794}"/>
              </a:ext>
            </a:extLst>
          </p:cNvPr>
          <p:cNvSpPr/>
          <p:nvPr/>
        </p:nvSpPr>
        <p:spPr>
          <a:xfrm>
            <a:off x="547485" y="206327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9B62229-C4B7-454C-AFBA-B009D42DBA12}"/>
              </a:ext>
            </a:extLst>
          </p:cNvPr>
          <p:cNvSpPr/>
          <p:nvPr/>
        </p:nvSpPr>
        <p:spPr>
          <a:xfrm>
            <a:off x="5468373" y="207193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6526420" y="2068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1607348" y="205815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3536856" y="2068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10623700" y="425292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82F80CC-9322-4970-BA06-74C6B5684B3E}"/>
              </a:ext>
            </a:extLst>
          </p:cNvPr>
          <p:cNvSpPr/>
          <p:nvPr/>
        </p:nvSpPr>
        <p:spPr>
          <a:xfrm>
            <a:off x="442555" y="6052238"/>
            <a:ext cx="21852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2D21D08-8A4B-475F-88DD-3D5ED03A9196}"/>
              </a:ext>
            </a:extLst>
          </p:cNvPr>
          <p:cNvSpPr/>
          <p:nvPr/>
        </p:nvSpPr>
        <p:spPr>
          <a:xfrm>
            <a:off x="3453145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BF3CC016-B983-45AD-8155-0EB5CE904770}"/>
              </a:ext>
            </a:extLst>
          </p:cNvPr>
          <p:cNvSpPr/>
          <p:nvPr/>
        </p:nvSpPr>
        <p:spPr>
          <a:xfrm>
            <a:off x="6448150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26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17106177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412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15: Bordering 10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5440540-655B-4258-86D9-5A5FCAF2AB6D}"/>
              </a:ext>
            </a:extLst>
          </p:cNvPr>
          <p:cNvGrpSpPr/>
          <p:nvPr/>
        </p:nvGrpSpPr>
        <p:grpSpPr>
          <a:xfrm>
            <a:off x="532495" y="2035260"/>
            <a:ext cx="6840000" cy="959400"/>
            <a:chOff x="945449" y="5722872"/>
            <a:chExt cx="2849509" cy="40031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1DD5CEC-4FFE-48C8-8262-42A1B74EB1EE}"/>
                </a:ext>
              </a:extLst>
            </p:cNvPr>
            <p:cNvSpPr/>
            <p:nvPr/>
          </p:nvSpPr>
          <p:spPr>
            <a:xfrm>
              <a:off x="945449" y="5722872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68601DA-6A7B-40A1-A4E8-08E35FBF8DD5}"/>
                </a:ext>
              </a:extLst>
            </p:cNvPr>
            <p:cNvSpPr/>
            <p:nvPr/>
          </p:nvSpPr>
          <p:spPr>
            <a:xfrm>
              <a:off x="1384263" y="5723438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22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11A9CA3-40D6-4888-A865-05EA090658E5}"/>
                </a:ext>
              </a:extLst>
            </p:cNvPr>
            <p:cNvSpPr/>
            <p:nvPr/>
          </p:nvSpPr>
          <p:spPr>
            <a:xfrm>
              <a:off x="2996144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395E9A6-824F-49F3-BDD6-E4D6EF677EBD}"/>
                </a:ext>
              </a:extLst>
            </p:cNvPr>
            <p:cNvSpPr/>
            <p:nvPr/>
          </p:nvSpPr>
          <p:spPr>
            <a:xfrm>
              <a:off x="3434958" y="5727187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95BCA08-04CA-4F9A-8DD1-9084A4AD6A87}"/>
                </a:ext>
              </a:extLst>
            </p:cNvPr>
            <p:cNvSpPr/>
            <p:nvPr/>
          </p:nvSpPr>
          <p:spPr>
            <a:xfrm>
              <a:off x="2187156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CC7C8E1-D7A6-47CA-B6D3-AA148BDEB9ED}"/>
                </a:ext>
              </a:extLst>
            </p:cNvPr>
            <p:cNvSpPr/>
            <p:nvPr/>
          </p:nvSpPr>
          <p:spPr>
            <a:xfrm>
              <a:off x="1861738" y="5768054"/>
              <a:ext cx="217837" cy="3210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+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83F224A-CB38-4CC8-9808-63391DE943B1}"/>
                </a:ext>
              </a:extLst>
            </p:cNvPr>
            <p:cNvSpPr/>
            <p:nvPr/>
          </p:nvSpPr>
          <p:spPr>
            <a:xfrm>
              <a:off x="2666181" y="5772416"/>
              <a:ext cx="217837" cy="321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=</a:t>
              </a: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B7C06B9F-7D7C-486D-AA95-4B581DCBD794}"/>
              </a:ext>
            </a:extLst>
          </p:cNvPr>
          <p:cNvSpPr/>
          <p:nvPr/>
        </p:nvSpPr>
        <p:spPr>
          <a:xfrm>
            <a:off x="547485" y="206327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9B62229-C4B7-454C-AFBA-B009D42DBA12}"/>
              </a:ext>
            </a:extLst>
          </p:cNvPr>
          <p:cNvSpPr/>
          <p:nvPr/>
        </p:nvSpPr>
        <p:spPr>
          <a:xfrm>
            <a:off x="5468373" y="207193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6526420" y="2068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1607348" y="205815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3536856" y="2068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10623700" y="425292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82F80CC-9322-4970-BA06-74C6B5684B3E}"/>
              </a:ext>
            </a:extLst>
          </p:cNvPr>
          <p:cNvSpPr/>
          <p:nvPr/>
        </p:nvSpPr>
        <p:spPr>
          <a:xfrm>
            <a:off x="442555" y="6052238"/>
            <a:ext cx="21852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2D21D08-8A4B-475F-88DD-3D5ED03A9196}"/>
              </a:ext>
            </a:extLst>
          </p:cNvPr>
          <p:cNvSpPr/>
          <p:nvPr/>
        </p:nvSpPr>
        <p:spPr>
          <a:xfrm>
            <a:off x="3453145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BF3CC016-B983-45AD-8155-0EB5CE904770}"/>
              </a:ext>
            </a:extLst>
          </p:cNvPr>
          <p:cNvSpPr/>
          <p:nvPr/>
        </p:nvSpPr>
        <p:spPr>
          <a:xfrm>
            <a:off x="6448150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26</a:t>
            </a:r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1F87BB7D-F3BE-4085-AF4D-402DEE70037F}"/>
              </a:ext>
            </a:extLst>
          </p:cNvPr>
          <p:cNvSpPr/>
          <p:nvPr/>
        </p:nvSpPr>
        <p:spPr>
          <a:xfrm>
            <a:off x="9443155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26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74425914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412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15: Bordering 10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5440540-655B-4258-86D9-5A5FCAF2AB6D}"/>
              </a:ext>
            </a:extLst>
          </p:cNvPr>
          <p:cNvGrpSpPr/>
          <p:nvPr/>
        </p:nvGrpSpPr>
        <p:grpSpPr>
          <a:xfrm>
            <a:off x="532495" y="2035260"/>
            <a:ext cx="6840000" cy="959400"/>
            <a:chOff x="945449" y="5722872"/>
            <a:chExt cx="2849509" cy="40031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1DD5CEC-4FFE-48C8-8262-42A1B74EB1EE}"/>
                </a:ext>
              </a:extLst>
            </p:cNvPr>
            <p:cNvSpPr/>
            <p:nvPr/>
          </p:nvSpPr>
          <p:spPr>
            <a:xfrm>
              <a:off x="945449" y="5722872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68601DA-6A7B-40A1-A4E8-08E35FBF8DD5}"/>
                </a:ext>
              </a:extLst>
            </p:cNvPr>
            <p:cNvSpPr/>
            <p:nvPr/>
          </p:nvSpPr>
          <p:spPr>
            <a:xfrm>
              <a:off x="1384263" y="5723438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22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11A9CA3-40D6-4888-A865-05EA090658E5}"/>
                </a:ext>
              </a:extLst>
            </p:cNvPr>
            <p:cNvSpPr/>
            <p:nvPr/>
          </p:nvSpPr>
          <p:spPr>
            <a:xfrm>
              <a:off x="2996144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395E9A6-824F-49F3-BDD6-E4D6EF677EBD}"/>
                </a:ext>
              </a:extLst>
            </p:cNvPr>
            <p:cNvSpPr/>
            <p:nvPr/>
          </p:nvSpPr>
          <p:spPr>
            <a:xfrm>
              <a:off x="3434958" y="5727187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95BCA08-04CA-4F9A-8DD1-9084A4AD6A87}"/>
                </a:ext>
              </a:extLst>
            </p:cNvPr>
            <p:cNvSpPr/>
            <p:nvPr/>
          </p:nvSpPr>
          <p:spPr>
            <a:xfrm>
              <a:off x="2187156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CC7C8E1-D7A6-47CA-B6D3-AA148BDEB9ED}"/>
                </a:ext>
              </a:extLst>
            </p:cNvPr>
            <p:cNvSpPr/>
            <p:nvPr/>
          </p:nvSpPr>
          <p:spPr>
            <a:xfrm>
              <a:off x="1861738" y="5768054"/>
              <a:ext cx="217837" cy="3210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+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83F224A-CB38-4CC8-9808-63391DE943B1}"/>
                </a:ext>
              </a:extLst>
            </p:cNvPr>
            <p:cNvSpPr/>
            <p:nvPr/>
          </p:nvSpPr>
          <p:spPr>
            <a:xfrm>
              <a:off x="2666181" y="5772416"/>
              <a:ext cx="217837" cy="321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=</a:t>
              </a: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B7C06B9F-7D7C-486D-AA95-4B581DCBD794}"/>
              </a:ext>
            </a:extLst>
          </p:cNvPr>
          <p:cNvSpPr/>
          <p:nvPr/>
        </p:nvSpPr>
        <p:spPr>
          <a:xfrm>
            <a:off x="547485" y="206327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9B62229-C4B7-454C-AFBA-B009D42DBA12}"/>
              </a:ext>
            </a:extLst>
          </p:cNvPr>
          <p:cNvSpPr/>
          <p:nvPr/>
        </p:nvSpPr>
        <p:spPr>
          <a:xfrm>
            <a:off x="5468373" y="207193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8549576" y="269386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10421517" y="2622886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8450252" y="410400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10623700" y="425292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9E7BD72-CB46-4C7A-A2EF-5775C9A93288}"/>
              </a:ext>
            </a:extLst>
          </p:cNvPr>
          <p:cNvSpPr/>
          <p:nvPr/>
        </p:nvSpPr>
        <p:spPr>
          <a:xfrm>
            <a:off x="442555" y="6052238"/>
            <a:ext cx="21852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0E4FA429-F2E6-4141-AFCC-F7D80C911BD1}"/>
              </a:ext>
            </a:extLst>
          </p:cNvPr>
          <p:cNvSpPr/>
          <p:nvPr/>
        </p:nvSpPr>
        <p:spPr>
          <a:xfrm>
            <a:off x="3453145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EB2A6F76-0B7A-4CAB-8FFE-04ADAACCB7AE}"/>
              </a:ext>
            </a:extLst>
          </p:cNvPr>
          <p:cNvSpPr/>
          <p:nvPr/>
        </p:nvSpPr>
        <p:spPr>
          <a:xfrm>
            <a:off x="6448150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26</a:t>
            </a:r>
            <a:endParaRPr lang="en-GB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17128C87-FB24-44E9-B44D-36A8D1D316B5}"/>
              </a:ext>
            </a:extLst>
          </p:cNvPr>
          <p:cNvSpPr/>
          <p:nvPr/>
        </p:nvSpPr>
        <p:spPr>
          <a:xfrm>
            <a:off x="9443155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26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9262159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412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15: Bordering 10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5440540-655B-4258-86D9-5A5FCAF2AB6D}"/>
              </a:ext>
            </a:extLst>
          </p:cNvPr>
          <p:cNvGrpSpPr/>
          <p:nvPr/>
        </p:nvGrpSpPr>
        <p:grpSpPr>
          <a:xfrm>
            <a:off x="532495" y="2035260"/>
            <a:ext cx="6840000" cy="959400"/>
            <a:chOff x="945449" y="5722872"/>
            <a:chExt cx="2849509" cy="40031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1DD5CEC-4FFE-48C8-8262-42A1B74EB1EE}"/>
                </a:ext>
              </a:extLst>
            </p:cNvPr>
            <p:cNvSpPr/>
            <p:nvPr/>
          </p:nvSpPr>
          <p:spPr>
            <a:xfrm>
              <a:off x="945449" y="5722872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68601DA-6A7B-40A1-A4E8-08E35FBF8DD5}"/>
                </a:ext>
              </a:extLst>
            </p:cNvPr>
            <p:cNvSpPr/>
            <p:nvPr/>
          </p:nvSpPr>
          <p:spPr>
            <a:xfrm>
              <a:off x="1384263" y="5723438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22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11A9CA3-40D6-4888-A865-05EA090658E5}"/>
                </a:ext>
              </a:extLst>
            </p:cNvPr>
            <p:cNvSpPr/>
            <p:nvPr/>
          </p:nvSpPr>
          <p:spPr>
            <a:xfrm>
              <a:off x="2996144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395E9A6-824F-49F3-BDD6-E4D6EF677EBD}"/>
                </a:ext>
              </a:extLst>
            </p:cNvPr>
            <p:cNvSpPr/>
            <p:nvPr/>
          </p:nvSpPr>
          <p:spPr>
            <a:xfrm>
              <a:off x="3434958" y="5727187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95BCA08-04CA-4F9A-8DD1-9084A4AD6A87}"/>
                </a:ext>
              </a:extLst>
            </p:cNvPr>
            <p:cNvSpPr/>
            <p:nvPr/>
          </p:nvSpPr>
          <p:spPr>
            <a:xfrm>
              <a:off x="2187156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CC7C8E1-D7A6-47CA-B6D3-AA148BDEB9ED}"/>
                </a:ext>
              </a:extLst>
            </p:cNvPr>
            <p:cNvSpPr/>
            <p:nvPr/>
          </p:nvSpPr>
          <p:spPr>
            <a:xfrm>
              <a:off x="1861738" y="5768054"/>
              <a:ext cx="217837" cy="3210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+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83F224A-CB38-4CC8-9808-63391DE943B1}"/>
                </a:ext>
              </a:extLst>
            </p:cNvPr>
            <p:cNvSpPr/>
            <p:nvPr/>
          </p:nvSpPr>
          <p:spPr>
            <a:xfrm>
              <a:off x="2666181" y="5772416"/>
              <a:ext cx="217837" cy="321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=</a:t>
              </a: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B7C06B9F-7D7C-486D-AA95-4B581DCBD794}"/>
              </a:ext>
            </a:extLst>
          </p:cNvPr>
          <p:cNvSpPr/>
          <p:nvPr/>
        </p:nvSpPr>
        <p:spPr>
          <a:xfrm>
            <a:off x="547485" y="206327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9B62229-C4B7-454C-AFBA-B009D42DBA12}"/>
              </a:ext>
            </a:extLst>
          </p:cNvPr>
          <p:cNvSpPr/>
          <p:nvPr/>
        </p:nvSpPr>
        <p:spPr>
          <a:xfrm>
            <a:off x="5468373" y="207193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8549576" y="269386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9E7BD72-CB46-4C7A-A2EF-5775C9A93288}"/>
              </a:ext>
            </a:extLst>
          </p:cNvPr>
          <p:cNvSpPr/>
          <p:nvPr/>
        </p:nvSpPr>
        <p:spPr>
          <a:xfrm>
            <a:off x="442555" y="6052238"/>
            <a:ext cx="21852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0E4FA429-F2E6-4141-AFCC-F7D80C911BD1}"/>
              </a:ext>
            </a:extLst>
          </p:cNvPr>
          <p:cNvSpPr/>
          <p:nvPr/>
        </p:nvSpPr>
        <p:spPr>
          <a:xfrm>
            <a:off x="3453145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EB2A6F76-0B7A-4CAB-8FFE-04ADAACCB7AE}"/>
              </a:ext>
            </a:extLst>
          </p:cNvPr>
          <p:cNvSpPr/>
          <p:nvPr/>
        </p:nvSpPr>
        <p:spPr>
          <a:xfrm>
            <a:off x="6448150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26</a:t>
            </a:r>
            <a:endParaRPr lang="en-GB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17128C87-FB24-44E9-B44D-36A8D1D316B5}"/>
              </a:ext>
            </a:extLst>
          </p:cNvPr>
          <p:cNvSpPr/>
          <p:nvPr/>
        </p:nvSpPr>
        <p:spPr>
          <a:xfrm>
            <a:off x="9443155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26</a:t>
            </a:r>
            <a:endParaRPr lang="en-GB" dirty="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E81A950-0817-43B2-A2E2-B9F446F19EBE}"/>
              </a:ext>
            </a:extLst>
          </p:cNvPr>
          <p:cNvSpPr/>
          <p:nvPr/>
        </p:nvSpPr>
        <p:spPr>
          <a:xfrm>
            <a:off x="442555" y="7149642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27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36</a:t>
            </a:r>
            <a:endParaRPr lang="en-GB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B88DCD17-576B-4E56-B04E-408E51457C98}"/>
              </a:ext>
            </a:extLst>
          </p:cNvPr>
          <p:cNvSpPr/>
          <p:nvPr/>
        </p:nvSpPr>
        <p:spPr>
          <a:xfrm>
            <a:off x="6526420" y="2068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7392D05A-139B-4BD5-8231-AD628596E6A8}"/>
              </a:ext>
            </a:extLst>
          </p:cNvPr>
          <p:cNvSpPr/>
          <p:nvPr/>
        </p:nvSpPr>
        <p:spPr>
          <a:xfrm>
            <a:off x="1607348" y="205815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C2A375E7-9833-4F6B-A3E5-5733896F88C9}"/>
              </a:ext>
            </a:extLst>
          </p:cNvPr>
          <p:cNvSpPr/>
          <p:nvPr/>
        </p:nvSpPr>
        <p:spPr>
          <a:xfrm>
            <a:off x="3536856" y="2068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</p:spTree>
    <p:extLst>
      <p:ext uri="{BB962C8B-B14F-4D97-AF65-F5344CB8AC3E}">
        <p14:creationId xmlns:p14="http://schemas.microsoft.com/office/powerpoint/2010/main" val="1478516377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412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15: Bordering 10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5440540-655B-4258-86D9-5A5FCAF2AB6D}"/>
              </a:ext>
            </a:extLst>
          </p:cNvPr>
          <p:cNvGrpSpPr/>
          <p:nvPr/>
        </p:nvGrpSpPr>
        <p:grpSpPr>
          <a:xfrm>
            <a:off x="532495" y="2035260"/>
            <a:ext cx="6840000" cy="959400"/>
            <a:chOff x="945449" y="5722872"/>
            <a:chExt cx="2849509" cy="40031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1DD5CEC-4FFE-48C8-8262-42A1B74EB1EE}"/>
                </a:ext>
              </a:extLst>
            </p:cNvPr>
            <p:cNvSpPr/>
            <p:nvPr/>
          </p:nvSpPr>
          <p:spPr>
            <a:xfrm>
              <a:off x="945449" y="5722872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68601DA-6A7B-40A1-A4E8-08E35FBF8DD5}"/>
                </a:ext>
              </a:extLst>
            </p:cNvPr>
            <p:cNvSpPr/>
            <p:nvPr/>
          </p:nvSpPr>
          <p:spPr>
            <a:xfrm>
              <a:off x="1384263" y="5723438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22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11A9CA3-40D6-4888-A865-05EA090658E5}"/>
                </a:ext>
              </a:extLst>
            </p:cNvPr>
            <p:cNvSpPr/>
            <p:nvPr/>
          </p:nvSpPr>
          <p:spPr>
            <a:xfrm>
              <a:off x="2996144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395E9A6-824F-49F3-BDD6-E4D6EF677EBD}"/>
                </a:ext>
              </a:extLst>
            </p:cNvPr>
            <p:cNvSpPr/>
            <p:nvPr/>
          </p:nvSpPr>
          <p:spPr>
            <a:xfrm>
              <a:off x="3434958" y="5727187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95BCA08-04CA-4F9A-8DD1-9084A4AD6A87}"/>
                </a:ext>
              </a:extLst>
            </p:cNvPr>
            <p:cNvSpPr/>
            <p:nvPr/>
          </p:nvSpPr>
          <p:spPr>
            <a:xfrm>
              <a:off x="2187156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CC7C8E1-D7A6-47CA-B6D3-AA148BDEB9ED}"/>
                </a:ext>
              </a:extLst>
            </p:cNvPr>
            <p:cNvSpPr/>
            <p:nvPr/>
          </p:nvSpPr>
          <p:spPr>
            <a:xfrm>
              <a:off x="1861738" y="5768054"/>
              <a:ext cx="217837" cy="3210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+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83F224A-CB38-4CC8-9808-63391DE943B1}"/>
                </a:ext>
              </a:extLst>
            </p:cNvPr>
            <p:cNvSpPr/>
            <p:nvPr/>
          </p:nvSpPr>
          <p:spPr>
            <a:xfrm>
              <a:off x="2666181" y="5772416"/>
              <a:ext cx="217837" cy="321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=</a:t>
              </a: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B7C06B9F-7D7C-486D-AA95-4B581DCBD794}"/>
              </a:ext>
            </a:extLst>
          </p:cNvPr>
          <p:cNvSpPr/>
          <p:nvPr/>
        </p:nvSpPr>
        <p:spPr>
          <a:xfrm>
            <a:off x="547485" y="206327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9B62229-C4B7-454C-AFBA-B009D42DBA12}"/>
              </a:ext>
            </a:extLst>
          </p:cNvPr>
          <p:cNvSpPr/>
          <p:nvPr/>
        </p:nvSpPr>
        <p:spPr>
          <a:xfrm>
            <a:off x="5468373" y="207193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8549576" y="269386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9E7BD72-CB46-4C7A-A2EF-5775C9A93288}"/>
              </a:ext>
            </a:extLst>
          </p:cNvPr>
          <p:cNvSpPr/>
          <p:nvPr/>
        </p:nvSpPr>
        <p:spPr>
          <a:xfrm>
            <a:off x="442555" y="6052238"/>
            <a:ext cx="21852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0E4FA429-F2E6-4141-AFCC-F7D80C911BD1}"/>
              </a:ext>
            </a:extLst>
          </p:cNvPr>
          <p:cNvSpPr/>
          <p:nvPr/>
        </p:nvSpPr>
        <p:spPr>
          <a:xfrm>
            <a:off x="3453145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EB2A6F76-0B7A-4CAB-8FFE-04ADAACCB7AE}"/>
              </a:ext>
            </a:extLst>
          </p:cNvPr>
          <p:cNvSpPr/>
          <p:nvPr/>
        </p:nvSpPr>
        <p:spPr>
          <a:xfrm>
            <a:off x="6448150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26</a:t>
            </a:r>
            <a:endParaRPr lang="en-GB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17128C87-FB24-44E9-B44D-36A8D1D316B5}"/>
              </a:ext>
            </a:extLst>
          </p:cNvPr>
          <p:cNvSpPr/>
          <p:nvPr/>
        </p:nvSpPr>
        <p:spPr>
          <a:xfrm>
            <a:off x="9443155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26</a:t>
            </a:r>
            <a:endParaRPr lang="en-GB" dirty="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E81A950-0817-43B2-A2E2-B9F446F19EBE}"/>
              </a:ext>
            </a:extLst>
          </p:cNvPr>
          <p:cNvSpPr/>
          <p:nvPr/>
        </p:nvSpPr>
        <p:spPr>
          <a:xfrm>
            <a:off x="442555" y="7149642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27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36</a:t>
            </a:r>
            <a:endParaRPr lang="en-GB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B88DCD17-576B-4E56-B04E-408E51457C98}"/>
              </a:ext>
            </a:extLst>
          </p:cNvPr>
          <p:cNvSpPr/>
          <p:nvPr/>
        </p:nvSpPr>
        <p:spPr>
          <a:xfrm>
            <a:off x="6526420" y="2068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7392D05A-139B-4BD5-8231-AD628596E6A8}"/>
              </a:ext>
            </a:extLst>
          </p:cNvPr>
          <p:cNvSpPr/>
          <p:nvPr/>
        </p:nvSpPr>
        <p:spPr>
          <a:xfrm>
            <a:off x="1607348" y="205815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C2A375E7-9833-4F6B-A3E5-5733896F88C9}"/>
              </a:ext>
            </a:extLst>
          </p:cNvPr>
          <p:cNvSpPr/>
          <p:nvPr/>
        </p:nvSpPr>
        <p:spPr>
          <a:xfrm>
            <a:off x="3536856" y="2068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77EBCD28-4508-40FA-BD7E-20B4732ED01E}"/>
              </a:ext>
            </a:extLst>
          </p:cNvPr>
          <p:cNvSpPr/>
          <p:nvPr/>
        </p:nvSpPr>
        <p:spPr>
          <a:xfrm>
            <a:off x="3453145" y="7149640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29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36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8570771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412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15: Bordering 10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5440540-655B-4258-86D9-5A5FCAF2AB6D}"/>
              </a:ext>
            </a:extLst>
          </p:cNvPr>
          <p:cNvGrpSpPr/>
          <p:nvPr/>
        </p:nvGrpSpPr>
        <p:grpSpPr>
          <a:xfrm>
            <a:off x="532495" y="2035260"/>
            <a:ext cx="6840000" cy="959400"/>
            <a:chOff x="945449" y="5722872"/>
            <a:chExt cx="2849509" cy="40031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1DD5CEC-4FFE-48C8-8262-42A1B74EB1EE}"/>
                </a:ext>
              </a:extLst>
            </p:cNvPr>
            <p:cNvSpPr/>
            <p:nvPr/>
          </p:nvSpPr>
          <p:spPr>
            <a:xfrm>
              <a:off x="945449" y="5722872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68601DA-6A7B-40A1-A4E8-08E35FBF8DD5}"/>
                </a:ext>
              </a:extLst>
            </p:cNvPr>
            <p:cNvSpPr/>
            <p:nvPr/>
          </p:nvSpPr>
          <p:spPr>
            <a:xfrm>
              <a:off x="1384263" y="5723438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22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11A9CA3-40D6-4888-A865-05EA090658E5}"/>
                </a:ext>
              </a:extLst>
            </p:cNvPr>
            <p:cNvSpPr/>
            <p:nvPr/>
          </p:nvSpPr>
          <p:spPr>
            <a:xfrm>
              <a:off x="2996144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395E9A6-824F-49F3-BDD6-E4D6EF677EBD}"/>
                </a:ext>
              </a:extLst>
            </p:cNvPr>
            <p:cNvSpPr/>
            <p:nvPr/>
          </p:nvSpPr>
          <p:spPr>
            <a:xfrm>
              <a:off x="3434958" y="5727187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95BCA08-04CA-4F9A-8DD1-9084A4AD6A87}"/>
                </a:ext>
              </a:extLst>
            </p:cNvPr>
            <p:cNvSpPr/>
            <p:nvPr/>
          </p:nvSpPr>
          <p:spPr>
            <a:xfrm>
              <a:off x="2187156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CC7C8E1-D7A6-47CA-B6D3-AA148BDEB9ED}"/>
                </a:ext>
              </a:extLst>
            </p:cNvPr>
            <p:cNvSpPr/>
            <p:nvPr/>
          </p:nvSpPr>
          <p:spPr>
            <a:xfrm>
              <a:off x="1861738" y="5768054"/>
              <a:ext cx="217837" cy="3210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+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83F224A-CB38-4CC8-9808-63391DE943B1}"/>
                </a:ext>
              </a:extLst>
            </p:cNvPr>
            <p:cNvSpPr/>
            <p:nvPr/>
          </p:nvSpPr>
          <p:spPr>
            <a:xfrm>
              <a:off x="2666181" y="5772416"/>
              <a:ext cx="217837" cy="321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=</a:t>
              </a: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B7C06B9F-7D7C-486D-AA95-4B581DCBD794}"/>
              </a:ext>
            </a:extLst>
          </p:cNvPr>
          <p:cNvSpPr/>
          <p:nvPr/>
        </p:nvSpPr>
        <p:spPr>
          <a:xfrm>
            <a:off x="547485" y="206327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9B62229-C4B7-454C-AFBA-B009D42DBA12}"/>
              </a:ext>
            </a:extLst>
          </p:cNvPr>
          <p:cNvSpPr/>
          <p:nvPr/>
        </p:nvSpPr>
        <p:spPr>
          <a:xfrm>
            <a:off x="5468373" y="207193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8549576" y="269386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10421517" y="2622886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8450252" y="410400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10623700" y="425292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9E7BD72-CB46-4C7A-A2EF-5775C9A93288}"/>
              </a:ext>
            </a:extLst>
          </p:cNvPr>
          <p:cNvSpPr/>
          <p:nvPr/>
        </p:nvSpPr>
        <p:spPr>
          <a:xfrm>
            <a:off x="442555" y="6052238"/>
            <a:ext cx="21852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0E4FA429-F2E6-4141-AFCC-F7D80C911BD1}"/>
              </a:ext>
            </a:extLst>
          </p:cNvPr>
          <p:cNvSpPr/>
          <p:nvPr/>
        </p:nvSpPr>
        <p:spPr>
          <a:xfrm>
            <a:off x="3453145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EB2A6F76-0B7A-4CAB-8FFE-04ADAACCB7AE}"/>
              </a:ext>
            </a:extLst>
          </p:cNvPr>
          <p:cNvSpPr/>
          <p:nvPr/>
        </p:nvSpPr>
        <p:spPr>
          <a:xfrm>
            <a:off x="6448150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26</a:t>
            </a:r>
            <a:endParaRPr lang="en-GB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17128C87-FB24-44E9-B44D-36A8D1D316B5}"/>
              </a:ext>
            </a:extLst>
          </p:cNvPr>
          <p:cNvSpPr/>
          <p:nvPr/>
        </p:nvSpPr>
        <p:spPr>
          <a:xfrm>
            <a:off x="9443155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26</a:t>
            </a:r>
            <a:endParaRPr lang="en-GB" dirty="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40D5C089-CE3F-492B-9917-F4DB28323161}"/>
              </a:ext>
            </a:extLst>
          </p:cNvPr>
          <p:cNvSpPr/>
          <p:nvPr/>
        </p:nvSpPr>
        <p:spPr>
          <a:xfrm>
            <a:off x="442555" y="7149642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27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36</a:t>
            </a:r>
            <a:endParaRPr lang="en-GB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6F74C8ED-EC9D-4CBD-B4A9-0F45D244DEF8}"/>
              </a:ext>
            </a:extLst>
          </p:cNvPr>
          <p:cNvSpPr/>
          <p:nvPr/>
        </p:nvSpPr>
        <p:spPr>
          <a:xfrm>
            <a:off x="3453145" y="7149640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29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36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82529795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412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15: Bordering 10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5440540-655B-4258-86D9-5A5FCAF2AB6D}"/>
              </a:ext>
            </a:extLst>
          </p:cNvPr>
          <p:cNvGrpSpPr/>
          <p:nvPr/>
        </p:nvGrpSpPr>
        <p:grpSpPr>
          <a:xfrm>
            <a:off x="532495" y="2035260"/>
            <a:ext cx="6840000" cy="959400"/>
            <a:chOff x="945449" y="5722872"/>
            <a:chExt cx="2849509" cy="40031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1DD5CEC-4FFE-48C8-8262-42A1B74EB1EE}"/>
                </a:ext>
              </a:extLst>
            </p:cNvPr>
            <p:cNvSpPr/>
            <p:nvPr/>
          </p:nvSpPr>
          <p:spPr>
            <a:xfrm>
              <a:off x="945449" y="5722872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68601DA-6A7B-40A1-A4E8-08E35FBF8DD5}"/>
                </a:ext>
              </a:extLst>
            </p:cNvPr>
            <p:cNvSpPr/>
            <p:nvPr/>
          </p:nvSpPr>
          <p:spPr>
            <a:xfrm>
              <a:off x="1384263" y="5723438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22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11A9CA3-40D6-4888-A865-05EA090658E5}"/>
                </a:ext>
              </a:extLst>
            </p:cNvPr>
            <p:cNvSpPr/>
            <p:nvPr/>
          </p:nvSpPr>
          <p:spPr>
            <a:xfrm>
              <a:off x="2996144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395E9A6-824F-49F3-BDD6-E4D6EF677EBD}"/>
                </a:ext>
              </a:extLst>
            </p:cNvPr>
            <p:cNvSpPr/>
            <p:nvPr/>
          </p:nvSpPr>
          <p:spPr>
            <a:xfrm>
              <a:off x="3434958" y="5727187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95BCA08-04CA-4F9A-8DD1-9084A4AD6A87}"/>
                </a:ext>
              </a:extLst>
            </p:cNvPr>
            <p:cNvSpPr/>
            <p:nvPr/>
          </p:nvSpPr>
          <p:spPr>
            <a:xfrm>
              <a:off x="2187156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CC7C8E1-D7A6-47CA-B6D3-AA148BDEB9ED}"/>
                </a:ext>
              </a:extLst>
            </p:cNvPr>
            <p:cNvSpPr/>
            <p:nvPr/>
          </p:nvSpPr>
          <p:spPr>
            <a:xfrm>
              <a:off x="1861738" y="5768054"/>
              <a:ext cx="217837" cy="3210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+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83F224A-CB38-4CC8-9808-63391DE943B1}"/>
                </a:ext>
              </a:extLst>
            </p:cNvPr>
            <p:cNvSpPr/>
            <p:nvPr/>
          </p:nvSpPr>
          <p:spPr>
            <a:xfrm>
              <a:off x="2666181" y="5772416"/>
              <a:ext cx="217837" cy="321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=</a:t>
              </a: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B7C06B9F-7D7C-486D-AA95-4B581DCBD794}"/>
              </a:ext>
            </a:extLst>
          </p:cNvPr>
          <p:cNvSpPr/>
          <p:nvPr/>
        </p:nvSpPr>
        <p:spPr>
          <a:xfrm>
            <a:off x="547485" y="206327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9B62229-C4B7-454C-AFBA-B009D42DBA12}"/>
              </a:ext>
            </a:extLst>
          </p:cNvPr>
          <p:cNvSpPr/>
          <p:nvPr/>
        </p:nvSpPr>
        <p:spPr>
          <a:xfrm>
            <a:off x="5468373" y="207193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8549576" y="269386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9E7BD72-CB46-4C7A-A2EF-5775C9A93288}"/>
              </a:ext>
            </a:extLst>
          </p:cNvPr>
          <p:cNvSpPr/>
          <p:nvPr/>
        </p:nvSpPr>
        <p:spPr>
          <a:xfrm>
            <a:off x="442555" y="6052238"/>
            <a:ext cx="21852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0E4FA429-F2E6-4141-AFCC-F7D80C911BD1}"/>
              </a:ext>
            </a:extLst>
          </p:cNvPr>
          <p:cNvSpPr/>
          <p:nvPr/>
        </p:nvSpPr>
        <p:spPr>
          <a:xfrm>
            <a:off x="3453145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EB2A6F76-0B7A-4CAB-8FFE-04ADAACCB7AE}"/>
              </a:ext>
            </a:extLst>
          </p:cNvPr>
          <p:cNvSpPr/>
          <p:nvPr/>
        </p:nvSpPr>
        <p:spPr>
          <a:xfrm>
            <a:off x="6448150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26</a:t>
            </a:r>
            <a:endParaRPr lang="en-GB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17128C87-FB24-44E9-B44D-36A8D1D316B5}"/>
              </a:ext>
            </a:extLst>
          </p:cNvPr>
          <p:cNvSpPr/>
          <p:nvPr/>
        </p:nvSpPr>
        <p:spPr>
          <a:xfrm>
            <a:off x="9443155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26</a:t>
            </a:r>
            <a:endParaRPr lang="en-GB" dirty="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40D5C089-CE3F-492B-9917-F4DB28323161}"/>
              </a:ext>
            </a:extLst>
          </p:cNvPr>
          <p:cNvSpPr/>
          <p:nvPr/>
        </p:nvSpPr>
        <p:spPr>
          <a:xfrm>
            <a:off x="442555" y="7149642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27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36</a:t>
            </a:r>
            <a:endParaRPr lang="en-GB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6F74C8ED-EC9D-4CBD-B4A9-0F45D244DEF8}"/>
              </a:ext>
            </a:extLst>
          </p:cNvPr>
          <p:cNvSpPr/>
          <p:nvPr/>
        </p:nvSpPr>
        <p:spPr>
          <a:xfrm>
            <a:off x="3453145" y="7149640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29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36</a:t>
            </a:r>
            <a:endParaRPr lang="en-GB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2F6560B4-219E-47C3-B626-7AA860636C48}"/>
              </a:ext>
            </a:extLst>
          </p:cNvPr>
          <p:cNvSpPr/>
          <p:nvPr/>
        </p:nvSpPr>
        <p:spPr>
          <a:xfrm>
            <a:off x="6448150" y="7149640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63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72</a:t>
            </a:r>
            <a:endParaRPr lang="en-GB" dirty="0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0A764CC5-144E-4A57-97AE-2895378E51CD}"/>
              </a:ext>
            </a:extLst>
          </p:cNvPr>
          <p:cNvSpPr/>
          <p:nvPr/>
        </p:nvSpPr>
        <p:spPr>
          <a:xfrm>
            <a:off x="6526420" y="2068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B6616B09-F4E7-4B29-9C28-34312DE6823C}"/>
              </a:ext>
            </a:extLst>
          </p:cNvPr>
          <p:cNvSpPr/>
          <p:nvPr/>
        </p:nvSpPr>
        <p:spPr>
          <a:xfrm>
            <a:off x="1607348" y="205815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77C58E3-D3D7-4CA2-B6A8-A69CB5AFF8D8}"/>
              </a:ext>
            </a:extLst>
          </p:cNvPr>
          <p:cNvSpPr/>
          <p:nvPr/>
        </p:nvSpPr>
        <p:spPr>
          <a:xfrm>
            <a:off x="3536856" y="2068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</p:spTree>
    <p:extLst>
      <p:ext uri="{BB962C8B-B14F-4D97-AF65-F5344CB8AC3E}">
        <p14:creationId xmlns:p14="http://schemas.microsoft.com/office/powerpoint/2010/main" val="3976642009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4125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15: Bordering 10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5440540-655B-4258-86D9-5A5FCAF2AB6D}"/>
              </a:ext>
            </a:extLst>
          </p:cNvPr>
          <p:cNvGrpSpPr/>
          <p:nvPr/>
        </p:nvGrpSpPr>
        <p:grpSpPr>
          <a:xfrm>
            <a:off x="532495" y="2035260"/>
            <a:ext cx="6840000" cy="959400"/>
            <a:chOff x="945449" y="5722872"/>
            <a:chExt cx="2849509" cy="40031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1DD5CEC-4FFE-48C8-8262-42A1B74EB1EE}"/>
                </a:ext>
              </a:extLst>
            </p:cNvPr>
            <p:cNvSpPr/>
            <p:nvPr/>
          </p:nvSpPr>
          <p:spPr>
            <a:xfrm>
              <a:off x="945449" y="5722872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68601DA-6A7B-40A1-A4E8-08E35FBF8DD5}"/>
                </a:ext>
              </a:extLst>
            </p:cNvPr>
            <p:cNvSpPr/>
            <p:nvPr/>
          </p:nvSpPr>
          <p:spPr>
            <a:xfrm>
              <a:off x="1384263" y="5723438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22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11A9CA3-40D6-4888-A865-05EA090658E5}"/>
                </a:ext>
              </a:extLst>
            </p:cNvPr>
            <p:cNvSpPr/>
            <p:nvPr/>
          </p:nvSpPr>
          <p:spPr>
            <a:xfrm>
              <a:off x="2996144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395E9A6-824F-49F3-BDD6-E4D6EF677EBD}"/>
                </a:ext>
              </a:extLst>
            </p:cNvPr>
            <p:cNvSpPr/>
            <p:nvPr/>
          </p:nvSpPr>
          <p:spPr>
            <a:xfrm>
              <a:off x="3434958" y="5727187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95BCA08-04CA-4F9A-8DD1-9084A4AD6A87}"/>
                </a:ext>
              </a:extLst>
            </p:cNvPr>
            <p:cNvSpPr/>
            <p:nvPr/>
          </p:nvSpPr>
          <p:spPr>
            <a:xfrm>
              <a:off x="2187156" y="5726621"/>
              <a:ext cx="360000" cy="396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9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CC7C8E1-D7A6-47CA-B6D3-AA148BDEB9ED}"/>
                </a:ext>
              </a:extLst>
            </p:cNvPr>
            <p:cNvSpPr/>
            <p:nvPr/>
          </p:nvSpPr>
          <p:spPr>
            <a:xfrm>
              <a:off x="1861738" y="5768054"/>
              <a:ext cx="217837" cy="3210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+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83F224A-CB38-4CC8-9808-63391DE943B1}"/>
                </a:ext>
              </a:extLst>
            </p:cNvPr>
            <p:cNvSpPr/>
            <p:nvPr/>
          </p:nvSpPr>
          <p:spPr>
            <a:xfrm>
              <a:off x="2666181" y="5772416"/>
              <a:ext cx="217837" cy="3210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400" b="1" dirty="0">
                  <a:latin typeface="Century Gothic" panose="020B0502020202020204" pitchFamily="34" charset="0"/>
                </a:rPr>
                <a:t>=</a:t>
              </a: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B7C06B9F-7D7C-486D-AA95-4B581DCBD794}"/>
              </a:ext>
            </a:extLst>
          </p:cNvPr>
          <p:cNvSpPr/>
          <p:nvPr/>
        </p:nvSpPr>
        <p:spPr>
          <a:xfrm>
            <a:off x="547485" y="206327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9B62229-C4B7-454C-AFBA-B009D42DBA12}"/>
              </a:ext>
            </a:extLst>
          </p:cNvPr>
          <p:cNvSpPr/>
          <p:nvPr/>
        </p:nvSpPr>
        <p:spPr>
          <a:xfrm>
            <a:off x="5468373" y="207193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8549576" y="269386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9E7BD72-CB46-4C7A-A2EF-5775C9A93288}"/>
              </a:ext>
            </a:extLst>
          </p:cNvPr>
          <p:cNvSpPr/>
          <p:nvPr/>
        </p:nvSpPr>
        <p:spPr>
          <a:xfrm>
            <a:off x="442555" y="6052238"/>
            <a:ext cx="21852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0E4FA429-F2E6-4141-AFCC-F7D80C911BD1}"/>
              </a:ext>
            </a:extLst>
          </p:cNvPr>
          <p:cNvSpPr/>
          <p:nvPr/>
        </p:nvSpPr>
        <p:spPr>
          <a:xfrm>
            <a:off x="3453145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23</a:t>
            </a:r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EB2A6F76-0B7A-4CAB-8FFE-04ADAACCB7AE}"/>
              </a:ext>
            </a:extLst>
          </p:cNvPr>
          <p:cNvSpPr/>
          <p:nvPr/>
        </p:nvSpPr>
        <p:spPr>
          <a:xfrm>
            <a:off x="6448150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26</a:t>
            </a:r>
            <a:endParaRPr lang="en-GB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17128C87-FB24-44E9-B44D-36A8D1D316B5}"/>
              </a:ext>
            </a:extLst>
          </p:cNvPr>
          <p:cNvSpPr/>
          <p:nvPr/>
        </p:nvSpPr>
        <p:spPr>
          <a:xfrm>
            <a:off x="9443155" y="6052236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19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26</a:t>
            </a:r>
            <a:endParaRPr lang="en-GB" dirty="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40D5C089-CE3F-492B-9917-F4DB28323161}"/>
              </a:ext>
            </a:extLst>
          </p:cNvPr>
          <p:cNvSpPr/>
          <p:nvPr/>
        </p:nvSpPr>
        <p:spPr>
          <a:xfrm>
            <a:off x="442555" y="7149642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27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36</a:t>
            </a:r>
            <a:endParaRPr lang="en-GB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6F74C8ED-EC9D-4CBD-B4A9-0F45D244DEF8}"/>
              </a:ext>
            </a:extLst>
          </p:cNvPr>
          <p:cNvSpPr/>
          <p:nvPr/>
        </p:nvSpPr>
        <p:spPr>
          <a:xfrm>
            <a:off x="3453145" y="7149640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29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36</a:t>
            </a:r>
            <a:endParaRPr lang="en-GB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2F6560B4-219E-47C3-B626-7AA860636C48}"/>
              </a:ext>
            </a:extLst>
          </p:cNvPr>
          <p:cNvSpPr/>
          <p:nvPr/>
        </p:nvSpPr>
        <p:spPr>
          <a:xfrm>
            <a:off x="6448150" y="7149640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63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72</a:t>
            </a:r>
            <a:endParaRPr lang="en-GB" dirty="0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0A764CC5-144E-4A57-97AE-2895378E51CD}"/>
              </a:ext>
            </a:extLst>
          </p:cNvPr>
          <p:cNvSpPr/>
          <p:nvPr/>
        </p:nvSpPr>
        <p:spPr>
          <a:xfrm>
            <a:off x="6526420" y="2068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B6616B09-F4E7-4B29-9C28-34312DE6823C}"/>
              </a:ext>
            </a:extLst>
          </p:cNvPr>
          <p:cNvSpPr/>
          <p:nvPr/>
        </p:nvSpPr>
        <p:spPr>
          <a:xfrm>
            <a:off x="1607348" y="205815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77C58E3-D3D7-4CA2-B6A8-A69CB5AFF8D8}"/>
              </a:ext>
            </a:extLst>
          </p:cNvPr>
          <p:cNvSpPr/>
          <p:nvPr/>
        </p:nvSpPr>
        <p:spPr>
          <a:xfrm>
            <a:off x="3536856" y="2068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C29E9E1-90A2-4277-98E0-0D5D4BC6FEC2}"/>
              </a:ext>
            </a:extLst>
          </p:cNvPr>
          <p:cNvSpPr/>
          <p:nvPr/>
        </p:nvSpPr>
        <p:spPr>
          <a:xfrm>
            <a:off x="9443155" y="7149640"/>
            <a:ext cx="21707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69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+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3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latin typeface="Century Gothic" panose="020B0502020202020204" pitchFamily="34" charset="0"/>
              </a:rPr>
              <a:t>72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382073430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426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16: Position digits to add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5C2AA23F-FF5E-46CD-BFF1-D158A42C39CD}"/>
              </a:ext>
            </a:extLst>
          </p:cNvPr>
          <p:cNvSpPr/>
          <p:nvPr/>
        </p:nvSpPr>
        <p:spPr>
          <a:xfrm>
            <a:off x="8624190" y="4317242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A8F83AE7-A67C-43C9-A107-55E748F66A88}"/>
              </a:ext>
            </a:extLst>
          </p:cNvPr>
          <p:cNvSpPr/>
          <p:nvPr/>
        </p:nvSpPr>
        <p:spPr>
          <a:xfrm>
            <a:off x="10229991" y="4409578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011EB5B-B169-4334-8523-55F1F801E623}"/>
              </a:ext>
            </a:extLst>
          </p:cNvPr>
          <p:cNvSpPr/>
          <p:nvPr/>
        </p:nvSpPr>
        <p:spPr>
          <a:xfrm>
            <a:off x="9220339" y="2497721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67918FC2-2980-440B-875F-CE76B30014A3}"/>
              </a:ext>
            </a:extLst>
          </p:cNvPr>
          <p:cNvSpPr/>
          <p:nvPr/>
        </p:nvSpPr>
        <p:spPr>
          <a:xfrm>
            <a:off x="10677954" y="5812363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FCDF8B4B-9FB8-4195-8C12-07A530989461}"/>
              </a:ext>
            </a:extLst>
          </p:cNvPr>
          <p:cNvSpPr/>
          <p:nvPr/>
        </p:nvSpPr>
        <p:spPr>
          <a:xfrm>
            <a:off x="10738323" y="2736186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FD03673-3373-4405-B8E8-8DD5A5C56ADC}"/>
              </a:ext>
            </a:extLst>
          </p:cNvPr>
          <p:cNvSpPr/>
          <p:nvPr/>
        </p:nvSpPr>
        <p:spPr>
          <a:xfrm>
            <a:off x="1480745" y="3905668"/>
            <a:ext cx="55335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endParaRPr lang="en-GB" sz="4800" b="1" dirty="0">
              <a:solidFill>
                <a:prstClr val="black"/>
              </a:solidFill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72CBC8F7-7139-4A7A-A3D8-34B4128107CF}"/>
              </a:ext>
            </a:extLst>
          </p:cNvPr>
          <p:cNvCxnSpPr/>
          <p:nvPr/>
        </p:nvCxnSpPr>
        <p:spPr>
          <a:xfrm>
            <a:off x="1517394" y="5024467"/>
            <a:ext cx="3384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Rectangle 26">
            <a:extLst>
              <a:ext uri="{FF2B5EF4-FFF2-40B4-BE49-F238E27FC236}">
                <a16:creationId xmlns:a16="http://schemas.microsoft.com/office/drawing/2014/main" id="{D95970DB-A25A-4D41-AD5C-FF60BAFA609F}"/>
              </a:ext>
            </a:extLst>
          </p:cNvPr>
          <p:cNvSpPr/>
          <p:nvPr/>
        </p:nvSpPr>
        <p:spPr>
          <a:xfrm>
            <a:off x="9193154" y="5985282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371FFC85-4355-40D2-9266-414397A32F28}"/>
              </a:ext>
            </a:extLst>
          </p:cNvPr>
          <p:cNvSpPr/>
          <p:nvPr/>
        </p:nvSpPr>
        <p:spPr>
          <a:xfrm>
            <a:off x="7451360" y="5433224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DDAD80A2-4F28-4160-AF88-E9DF72AB49C0}"/>
              </a:ext>
            </a:extLst>
          </p:cNvPr>
          <p:cNvSpPr/>
          <p:nvPr/>
        </p:nvSpPr>
        <p:spPr>
          <a:xfrm>
            <a:off x="7699180" y="297436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1E7D051B-33F8-4282-867E-A4BFDF573956}"/>
              </a:ext>
            </a:extLst>
          </p:cNvPr>
          <p:cNvSpPr/>
          <p:nvPr/>
        </p:nvSpPr>
        <p:spPr>
          <a:xfrm>
            <a:off x="6010515" y="4704075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E98E4F56-DCC3-485A-A386-BBDE019638A8}"/>
              </a:ext>
            </a:extLst>
          </p:cNvPr>
          <p:cNvSpPr/>
          <p:nvPr/>
        </p:nvSpPr>
        <p:spPr>
          <a:xfrm>
            <a:off x="6253412" y="237293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EFF221E-1BE8-4A42-B917-ED0F623C6019}"/>
              </a:ext>
            </a:extLst>
          </p:cNvPr>
          <p:cNvSpPr/>
          <p:nvPr/>
        </p:nvSpPr>
        <p:spPr>
          <a:xfrm>
            <a:off x="3845792" y="2551742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4D790645-26DD-4BB0-A60F-78B54256E228}"/>
              </a:ext>
            </a:extLst>
          </p:cNvPr>
          <p:cNvSpPr/>
          <p:nvPr/>
        </p:nvSpPr>
        <p:spPr>
          <a:xfrm>
            <a:off x="7538201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1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80E4170-44B2-4825-AD26-47506C1AC4AE}"/>
              </a:ext>
            </a:extLst>
          </p:cNvPr>
          <p:cNvSpPr/>
          <p:nvPr/>
        </p:nvSpPr>
        <p:spPr>
          <a:xfrm>
            <a:off x="2818822" y="2551742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4A41069-A13A-4B79-B434-FC24C713D3C9}"/>
              </a:ext>
            </a:extLst>
          </p:cNvPr>
          <p:cNvSpPr/>
          <p:nvPr/>
        </p:nvSpPr>
        <p:spPr>
          <a:xfrm>
            <a:off x="1791852" y="2542510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5726A58E-F0D3-4790-9B67-8D6B2254D945}"/>
              </a:ext>
            </a:extLst>
          </p:cNvPr>
          <p:cNvSpPr/>
          <p:nvPr/>
        </p:nvSpPr>
        <p:spPr>
          <a:xfrm>
            <a:off x="3845234" y="3776256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3CAF8B6-F197-4FA6-8050-F5DD10FF9140}"/>
              </a:ext>
            </a:extLst>
          </p:cNvPr>
          <p:cNvSpPr/>
          <p:nvPr/>
        </p:nvSpPr>
        <p:spPr>
          <a:xfrm>
            <a:off x="2818264" y="3776256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CB18264-E295-4A0D-BFB4-9E495927A0F5}"/>
              </a:ext>
            </a:extLst>
          </p:cNvPr>
          <p:cNvSpPr/>
          <p:nvPr/>
        </p:nvSpPr>
        <p:spPr>
          <a:xfrm>
            <a:off x="3845234" y="5222518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2A3085CA-D627-4525-BECC-2CC6FD6C34BA}"/>
              </a:ext>
            </a:extLst>
          </p:cNvPr>
          <p:cNvSpPr/>
          <p:nvPr/>
        </p:nvSpPr>
        <p:spPr>
          <a:xfrm>
            <a:off x="2818264" y="5222518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FBA96686-2C73-4DC2-A7CD-28707CE53451}"/>
              </a:ext>
            </a:extLst>
          </p:cNvPr>
          <p:cNvSpPr/>
          <p:nvPr/>
        </p:nvSpPr>
        <p:spPr>
          <a:xfrm>
            <a:off x="1791294" y="5213286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5CC7E5DC-D380-4A47-B748-67D70FEEDCFC}"/>
              </a:ext>
            </a:extLst>
          </p:cNvPr>
          <p:cNvCxnSpPr/>
          <p:nvPr/>
        </p:nvCxnSpPr>
        <p:spPr>
          <a:xfrm>
            <a:off x="1517394" y="6431070"/>
            <a:ext cx="3384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66755885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426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16: Position digits to add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5C2AA23F-FF5E-46CD-BFF1-D158A42C39CD}"/>
              </a:ext>
            </a:extLst>
          </p:cNvPr>
          <p:cNvSpPr/>
          <p:nvPr/>
        </p:nvSpPr>
        <p:spPr>
          <a:xfrm>
            <a:off x="8624190" y="4317242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A8F83AE7-A67C-43C9-A107-55E748F66A88}"/>
              </a:ext>
            </a:extLst>
          </p:cNvPr>
          <p:cNvSpPr/>
          <p:nvPr/>
        </p:nvSpPr>
        <p:spPr>
          <a:xfrm>
            <a:off x="10229991" y="4409578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011EB5B-B169-4334-8523-55F1F801E623}"/>
              </a:ext>
            </a:extLst>
          </p:cNvPr>
          <p:cNvSpPr/>
          <p:nvPr/>
        </p:nvSpPr>
        <p:spPr>
          <a:xfrm>
            <a:off x="9220339" y="2497721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67918FC2-2980-440B-875F-CE76B30014A3}"/>
              </a:ext>
            </a:extLst>
          </p:cNvPr>
          <p:cNvSpPr/>
          <p:nvPr/>
        </p:nvSpPr>
        <p:spPr>
          <a:xfrm>
            <a:off x="10677954" y="5812363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FCDF8B4B-9FB8-4195-8C12-07A530989461}"/>
              </a:ext>
            </a:extLst>
          </p:cNvPr>
          <p:cNvSpPr/>
          <p:nvPr/>
        </p:nvSpPr>
        <p:spPr>
          <a:xfrm>
            <a:off x="10738323" y="2736186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FD03673-3373-4405-B8E8-8DD5A5C56ADC}"/>
              </a:ext>
            </a:extLst>
          </p:cNvPr>
          <p:cNvSpPr/>
          <p:nvPr/>
        </p:nvSpPr>
        <p:spPr>
          <a:xfrm>
            <a:off x="1480745" y="3905668"/>
            <a:ext cx="55335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endParaRPr lang="en-GB" sz="4800" b="1" dirty="0">
              <a:solidFill>
                <a:prstClr val="black"/>
              </a:solidFill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72CBC8F7-7139-4A7A-A3D8-34B4128107CF}"/>
              </a:ext>
            </a:extLst>
          </p:cNvPr>
          <p:cNvCxnSpPr/>
          <p:nvPr/>
        </p:nvCxnSpPr>
        <p:spPr>
          <a:xfrm>
            <a:off x="1517394" y="5024467"/>
            <a:ext cx="3384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Rectangle 29">
            <a:extLst>
              <a:ext uri="{FF2B5EF4-FFF2-40B4-BE49-F238E27FC236}">
                <a16:creationId xmlns:a16="http://schemas.microsoft.com/office/drawing/2014/main" id="{1E7D051B-33F8-4282-867E-A4BFDF573956}"/>
              </a:ext>
            </a:extLst>
          </p:cNvPr>
          <p:cNvSpPr/>
          <p:nvPr/>
        </p:nvSpPr>
        <p:spPr>
          <a:xfrm>
            <a:off x="6010515" y="4704075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E98E4F56-DCC3-485A-A386-BBDE019638A8}"/>
              </a:ext>
            </a:extLst>
          </p:cNvPr>
          <p:cNvSpPr/>
          <p:nvPr/>
        </p:nvSpPr>
        <p:spPr>
          <a:xfrm>
            <a:off x="6253412" y="237293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EFF221E-1BE8-4A42-B917-ED0F623C6019}"/>
              </a:ext>
            </a:extLst>
          </p:cNvPr>
          <p:cNvSpPr/>
          <p:nvPr/>
        </p:nvSpPr>
        <p:spPr>
          <a:xfrm>
            <a:off x="3845792" y="2551742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4D790645-26DD-4BB0-A60F-78B54256E228}"/>
              </a:ext>
            </a:extLst>
          </p:cNvPr>
          <p:cNvSpPr/>
          <p:nvPr/>
        </p:nvSpPr>
        <p:spPr>
          <a:xfrm>
            <a:off x="7538201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1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80E4170-44B2-4825-AD26-47506C1AC4AE}"/>
              </a:ext>
            </a:extLst>
          </p:cNvPr>
          <p:cNvSpPr/>
          <p:nvPr/>
        </p:nvSpPr>
        <p:spPr>
          <a:xfrm>
            <a:off x="2818822" y="2551742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4A41069-A13A-4B79-B434-FC24C713D3C9}"/>
              </a:ext>
            </a:extLst>
          </p:cNvPr>
          <p:cNvSpPr/>
          <p:nvPr/>
        </p:nvSpPr>
        <p:spPr>
          <a:xfrm>
            <a:off x="1791852" y="2542510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5726A58E-F0D3-4790-9B67-8D6B2254D945}"/>
              </a:ext>
            </a:extLst>
          </p:cNvPr>
          <p:cNvSpPr/>
          <p:nvPr/>
        </p:nvSpPr>
        <p:spPr>
          <a:xfrm>
            <a:off x="3845234" y="3776256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3CAF8B6-F197-4FA6-8050-F5DD10FF9140}"/>
              </a:ext>
            </a:extLst>
          </p:cNvPr>
          <p:cNvSpPr/>
          <p:nvPr/>
        </p:nvSpPr>
        <p:spPr>
          <a:xfrm>
            <a:off x="2818264" y="3776256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CB18264-E295-4A0D-BFB4-9E495927A0F5}"/>
              </a:ext>
            </a:extLst>
          </p:cNvPr>
          <p:cNvSpPr/>
          <p:nvPr/>
        </p:nvSpPr>
        <p:spPr>
          <a:xfrm>
            <a:off x="3845234" y="5222518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2A3085CA-D627-4525-BECC-2CC6FD6C34BA}"/>
              </a:ext>
            </a:extLst>
          </p:cNvPr>
          <p:cNvSpPr/>
          <p:nvPr/>
        </p:nvSpPr>
        <p:spPr>
          <a:xfrm>
            <a:off x="2818264" y="5222518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FBA96686-2C73-4DC2-A7CD-28707CE53451}"/>
              </a:ext>
            </a:extLst>
          </p:cNvPr>
          <p:cNvSpPr/>
          <p:nvPr/>
        </p:nvSpPr>
        <p:spPr>
          <a:xfrm>
            <a:off x="1791294" y="5213286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5CC7E5DC-D380-4A47-B748-67D70FEEDCFC}"/>
              </a:ext>
            </a:extLst>
          </p:cNvPr>
          <p:cNvCxnSpPr/>
          <p:nvPr/>
        </p:nvCxnSpPr>
        <p:spPr>
          <a:xfrm>
            <a:off x="1517394" y="6431070"/>
            <a:ext cx="3384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8453613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426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16: Position digits to add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5C2AA23F-FF5E-46CD-BFF1-D158A42C39CD}"/>
              </a:ext>
            </a:extLst>
          </p:cNvPr>
          <p:cNvSpPr/>
          <p:nvPr/>
        </p:nvSpPr>
        <p:spPr>
          <a:xfrm>
            <a:off x="8624190" y="4317242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A8F83AE7-A67C-43C9-A107-55E748F66A88}"/>
              </a:ext>
            </a:extLst>
          </p:cNvPr>
          <p:cNvSpPr/>
          <p:nvPr/>
        </p:nvSpPr>
        <p:spPr>
          <a:xfrm>
            <a:off x="10229991" y="4409578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011EB5B-B169-4334-8523-55F1F801E623}"/>
              </a:ext>
            </a:extLst>
          </p:cNvPr>
          <p:cNvSpPr/>
          <p:nvPr/>
        </p:nvSpPr>
        <p:spPr>
          <a:xfrm>
            <a:off x="9220339" y="2497721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67918FC2-2980-440B-875F-CE76B30014A3}"/>
              </a:ext>
            </a:extLst>
          </p:cNvPr>
          <p:cNvSpPr/>
          <p:nvPr/>
        </p:nvSpPr>
        <p:spPr>
          <a:xfrm>
            <a:off x="10677954" y="5812363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FD03673-3373-4405-B8E8-8DD5A5C56ADC}"/>
              </a:ext>
            </a:extLst>
          </p:cNvPr>
          <p:cNvSpPr/>
          <p:nvPr/>
        </p:nvSpPr>
        <p:spPr>
          <a:xfrm>
            <a:off x="1480745" y="3905668"/>
            <a:ext cx="55335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endParaRPr lang="en-GB" sz="4800" b="1" dirty="0">
              <a:solidFill>
                <a:prstClr val="black"/>
              </a:solidFill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72CBC8F7-7139-4A7A-A3D8-34B4128107CF}"/>
              </a:ext>
            </a:extLst>
          </p:cNvPr>
          <p:cNvCxnSpPr/>
          <p:nvPr/>
        </p:nvCxnSpPr>
        <p:spPr>
          <a:xfrm>
            <a:off x="1517394" y="5024467"/>
            <a:ext cx="3384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 32">
            <a:extLst>
              <a:ext uri="{FF2B5EF4-FFF2-40B4-BE49-F238E27FC236}">
                <a16:creationId xmlns:a16="http://schemas.microsoft.com/office/drawing/2014/main" id="{0EFF221E-1BE8-4A42-B917-ED0F623C6019}"/>
              </a:ext>
            </a:extLst>
          </p:cNvPr>
          <p:cNvSpPr/>
          <p:nvPr/>
        </p:nvSpPr>
        <p:spPr>
          <a:xfrm>
            <a:off x="3845792" y="2551742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4D790645-26DD-4BB0-A60F-78B54256E228}"/>
              </a:ext>
            </a:extLst>
          </p:cNvPr>
          <p:cNvSpPr/>
          <p:nvPr/>
        </p:nvSpPr>
        <p:spPr>
          <a:xfrm>
            <a:off x="7538201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1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80E4170-44B2-4825-AD26-47506C1AC4AE}"/>
              </a:ext>
            </a:extLst>
          </p:cNvPr>
          <p:cNvSpPr/>
          <p:nvPr/>
        </p:nvSpPr>
        <p:spPr>
          <a:xfrm>
            <a:off x="2818822" y="2551742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4A41069-A13A-4B79-B434-FC24C713D3C9}"/>
              </a:ext>
            </a:extLst>
          </p:cNvPr>
          <p:cNvSpPr/>
          <p:nvPr/>
        </p:nvSpPr>
        <p:spPr>
          <a:xfrm>
            <a:off x="1791852" y="2542510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5726A58E-F0D3-4790-9B67-8D6B2254D945}"/>
              </a:ext>
            </a:extLst>
          </p:cNvPr>
          <p:cNvSpPr/>
          <p:nvPr/>
        </p:nvSpPr>
        <p:spPr>
          <a:xfrm>
            <a:off x="3845234" y="3776256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3CAF8B6-F197-4FA6-8050-F5DD10FF9140}"/>
              </a:ext>
            </a:extLst>
          </p:cNvPr>
          <p:cNvSpPr/>
          <p:nvPr/>
        </p:nvSpPr>
        <p:spPr>
          <a:xfrm>
            <a:off x="2818264" y="3776256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CB18264-E295-4A0D-BFB4-9E495927A0F5}"/>
              </a:ext>
            </a:extLst>
          </p:cNvPr>
          <p:cNvSpPr/>
          <p:nvPr/>
        </p:nvSpPr>
        <p:spPr>
          <a:xfrm>
            <a:off x="3845234" y="5222518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2A3085CA-D627-4525-BECC-2CC6FD6C34BA}"/>
              </a:ext>
            </a:extLst>
          </p:cNvPr>
          <p:cNvSpPr/>
          <p:nvPr/>
        </p:nvSpPr>
        <p:spPr>
          <a:xfrm>
            <a:off x="2818264" y="5222518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FBA96686-2C73-4DC2-A7CD-28707CE53451}"/>
              </a:ext>
            </a:extLst>
          </p:cNvPr>
          <p:cNvSpPr/>
          <p:nvPr/>
        </p:nvSpPr>
        <p:spPr>
          <a:xfrm>
            <a:off x="1791294" y="5213286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5CC7E5DC-D380-4A47-B748-67D70FEEDCFC}"/>
              </a:ext>
            </a:extLst>
          </p:cNvPr>
          <p:cNvCxnSpPr/>
          <p:nvPr/>
        </p:nvCxnSpPr>
        <p:spPr>
          <a:xfrm>
            <a:off x="1517394" y="6431070"/>
            <a:ext cx="3384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71889979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426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16: Position digits to add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19" name="Rectangle 18">
            <a:extLst>
              <a:ext uri="{FF2B5EF4-FFF2-40B4-BE49-F238E27FC236}">
                <a16:creationId xmlns:a16="http://schemas.microsoft.com/office/drawing/2014/main" id="{A011EB5B-B169-4334-8523-55F1F801E623}"/>
              </a:ext>
            </a:extLst>
          </p:cNvPr>
          <p:cNvSpPr/>
          <p:nvPr/>
        </p:nvSpPr>
        <p:spPr>
          <a:xfrm>
            <a:off x="9220339" y="2497721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67918FC2-2980-440B-875F-CE76B30014A3}"/>
              </a:ext>
            </a:extLst>
          </p:cNvPr>
          <p:cNvSpPr/>
          <p:nvPr/>
        </p:nvSpPr>
        <p:spPr>
          <a:xfrm>
            <a:off x="10677954" y="5812363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FD03673-3373-4405-B8E8-8DD5A5C56ADC}"/>
              </a:ext>
            </a:extLst>
          </p:cNvPr>
          <p:cNvSpPr/>
          <p:nvPr/>
        </p:nvSpPr>
        <p:spPr>
          <a:xfrm>
            <a:off x="1480745" y="3905668"/>
            <a:ext cx="55335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endParaRPr lang="en-GB" sz="4800" b="1" dirty="0">
              <a:solidFill>
                <a:prstClr val="black"/>
              </a:solidFill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72CBC8F7-7139-4A7A-A3D8-34B4128107CF}"/>
              </a:ext>
            </a:extLst>
          </p:cNvPr>
          <p:cNvCxnSpPr/>
          <p:nvPr/>
        </p:nvCxnSpPr>
        <p:spPr>
          <a:xfrm>
            <a:off x="1517394" y="5024467"/>
            <a:ext cx="3384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 32">
            <a:extLst>
              <a:ext uri="{FF2B5EF4-FFF2-40B4-BE49-F238E27FC236}">
                <a16:creationId xmlns:a16="http://schemas.microsoft.com/office/drawing/2014/main" id="{0EFF221E-1BE8-4A42-B917-ED0F623C6019}"/>
              </a:ext>
            </a:extLst>
          </p:cNvPr>
          <p:cNvSpPr/>
          <p:nvPr/>
        </p:nvSpPr>
        <p:spPr>
          <a:xfrm>
            <a:off x="3845792" y="2551742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4D790645-26DD-4BB0-A60F-78B54256E228}"/>
              </a:ext>
            </a:extLst>
          </p:cNvPr>
          <p:cNvSpPr/>
          <p:nvPr/>
        </p:nvSpPr>
        <p:spPr>
          <a:xfrm>
            <a:off x="7538201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1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80E4170-44B2-4825-AD26-47506C1AC4AE}"/>
              </a:ext>
            </a:extLst>
          </p:cNvPr>
          <p:cNvSpPr/>
          <p:nvPr/>
        </p:nvSpPr>
        <p:spPr>
          <a:xfrm>
            <a:off x="2818822" y="2551742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4A41069-A13A-4B79-B434-FC24C713D3C9}"/>
              </a:ext>
            </a:extLst>
          </p:cNvPr>
          <p:cNvSpPr/>
          <p:nvPr/>
        </p:nvSpPr>
        <p:spPr>
          <a:xfrm>
            <a:off x="1791852" y="2542510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5726A58E-F0D3-4790-9B67-8D6B2254D945}"/>
              </a:ext>
            </a:extLst>
          </p:cNvPr>
          <p:cNvSpPr/>
          <p:nvPr/>
        </p:nvSpPr>
        <p:spPr>
          <a:xfrm>
            <a:off x="3845234" y="3776256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3CAF8B6-F197-4FA6-8050-F5DD10FF9140}"/>
              </a:ext>
            </a:extLst>
          </p:cNvPr>
          <p:cNvSpPr/>
          <p:nvPr/>
        </p:nvSpPr>
        <p:spPr>
          <a:xfrm>
            <a:off x="2818264" y="3776256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CB18264-E295-4A0D-BFB4-9E495927A0F5}"/>
              </a:ext>
            </a:extLst>
          </p:cNvPr>
          <p:cNvSpPr/>
          <p:nvPr/>
        </p:nvSpPr>
        <p:spPr>
          <a:xfrm>
            <a:off x="3845234" y="5222518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2A3085CA-D627-4525-BECC-2CC6FD6C34BA}"/>
              </a:ext>
            </a:extLst>
          </p:cNvPr>
          <p:cNvSpPr/>
          <p:nvPr/>
        </p:nvSpPr>
        <p:spPr>
          <a:xfrm>
            <a:off x="2818264" y="5222518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FBA96686-2C73-4DC2-A7CD-28707CE53451}"/>
              </a:ext>
            </a:extLst>
          </p:cNvPr>
          <p:cNvSpPr/>
          <p:nvPr/>
        </p:nvSpPr>
        <p:spPr>
          <a:xfrm>
            <a:off x="1791294" y="5213286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5CC7E5DC-D380-4A47-B748-67D70FEEDCFC}"/>
              </a:ext>
            </a:extLst>
          </p:cNvPr>
          <p:cNvCxnSpPr/>
          <p:nvPr/>
        </p:nvCxnSpPr>
        <p:spPr>
          <a:xfrm>
            <a:off x="1517394" y="6431070"/>
            <a:ext cx="3384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09345581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426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16: Position digits to add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5C2AA23F-FF5E-46CD-BFF1-D158A42C39CD}"/>
              </a:ext>
            </a:extLst>
          </p:cNvPr>
          <p:cNvSpPr/>
          <p:nvPr/>
        </p:nvSpPr>
        <p:spPr>
          <a:xfrm>
            <a:off x="8624190" y="4317242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A8F83AE7-A67C-43C9-A107-55E748F66A88}"/>
              </a:ext>
            </a:extLst>
          </p:cNvPr>
          <p:cNvSpPr/>
          <p:nvPr/>
        </p:nvSpPr>
        <p:spPr>
          <a:xfrm>
            <a:off x="10229991" y="4409578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011EB5B-B169-4334-8523-55F1F801E623}"/>
              </a:ext>
            </a:extLst>
          </p:cNvPr>
          <p:cNvSpPr/>
          <p:nvPr/>
        </p:nvSpPr>
        <p:spPr>
          <a:xfrm>
            <a:off x="9220339" y="2497721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67918FC2-2980-440B-875F-CE76B30014A3}"/>
              </a:ext>
            </a:extLst>
          </p:cNvPr>
          <p:cNvSpPr/>
          <p:nvPr/>
        </p:nvSpPr>
        <p:spPr>
          <a:xfrm>
            <a:off x="10677954" y="5812363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FCDF8B4B-9FB8-4195-8C12-07A530989461}"/>
              </a:ext>
            </a:extLst>
          </p:cNvPr>
          <p:cNvSpPr/>
          <p:nvPr/>
        </p:nvSpPr>
        <p:spPr>
          <a:xfrm>
            <a:off x="10738323" y="2736186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FD03673-3373-4405-B8E8-8DD5A5C56ADC}"/>
              </a:ext>
            </a:extLst>
          </p:cNvPr>
          <p:cNvSpPr/>
          <p:nvPr/>
        </p:nvSpPr>
        <p:spPr>
          <a:xfrm>
            <a:off x="1480745" y="3905668"/>
            <a:ext cx="55335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endParaRPr lang="en-GB" sz="4800" b="1" dirty="0">
              <a:solidFill>
                <a:prstClr val="black"/>
              </a:solidFill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72CBC8F7-7139-4A7A-A3D8-34B4128107CF}"/>
              </a:ext>
            </a:extLst>
          </p:cNvPr>
          <p:cNvCxnSpPr/>
          <p:nvPr/>
        </p:nvCxnSpPr>
        <p:spPr>
          <a:xfrm>
            <a:off x="1517394" y="5024467"/>
            <a:ext cx="3384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Rectangle 26">
            <a:extLst>
              <a:ext uri="{FF2B5EF4-FFF2-40B4-BE49-F238E27FC236}">
                <a16:creationId xmlns:a16="http://schemas.microsoft.com/office/drawing/2014/main" id="{D95970DB-A25A-4D41-AD5C-FF60BAFA609F}"/>
              </a:ext>
            </a:extLst>
          </p:cNvPr>
          <p:cNvSpPr/>
          <p:nvPr/>
        </p:nvSpPr>
        <p:spPr>
          <a:xfrm>
            <a:off x="9193154" y="5985282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371FFC85-4355-40D2-9266-414397A32F28}"/>
              </a:ext>
            </a:extLst>
          </p:cNvPr>
          <p:cNvSpPr/>
          <p:nvPr/>
        </p:nvSpPr>
        <p:spPr>
          <a:xfrm>
            <a:off x="7451360" y="5433224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DDAD80A2-4F28-4160-AF88-E9DF72AB49C0}"/>
              </a:ext>
            </a:extLst>
          </p:cNvPr>
          <p:cNvSpPr/>
          <p:nvPr/>
        </p:nvSpPr>
        <p:spPr>
          <a:xfrm>
            <a:off x="7699180" y="297436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1E7D051B-33F8-4282-867E-A4BFDF573956}"/>
              </a:ext>
            </a:extLst>
          </p:cNvPr>
          <p:cNvSpPr/>
          <p:nvPr/>
        </p:nvSpPr>
        <p:spPr>
          <a:xfrm>
            <a:off x="6010515" y="4704075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E98E4F56-DCC3-485A-A386-BBDE019638A8}"/>
              </a:ext>
            </a:extLst>
          </p:cNvPr>
          <p:cNvSpPr/>
          <p:nvPr/>
        </p:nvSpPr>
        <p:spPr>
          <a:xfrm>
            <a:off x="6253412" y="237293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EFF221E-1BE8-4A42-B917-ED0F623C6019}"/>
              </a:ext>
            </a:extLst>
          </p:cNvPr>
          <p:cNvSpPr/>
          <p:nvPr/>
        </p:nvSpPr>
        <p:spPr>
          <a:xfrm>
            <a:off x="3845792" y="2551742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4D790645-26DD-4BB0-A60F-78B54256E228}"/>
              </a:ext>
            </a:extLst>
          </p:cNvPr>
          <p:cNvSpPr/>
          <p:nvPr/>
        </p:nvSpPr>
        <p:spPr>
          <a:xfrm>
            <a:off x="7538201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2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80E4170-44B2-4825-AD26-47506C1AC4AE}"/>
              </a:ext>
            </a:extLst>
          </p:cNvPr>
          <p:cNvSpPr/>
          <p:nvPr/>
        </p:nvSpPr>
        <p:spPr>
          <a:xfrm>
            <a:off x="2818822" y="2551742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4A41069-A13A-4B79-B434-FC24C713D3C9}"/>
              </a:ext>
            </a:extLst>
          </p:cNvPr>
          <p:cNvSpPr/>
          <p:nvPr/>
        </p:nvSpPr>
        <p:spPr>
          <a:xfrm>
            <a:off x="1791852" y="2542510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5726A58E-F0D3-4790-9B67-8D6B2254D945}"/>
              </a:ext>
            </a:extLst>
          </p:cNvPr>
          <p:cNvSpPr/>
          <p:nvPr/>
        </p:nvSpPr>
        <p:spPr>
          <a:xfrm>
            <a:off x="3845234" y="3776256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3CAF8B6-F197-4FA6-8050-F5DD10FF9140}"/>
              </a:ext>
            </a:extLst>
          </p:cNvPr>
          <p:cNvSpPr/>
          <p:nvPr/>
        </p:nvSpPr>
        <p:spPr>
          <a:xfrm>
            <a:off x="2818264" y="3776256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CB18264-E295-4A0D-BFB4-9E495927A0F5}"/>
              </a:ext>
            </a:extLst>
          </p:cNvPr>
          <p:cNvSpPr/>
          <p:nvPr/>
        </p:nvSpPr>
        <p:spPr>
          <a:xfrm>
            <a:off x="3845234" y="5222518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2A3085CA-D627-4525-BECC-2CC6FD6C34BA}"/>
              </a:ext>
            </a:extLst>
          </p:cNvPr>
          <p:cNvSpPr/>
          <p:nvPr/>
        </p:nvSpPr>
        <p:spPr>
          <a:xfrm>
            <a:off x="2818264" y="5222518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FBA96686-2C73-4DC2-A7CD-28707CE53451}"/>
              </a:ext>
            </a:extLst>
          </p:cNvPr>
          <p:cNvSpPr/>
          <p:nvPr/>
        </p:nvSpPr>
        <p:spPr>
          <a:xfrm>
            <a:off x="1791294" y="5213286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5CC7E5DC-D380-4A47-B748-67D70FEEDCFC}"/>
              </a:ext>
            </a:extLst>
          </p:cNvPr>
          <p:cNvCxnSpPr/>
          <p:nvPr/>
        </p:nvCxnSpPr>
        <p:spPr>
          <a:xfrm>
            <a:off x="1517394" y="6431070"/>
            <a:ext cx="3384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8365380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426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16: Position digits to add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5C2AA23F-FF5E-46CD-BFF1-D158A42C39CD}"/>
              </a:ext>
            </a:extLst>
          </p:cNvPr>
          <p:cNvSpPr/>
          <p:nvPr/>
        </p:nvSpPr>
        <p:spPr>
          <a:xfrm>
            <a:off x="8624190" y="4317242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A8F83AE7-A67C-43C9-A107-55E748F66A88}"/>
              </a:ext>
            </a:extLst>
          </p:cNvPr>
          <p:cNvSpPr/>
          <p:nvPr/>
        </p:nvSpPr>
        <p:spPr>
          <a:xfrm>
            <a:off x="10229991" y="4409578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011EB5B-B169-4334-8523-55F1F801E623}"/>
              </a:ext>
            </a:extLst>
          </p:cNvPr>
          <p:cNvSpPr/>
          <p:nvPr/>
        </p:nvSpPr>
        <p:spPr>
          <a:xfrm>
            <a:off x="9220339" y="2497721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FD03673-3373-4405-B8E8-8DD5A5C56ADC}"/>
              </a:ext>
            </a:extLst>
          </p:cNvPr>
          <p:cNvSpPr/>
          <p:nvPr/>
        </p:nvSpPr>
        <p:spPr>
          <a:xfrm>
            <a:off x="1480745" y="3905668"/>
            <a:ext cx="55335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endParaRPr lang="en-GB" sz="4800" b="1" dirty="0">
              <a:solidFill>
                <a:prstClr val="black"/>
              </a:solidFill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72CBC8F7-7139-4A7A-A3D8-34B4128107CF}"/>
              </a:ext>
            </a:extLst>
          </p:cNvPr>
          <p:cNvCxnSpPr/>
          <p:nvPr/>
        </p:nvCxnSpPr>
        <p:spPr>
          <a:xfrm>
            <a:off x="1517394" y="5024467"/>
            <a:ext cx="3384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Rectangle 26">
            <a:extLst>
              <a:ext uri="{FF2B5EF4-FFF2-40B4-BE49-F238E27FC236}">
                <a16:creationId xmlns:a16="http://schemas.microsoft.com/office/drawing/2014/main" id="{D95970DB-A25A-4D41-AD5C-FF60BAFA609F}"/>
              </a:ext>
            </a:extLst>
          </p:cNvPr>
          <p:cNvSpPr/>
          <p:nvPr/>
        </p:nvSpPr>
        <p:spPr>
          <a:xfrm>
            <a:off x="9193154" y="5985282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371FFC85-4355-40D2-9266-414397A32F28}"/>
              </a:ext>
            </a:extLst>
          </p:cNvPr>
          <p:cNvSpPr/>
          <p:nvPr/>
        </p:nvSpPr>
        <p:spPr>
          <a:xfrm>
            <a:off x="7451360" y="5433224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DDAD80A2-4F28-4160-AF88-E9DF72AB49C0}"/>
              </a:ext>
            </a:extLst>
          </p:cNvPr>
          <p:cNvSpPr/>
          <p:nvPr/>
        </p:nvSpPr>
        <p:spPr>
          <a:xfrm>
            <a:off x="7699180" y="297436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E98E4F56-DCC3-485A-A386-BBDE019638A8}"/>
              </a:ext>
            </a:extLst>
          </p:cNvPr>
          <p:cNvSpPr/>
          <p:nvPr/>
        </p:nvSpPr>
        <p:spPr>
          <a:xfrm>
            <a:off x="6253412" y="237293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EFF221E-1BE8-4A42-B917-ED0F623C6019}"/>
              </a:ext>
            </a:extLst>
          </p:cNvPr>
          <p:cNvSpPr/>
          <p:nvPr/>
        </p:nvSpPr>
        <p:spPr>
          <a:xfrm>
            <a:off x="3845792" y="2551742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4D790645-26DD-4BB0-A60F-78B54256E228}"/>
              </a:ext>
            </a:extLst>
          </p:cNvPr>
          <p:cNvSpPr/>
          <p:nvPr/>
        </p:nvSpPr>
        <p:spPr>
          <a:xfrm>
            <a:off x="7538201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2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80E4170-44B2-4825-AD26-47506C1AC4AE}"/>
              </a:ext>
            </a:extLst>
          </p:cNvPr>
          <p:cNvSpPr/>
          <p:nvPr/>
        </p:nvSpPr>
        <p:spPr>
          <a:xfrm>
            <a:off x="2818822" y="2551742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4A41069-A13A-4B79-B434-FC24C713D3C9}"/>
              </a:ext>
            </a:extLst>
          </p:cNvPr>
          <p:cNvSpPr/>
          <p:nvPr/>
        </p:nvSpPr>
        <p:spPr>
          <a:xfrm>
            <a:off x="1791852" y="2542510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5726A58E-F0D3-4790-9B67-8D6B2254D945}"/>
              </a:ext>
            </a:extLst>
          </p:cNvPr>
          <p:cNvSpPr/>
          <p:nvPr/>
        </p:nvSpPr>
        <p:spPr>
          <a:xfrm>
            <a:off x="3845234" y="3776256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3CAF8B6-F197-4FA6-8050-F5DD10FF9140}"/>
              </a:ext>
            </a:extLst>
          </p:cNvPr>
          <p:cNvSpPr/>
          <p:nvPr/>
        </p:nvSpPr>
        <p:spPr>
          <a:xfrm>
            <a:off x="2818264" y="3776256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CB18264-E295-4A0D-BFB4-9E495927A0F5}"/>
              </a:ext>
            </a:extLst>
          </p:cNvPr>
          <p:cNvSpPr/>
          <p:nvPr/>
        </p:nvSpPr>
        <p:spPr>
          <a:xfrm>
            <a:off x="3845234" y="5222518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2A3085CA-D627-4525-BECC-2CC6FD6C34BA}"/>
              </a:ext>
            </a:extLst>
          </p:cNvPr>
          <p:cNvSpPr/>
          <p:nvPr/>
        </p:nvSpPr>
        <p:spPr>
          <a:xfrm>
            <a:off x="2818264" y="5222518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FBA96686-2C73-4DC2-A7CD-28707CE53451}"/>
              </a:ext>
            </a:extLst>
          </p:cNvPr>
          <p:cNvSpPr/>
          <p:nvPr/>
        </p:nvSpPr>
        <p:spPr>
          <a:xfrm>
            <a:off x="1791294" y="5213286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5CC7E5DC-D380-4A47-B748-67D70FEEDCFC}"/>
              </a:ext>
            </a:extLst>
          </p:cNvPr>
          <p:cNvCxnSpPr/>
          <p:nvPr/>
        </p:nvCxnSpPr>
        <p:spPr>
          <a:xfrm>
            <a:off x="1517394" y="6431070"/>
            <a:ext cx="3384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42514026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426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16: Position digits to add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19" name="Rectangle 18">
            <a:extLst>
              <a:ext uri="{FF2B5EF4-FFF2-40B4-BE49-F238E27FC236}">
                <a16:creationId xmlns:a16="http://schemas.microsoft.com/office/drawing/2014/main" id="{A011EB5B-B169-4334-8523-55F1F801E623}"/>
              </a:ext>
            </a:extLst>
          </p:cNvPr>
          <p:cNvSpPr/>
          <p:nvPr/>
        </p:nvSpPr>
        <p:spPr>
          <a:xfrm>
            <a:off x="9220339" y="2497721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FD03673-3373-4405-B8E8-8DD5A5C56ADC}"/>
              </a:ext>
            </a:extLst>
          </p:cNvPr>
          <p:cNvSpPr/>
          <p:nvPr/>
        </p:nvSpPr>
        <p:spPr>
          <a:xfrm>
            <a:off x="1480745" y="3905668"/>
            <a:ext cx="55335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endParaRPr lang="en-GB" sz="4800" b="1" dirty="0">
              <a:solidFill>
                <a:prstClr val="black"/>
              </a:solidFill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72CBC8F7-7139-4A7A-A3D8-34B4128107CF}"/>
              </a:ext>
            </a:extLst>
          </p:cNvPr>
          <p:cNvCxnSpPr/>
          <p:nvPr/>
        </p:nvCxnSpPr>
        <p:spPr>
          <a:xfrm>
            <a:off x="1517394" y="5024467"/>
            <a:ext cx="3384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Rectangle 26">
            <a:extLst>
              <a:ext uri="{FF2B5EF4-FFF2-40B4-BE49-F238E27FC236}">
                <a16:creationId xmlns:a16="http://schemas.microsoft.com/office/drawing/2014/main" id="{D95970DB-A25A-4D41-AD5C-FF60BAFA609F}"/>
              </a:ext>
            </a:extLst>
          </p:cNvPr>
          <p:cNvSpPr/>
          <p:nvPr/>
        </p:nvSpPr>
        <p:spPr>
          <a:xfrm>
            <a:off x="9193154" y="5985282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DDAD80A2-4F28-4160-AF88-E9DF72AB49C0}"/>
              </a:ext>
            </a:extLst>
          </p:cNvPr>
          <p:cNvSpPr/>
          <p:nvPr/>
        </p:nvSpPr>
        <p:spPr>
          <a:xfrm>
            <a:off x="7699180" y="297436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E98E4F56-DCC3-485A-A386-BBDE019638A8}"/>
              </a:ext>
            </a:extLst>
          </p:cNvPr>
          <p:cNvSpPr/>
          <p:nvPr/>
        </p:nvSpPr>
        <p:spPr>
          <a:xfrm>
            <a:off x="6253412" y="237293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EFF221E-1BE8-4A42-B917-ED0F623C6019}"/>
              </a:ext>
            </a:extLst>
          </p:cNvPr>
          <p:cNvSpPr/>
          <p:nvPr/>
        </p:nvSpPr>
        <p:spPr>
          <a:xfrm>
            <a:off x="3845792" y="2551742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4D790645-26DD-4BB0-A60F-78B54256E228}"/>
              </a:ext>
            </a:extLst>
          </p:cNvPr>
          <p:cNvSpPr/>
          <p:nvPr/>
        </p:nvSpPr>
        <p:spPr>
          <a:xfrm>
            <a:off x="7538201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2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80E4170-44B2-4825-AD26-47506C1AC4AE}"/>
              </a:ext>
            </a:extLst>
          </p:cNvPr>
          <p:cNvSpPr/>
          <p:nvPr/>
        </p:nvSpPr>
        <p:spPr>
          <a:xfrm>
            <a:off x="2818822" y="2551742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4A41069-A13A-4B79-B434-FC24C713D3C9}"/>
              </a:ext>
            </a:extLst>
          </p:cNvPr>
          <p:cNvSpPr/>
          <p:nvPr/>
        </p:nvSpPr>
        <p:spPr>
          <a:xfrm>
            <a:off x="1791852" y="2542510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5726A58E-F0D3-4790-9B67-8D6B2254D945}"/>
              </a:ext>
            </a:extLst>
          </p:cNvPr>
          <p:cNvSpPr/>
          <p:nvPr/>
        </p:nvSpPr>
        <p:spPr>
          <a:xfrm>
            <a:off x="3845234" y="3776256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3CAF8B6-F197-4FA6-8050-F5DD10FF9140}"/>
              </a:ext>
            </a:extLst>
          </p:cNvPr>
          <p:cNvSpPr/>
          <p:nvPr/>
        </p:nvSpPr>
        <p:spPr>
          <a:xfrm>
            <a:off x="2818264" y="3776256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CB18264-E295-4A0D-BFB4-9E495927A0F5}"/>
              </a:ext>
            </a:extLst>
          </p:cNvPr>
          <p:cNvSpPr/>
          <p:nvPr/>
        </p:nvSpPr>
        <p:spPr>
          <a:xfrm>
            <a:off x="3845234" y="5222518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2A3085CA-D627-4525-BECC-2CC6FD6C34BA}"/>
              </a:ext>
            </a:extLst>
          </p:cNvPr>
          <p:cNvSpPr/>
          <p:nvPr/>
        </p:nvSpPr>
        <p:spPr>
          <a:xfrm>
            <a:off x="2818264" y="5222518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FBA96686-2C73-4DC2-A7CD-28707CE53451}"/>
              </a:ext>
            </a:extLst>
          </p:cNvPr>
          <p:cNvSpPr/>
          <p:nvPr/>
        </p:nvSpPr>
        <p:spPr>
          <a:xfrm>
            <a:off x="1791294" y="5213286"/>
            <a:ext cx="864000" cy="100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5CC7E5DC-D380-4A47-B748-67D70FEEDCFC}"/>
              </a:ext>
            </a:extLst>
          </p:cNvPr>
          <p:cNvCxnSpPr/>
          <p:nvPr/>
        </p:nvCxnSpPr>
        <p:spPr>
          <a:xfrm>
            <a:off x="1517394" y="6431070"/>
            <a:ext cx="3384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6910218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426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16: Position digits to add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3" name="Rectangle 22">
            <a:extLst>
              <a:ext uri="{FF2B5EF4-FFF2-40B4-BE49-F238E27FC236}">
                <a16:creationId xmlns:a16="http://schemas.microsoft.com/office/drawing/2014/main" id="{AFD03673-3373-4405-B8E8-8DD5A5C56ADC}"/>
              </a:ext>
            </a:extLst>
          </p:cNvPr>
          <p:cNvSpPr/>
          <p:nvPr/>
        </p:nvSpPr>
        <p:spPr>
          <a:xfrm>
            <a:off x="1480745" y="3905668"/>
            <a:ext cx="55335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endParaRPr lang="en-GB" sz="4800" b="1" dirty="0">
              <a:solidFill>
                <a:prstClr val="black"/>
              </a:solidFill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72CBC8F7-7139-4A7A-A3D8-34B4128107CF}"/>
              </a:ext>
            </a:extLst>
          </p:cNvPr>
          <p:cNvCxnSpPr/>
          <p:nvPr/>
        </p:nvCxnSpPr>
        <p:spPr>
          <a:xfrm>
            <a:off x="1517394" y="5024467"/>
            <a:ext cx="3384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Rectangle 28">
            <a:extLst>
              <a:ext uri="{FF2B5EF4-FFF2-40B4-BE49-F238E27FC236}">
                <a16:creationId xmlns:a16="http://schemas.microsoft.com/office/drawing/2014/main" id="{DDAD80A2-4F28-4160-AF88-E9DF72AB49C0}"/>
              </a:ext>
            </a:extLst>
          </p:cNvPr>
          <p:cNvSpPr/>
          <p:nvPr/>
        </p:nvSpPr>
        <p:spPr>
          <a:xfrm>
            <a:off x="7699180" y="297436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E98E4F56-DCC3-485A-A386-BBDE019638A8}"/>
              </a:ext>
            </a:extLst>
          </p:cNvPr>
          <p:cNvSpPr/>
          <p:nvPr/>
        </p:nvSpPr>
        <p:spPr>
          <a:xfrm>
            <a:off x="6253412" y="237293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EFF221E-1BE8-4A42-B917-ED0F623C6019}"/>
              </a:ext>
            </a:extLst>
          </p:cNvPr>
          <p:cNvSpPr/>
          <p:nvPr/>
        </p:nvSpPr>
        <p:spPr>
          <a:xfrm>
            <a:off x="3845792" y="2551742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4D790645-26DD-4BB0-A60F-78B54256E228}"/>
              </a:ext>
            </a:extLst>
          </p:cNvPr>
          <p:cNvSpPr/>
          <p:nvPr/>
        </p:nvSpPr>
        <p:spPr>
          <a:xfrm>
            <a:off x="7538201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2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80E4170-44B2-4825-AD26-47506C1AC4AE}"/>
              </a:ext>
            </a:extLst>
          </p:cNvPr>
          <p:cNvSpPr/>
          <p:nvPr/>
        </p:nvSpPr>
        <p:spPr>
          <a:xfrm>
            <a:off x="2818822" y="2551742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4A41069-A13A-4B79-B434-FC24C713D3C9}"/>
              </a:ext>
            </a:extLst>
          </p:cNvPr>
          <p:cNvSpPr/>
          <p:nvPr/>
        </p:nvSpPr>
        <p:spPr>
          <a:xfrm>
            <a:off x="1791852" y="2542510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5726A58E-F0D3-4790-9B67-8D6B2254D945}"/>
              </a:ext>
            </a:extLst>
          </p:cNvPr>
          <p:cNvSpPr/>
          <p:nvPr/>
        </p:nvSpPr>
        <p:spPr>
          <a:xfrm>
            <a:off x="3845234" y="3776256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3CAF8B6-F197-4FA6-8050-F5DD10FF9140}"/>
              </a:ext>
            </a:extLst>
          </p:cNvPr>
          <p:cNvSpPr/>
          <p:nvPr/>
        </p:nvSpPr>
        <p:spPr>
          <a:xfrm>
            <a:off x="2818264" y="3776256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CB18264-E295-4A0D-BFB4-9E495927A0F5}"/>
              </a:ext>
            </a:extLst>
          </p:cNvPr>
          <p:cNvSpPr/>
          <p:nvPr/>
        </p:nvSpPr>
        <p:spPr>
          <a:xfrm>
            <a:off x="3845234" y="5222518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2A3085CA-D627-4525-BECC-2CC6FD6C34BA}"/>
              </a:ext>
            </a:extLst>
          </p:cNvPr>
          <p:cNvSpPr/>
          <p:nvPr/>
        </p:nvSpPr>
        <p:spPr>
          <a:xfrm>
            <a:off x="2818264" y="5222518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FBA96686-2C73-4DC2-A7CD-28707CE53451}"/>
              </a:ext>
            </a:extLst>
          </p:cNvPr>
          <p:cNvSpPr/>
          <p:nvPr/>
        </p:nvSpPr>
        <p:spPr>
          <a:xfrm>
            <a:off x="1791294" y="5213286"/>
            <a:ext cx="864000" cy="1008000"/>
          </a:xfrm>
          <a:prstGeom prst="rect">
            <a:avLst/>
          </a:prstGeom>
          <a:solidFill>
            <a:srgbClr val="92D050"/>
          </a:solidFill>
          <a:ln w="381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5CC7E5DC-D380-4A47-B748-67D70FEEDCFC}"/>
              </a:ext>
            </a:extLst>
          </p:cNvPr>
          <p:cNvCxnSpPr/>
          <p:nvPr/>
        </p:nvCxnSpPr>
        <p:spPr>
          <a:xfrm>
            <a:off x="1517394" y="6431070"/>
            <a:ext cx="3384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7416027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409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17: Position digits to subtract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9" name="Rectangle 38">
            <a:extLst>
              <a:ext uri="{FF2B5EF4-FFF2-40B4-BE49-F238E27FC236}">
                <a16:creationId xmlns:a16="http://schemas.microsoft.com/office/drawing/2014/main" id="{4D790645-26DD-4BB0-A60F-78B54256E228}"/>
              </a:ext>
            </a:extLst>
          </p:cNvPr>
          <p:cNvSpPr/>
          <p:nvPr/>
        </p:nvSpPr>
        <p:spPr>
          <a:xfrm>
            <a:off x="8092833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1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CB27A3E6-42B9-4467-9AC1-E36E0AD0289F}"/>
              </a:ext>
            </a:extLst>
          </p:cNvPr>
          <p:cNvSpPr/>
          <p:nvPr/>
        </p:nvSpPr>
        <p:spPr>
          <a:xfrm>
            <a:off x="8159374" y="428011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ABF2328-A840-4175-9A06-CDF38B1C4F68}"/>
              </a:ext>
            </a:extLst>
          </p:cNvPr>
          <p:cNvSpPr/>
          <p:nvPr/>
        </p:nvSpPr>
        <p:spPr>
          <a:xfrm>
            <a:off x="6591419" y="6629492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146BA98-65F9-4AFF-AB9F-EE10D214D374}"/>
              </a:ext>
            </a:extLst>
          </p:cNvPr>
          <p:cNvSpPr/>
          <p:nvPr/>
        </p:nvSpPr>
        <p:spPr>
          <a:xfrm>
            <a:off x="4920130" y="5142860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8738272-F9C1-4C79-94D2-AF9F6E919A91}"/>
              </a:ext>
            </a:extLst>
          </p:cNvPr>
          <p:cNvSpPr/>
          <p:nvPr/>
        </p:nvSpPr>
        <p:spPr>
          <a:xfrm>
            <a:off x="8501896" y="6152884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54804330-4E9A-4EBF-9CCB-92649F288992}"/>
              </a:ext>
            </a:extLst>
          </p:cNvPr>
          <p:cNvSpPr/>
          <p:nvPr/>
        </p:nvSpPr>
        <p:spPr>
          <a:xfrm>
            <a:off x="9803075" y="4901411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31F5446A-0A7C-4789-8D42-88217CFD979D}"/>
              </a:ext>
            </a:extLst>
          </p:cNvPr>
          <p:cNvSpPr/>
          <p:nvPr/>
        </p:nvSpPr>
        <p:spPr>
          <a:xfrm>
            <a:off x="6441184" y="4725445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8DE6AEF1-F5BB-432F-9535-DCFE4CA9A54D}"/>
              </a:ext>
            </a:extLst>
          </p:cNvPr>
          <p:cNvSpPr/>
          <p:nvPr/>
        </p:nvSpPr>
        <p:spPr>
          <a:xfrm>
            <a:off x="4195888" y="670788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E8A1D9A0-E7DA-4DED-8C8F-4BE5034F880D}"/>
              </a:ext>
            </a:extLst>
          </p:cNvPr>
          <p:cNvSpPr/>
          <p:nvPr/>
        </p:nvSpPr>
        <p:spPr>
          <a:xfrm>
            <a:off x="3304944" y="4270515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6C48FD58-AE3F-47AC-90F4-2BE5E7A4E919}"/>
              </a:ext>
            </a:extLst>
          </p:cNvPr>
          <p:cNvSpPr/>
          <p:nvPr/>
        </p:nvSpPr>
        <p:spPr>
          <a:xfrm>
            <a:off x="2491998" y="6064225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18CD041-1139-4634-95ED-062045CD6B06}"/>
              </a:ext>
            </a:extLst>
          </p:cNvPr>
          <p:cNvSpPr/>
          <p:nvPr/>
        </p:nvSpPr>
        <p:spPr>
          <a:xfrm>
            <a:off x="1452325" y="4543229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A51EDD4-DFCD-4599-A7A9-FEF186D8C45E}"/>
              </a:ext>
            </a:extLst>
          </p:cNvPr>
          <p:cNvGrpSpPr/>
          <p:nvPr/>
        </p:nvGrpSpPr>
        <p:grpSpPr>
          <a:xfrm>
            <a:off x="1791852" y="2101900"/>
            <a:ext cx="7696338" cy="1023132"/>
            <a:chOff x="1791852" y="2041940"/>
            <a:chExt cx="7696338" cy="1023132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AFD03673-3373-4405-B8E8-8DD5A5C56ADC}"/>
                </a:ext>
              </a:extLst>
            </p:cNvPr>
            <p:cNvSpPr/>
            <p:nvPr/>
          </p:nvSpPr>
          <p:spPr>
            <a:xfrm>
              <a:off x="4941430" y="2129119"/>
              <a:ext cx="492443" cy="83099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lang="en-GB" sz="48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–</a:t>
              </a:r>
              <a:endParaRPr lang="en-GB" sz="4800" b="1" dirty="0">
                <a:solidFill>
                  <a:prstClr val="black"/>
                </a:solidFill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0EFF221E-1BE8-4A42-B917-ED0F623C6019}"/>
                </a:ext>
              </a:extLst>
            </p:cNvPr>
            <p:cNvSpPr/>
            <p:nvPr/>
          </p:nvSpPr>
          <p:spPr>
            <a:xfrm>
              <a:off x="3845792" y="2057072"/>
              <a:ext cx="864000" cy="1008000"/>
            </a:xfrm>
            <a:prstGeom prst="rect">
              <a:avLst/>
            </a:prstGeom>
            <a:solidFill>
              <a:schemeClr val="bg1"/>
            </a:solidFill>
            <a:ln w="5715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40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080E4170-44B2-4825-AD26-47506C1AC4AE}"/>
                </a:ext>
              </a:extLst>
            </p:cNvPr>
            <p:cNvSpPr/>
            <p:nvPr/>
          </p:nvSpPr>
          <p:spPr>
            <a:xfrm>
              <a:off x="2818822" y="2057072"/>
              <a:ext cx="864000" cy="1008000"/>
            </a:xfrm>
            <a:prstGeom prst="rect">
              <a:avLst/>
            </a:prstGeom>
            <a:solidFill>
              <a:schemeClr val="bg1"/>
            </a:solidFill>
            <a:ln w="5715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40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14A41069-A13A-4B79-B434-FC24C713D3C9}"/>
                </a:ext>
              </a:extLst>
            </p:cNvPr>
            <p:cNvSpPr/>
            <p:nvPr/>
          </p:nvSpPr>
          <p:spPr>
            <a:xfrm>
              <a:off x="1791852" y="2047840"/>
              <a:ext cx="864000" cy="1008000"/>
            </a:xfrm>
            <a:prstGeom prst="rect">
              <a:avLst/>
            </a:prstGeom>
            <a:solidFill>
              <a:schemeClr val="bg1"/>
            </a:solidFill>
            <a:ln w="5715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40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5726A58E-F0D3-4790-9B67-8D6B2254D945}"/>
                </a:ext>
              </a:extLst>
            </p:cNvPr>
            <p:cNvSpPr/>
            <p:nvPr/>
          </p:nvSpPr>
          <p:spPr>
            <a:xfrm>
              <a:off x="5665511" y="2055899"/>
              <a:ext cx="864000" cy="1008000"/>
            </a:xfrm>
            <a:prstGeom prst="rect">
              <a:avLst/>
            </a:prstGeom>
            <a:solidFill>
              <a:schemeClr val="bg1"/>
            </a:solidFill>
            <a:ln w="5715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40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6CB18264-E295-4A0D-BFB4-9E495927A0F5}"/>
                </a:ext>
              </a:extLst>
            </p:cNvPr>
            <p:cNvSpPr/>
            <p:nvPr/>
          </p:nvSpPr>
          <p:spPr>
            <a:xfrm>
              <a:off x="8624190" y="2041940"/>
              <a:ext cx="864000" cy="1008000"/>
            </a:xfrm>
            <a:prstGeom prst="rect">
              <a:avLst/>
            </a:prstGeom>
            <a:solidFill>
              <a:schemeClr val="bg1"/>
            </a:solidFill>
            <a:ln w="5715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40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2A3085CA-D627-4525-BECC-2CC6FD6C34BA}"/>
                </a:ext>
              </a:extLst>
            </p:cNvPr>
            <p:cNvSpPr/>
            <p:nvPr/>
          </p:nvSpPr>
          <p:spPr>
            <a:xfrm>
              <a:off x="7597220" y="2041940"/>
              <a:ext cx="864000" cy="1008000"/>
            </a:xfrm>
            <a:prstGeom prst="rect">
              <a:avLst/>
            </a:prstGeom>
            <a:solidFill>
              <a:schemeClr val="bg1"/>
            </a:solidFill>
            <a:ln w="5715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4000" b="1" dirty="0">
                <a:solidFill>
                  <a:schemeClr val="tx1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2BC95A2A-0137-47B8-9C3B-6AB9350024E9}"/>
                </a:ext>
              </a:extLst>
            </p:cNvPr>
            <p:cNvSpPr/>
            <p:nvPr/>
          </p:nvSpPr>
          <p:spPr>
            <a:xfrm>
              <a:off x="6785481" y="2166988"/>
              <a:ext cx="553357" cy="83099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lang="en-GB" sz="48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=</a:t>
              </a:r>
              <a:endParaRPr lang="en-GB" sz="4800" b="1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24667085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409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17: Position digits to subtract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9" name="Rectangle 38">
            <a:extLst>
              <a:ext uri="{FF2B5EF4-FFF2-40B4-BE49-F238E27FC236}">
                <a16:creationId xmlns:a16="http://schemas.microsoft.com/office/drawing/2014/main" id="{4D790645-26DD-4BB0-A60F-78B54256E228}"/>
              </a:ext>
            </a:extLst>
          </p:cNvPr>
          <p:cNvSpPr/>
          <p:nvPr/>
        </p:nvSpPr>
        <p:spPr>
          <a:xfrm>
            <a:off x="8092833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1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CB27A3E6-42B9-4467-9AC1-E36E0AD0289F}"/>
              </a:ext>
            </a:extLst>
          </p:cNvPr>
          <p:cNvSpPr/>
          <p:nvPr/>
        </p:nvSpPr>
        <p:spPr>
          <a:xfrm>
            <a:off x="8159374" y="428011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ABF2328-A840-4175-9A06-CDF38B1C4F68}"/>
              </a:ext>
            </a:extLst>
          </p:cNvPr>
          <p:cNvSpPr/>
          <p:nvPr/>
        </p:nvSpPr>
        <p:spPr>
          <a:xfrm>
            <a:off x="6591419" y="6629492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146BA98-65F9-4AFF-AB9F-EE10D214D374}"/>
              </a:ext>
            </a:extLst>
          </p:cNvPr>
          <p:cNvSpPr/>
          <p:nvPr/>
        </p:nvSpPr>
        <p:spPr>
          <a:xfrm>
            <a:off x="4920130" y="5142860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8738272-F9C1-4C79-94D2-AF9F6E919A91}"/>
              </a:ext>
            </a:extLst>
          </p:cNvPr>
          <p:cNvSpPr/>
          <p:nvPr/>
        </p:nvSpPr>
        <p:spPr>
          <a:xfrm>
            <a:off x="8501896" y="6152884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31F5446A-0A7C-4789-8D42-88217CFD979D}"/>
              </a:ext>
            </a:extLst>
          </p:cNvPr>
          <p:cNvSpPr/>
          <p:nvPr/>
        </p:nvSpPr>
        <p:spPr>
          <a:xfrm>
            <a:off x="6441184" y="4725445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8DE6AEF1-F5BB-432F-9535-DCFE4CA9A54D}"/>
              </a:ext>
            </a:extLst>
          </p:cNvPr>
          <p:cNvSpPr/>
          <p:nvPr/>
        </p:nvSpPr>
        <p:spPr>
          <a:xfrm>
            <a:off x="4195888" y="670788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E8A1D9A0-E7DA-4DED-8C8F-4BE5034F880D}"/>
              </a:ext>
            </a:extLst>
          </p:cNvPr>
          <p:cNvSpPr/>
          <p:nvPr/>
        </p:nvSpPr>
        <p:spPr>
          <a:xfrm>
            <a:off x="3304944" y="4270515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FD03673-3373-4405-B8E8-8DD5A5C56ADC}"/>
              </a:ext>
            </a:extLst>
          </p:cNvPr>
          <p:cNvSpPr/>
          <p:nvPr/>
        </p:nvSpPr>
        <p:spPr>
          <a:xfrm>
            <a:off x="4941430" y="2189079"/>
            <a:ext cx="49244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–</a:t>
            </a:r>
            <a:endParaRPr lang="en-GB" sz="4800" b="1" dirty="0">
              <a:solidFill>
                <a:prstClr val="black"/>
              </a:solidFill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EFF221E-1BE8-4A42-B917-ED0F623C6019}"/>
              </a:ext>
            </a:extLst>
          </p:cNvPr>
          <p:cNvSpPr/>
          <p:nvPr/>
        </p:nvSpPr>
        <p:spPr>
          <a:xfrm>
            <a:off x="3845792" y="2117032"/>
            <a:ext cx="864000" cy="100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80E4170-44B2-4825-AD26-47506C1AC4AE}"/>
              </a:ext>
            </a:extLst>
          </p:cNvPr>
          <p:cNvSpPr/>
          <p:nvPr/>
        </p:nvSpPr>
        <p:spPr>
          <a:xfrm>
            <a:off x="2818822" y="2117032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4A41069-A13A-4B79-B434-FC24C713D3C9}"/>
              </a:ext>
            </a:extLst>
          </p:cNvPr>
          <p:cNvSpPr/>
          <p:nvPr/>
        </p:nvSpPr>
        <p:spPr>
          <a:xfrm>
            <a:off x="1791852" y="2107800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5726A58E-F0D3-4790-9B67-8D6B2254D945}"/>
              </a:ext>
            </a:extLst>
          </p:cNvPr>
          <p:cNvSpPr/>
          <p:nvPr/>
        </p:nvSpPr>
        <p:spPr>
          <a:xfrm>
            <a:off x="5665511" y="2115859"/>
            <a:ext cx="864000" cy="100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CB18264-E295-4A0D-BFB4-9E495927A0F5}"/>
              </a:ext>
            </a:extLst>
          </p:cNvPr>
          <p:cNvSpPr/>
          <p:nvPr/>
        </p:nvSpPr>
        <p:spPr>
          <a:xfrm>
            <a:off x="8624190" y="2101900"/>
            <a:ext cx="864000" cy="100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2A3085CA-D627-4525-BECC-2CC6FD6C34BA}"/>
              </a:ext>
            </a:extLst>
          </p:cNvPr>
          <p:cNvSpPr/>
          <p:nvPr/>
        </p:nvSpPr>
        <p:spPr>
          <a:xfrm>
            <a:off x="7597220" y="2101900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BC95A2A-0137-47B8-9C3B-6AB9350024E9}"/>
              </a:ext>
            </a:extLst>
          </p:cNvPr>
          <p:cNvSpPr/>
          <p:nvPr/>
        </p:nvSpPr>
        <p:spPr>
          <a:xfrm>
            <a:off x="6785481" y="2226948"/>
            <a:ext cx="55335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=</a:t>
            </a:r>
            <a:endParaRPr lang="en-GB" sz="48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3645415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409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17: Position digits to subtract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9" name="Rectangle 38">
            <a:extLst>
              <a:ext uri="{FF2B5EF4-FFF2-40B4-BE49-F238E27FC236}">
                <a16:creationId xmlns:a16="http://schemas.microsoft.com/office/drawing/2014/main" id="{4D790645-26DD-4BB0-A60F-78B54256E228}"/>
              </a:ext>
            </a:extLst>
          </p:cNvPr>
          <p:cNvSpPr/>
          <p:nvPr/>
        </p:nvSpPr>
        <p:spPr>
          <a:xfrm>
            <a:off x="8092833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1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CB27A3E6-42B9-4467-9AC1-E36E0AD0289F}"/>
              </a:ext>
            </a:extLst>
          </p:cNvPr>
          <p:cNvSpPr/>
          <p:nvPr/>
        </p:nvSpPr>
        <p:spPr>
          <a:xfrm>
            <a:off x="8159374" y="428011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ABF2328-A840-4175-9A06-CDF38B1C4F68}"/>
              </a:ext>
            </a:extLst>
          </p:cNvPr>
          <p:cNvSpPr/>
          <p:nvPr/>
        </p:nvSpPr>
        <p:spPr>
          <a:xfrm>
            <a:off x="6591419" y="6629492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146BA98-65F9-4AFF-AB9F-EE10D214D374}"/>
              </a:ext>
            </a:extLst>
          </p:cNvPr>
          <p:cNvSpPr/>
          <p:nvPr/>
        </p:nvSpPr>
        <p:spPr>
          <a:xfrm>
            <a:off x="4920130" y="5142860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31F5446A-0A7C-4789-8D42-88217CFD979D}"/>
              </a:ext>
            </a:extLst>
          </p:cNvPr>
          <p:cNvSpPr/>
          <p:nvPr/>
        </p:nvSpPr>
        <p:spPr>
          <a:xfrm>
            <a:off x="6441184" y="4725445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8DE6AEF1-F5BB-432F-9535-DCFE4CA9A54D}"/>
              </a:ext>
            </a:extLst>
          </p:cNvPr>
          <p:cNvSpPr/>
          <p:nvPr/>
        </p:nvSpPr>
        <p:spPr>
          <a:xfrm>
            <a:off x="4195888" y="670788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E8A1D9A0-E7DA-4DED-8C8F-4BE5034F880D}"/>
              </a:ext>
            </a:extLst>
          </p:cNvPr>
          <p:cNvSpPr/>
          <p:nvPr/>
        </p:nvSpPr>
        <p:spPr>
          <a:xfrm>
            <a:off x="3304944" y="4270515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FD03673-3373-4405-B8E8-8DD5A5C56ADC}"/>
              </a:ext>
            </a:extLst>
          </p:cNvPr>
          <p:cNvSpPr/>
          <p:nvPr/>
        </p:nvSpPr>
        <p:spPr>
          <a:xfrm>
            <a:off x="4941430" y="2189079"/>
            <a:ext cx="49244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–</a:t>
            </a:r>
            <a:endParaRPr lang="en-GB" sz="4800" b="1" dirty="0">
              <a:solidFill>
                <a:prstClr val="black"/>
              </a:solidFill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EFF221E-1BE8-4A42-B917-ED0F623C6019}"/>
              </a:ext>
            </a:extLst>
          </p:cNvPr>
          <p:cNvSpPr/>
          <p:nvPr/>
        </p:nvSpPr>
        <p:spPr>
          <a:xfrm>
            <a:off x="3845792" y="2117032"/>
            <a:ext cx="864000" cy="100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80E4170-44B2-4825-AD26-47506C1AC4AE}"/>
              </a:ext>
            </a:extLst>
          </p:cNvPr>
          <p:cNvSpPr/>
          <p:nvPr/>
        </p:nvSpPr>
        <p:spPr>
          <a:xfrm>
            <a:off x="2818822" y="2117032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4A41069-A13A-4B79-B434-FC24C713D3C9}"/>
              </a:ext>
            </a:extLst>
          </p:cNvPr>
          <p:cNvSpPr/>
          <p:nvPr/>
        </p:nvSpPr>
        <p:spPr>
          <a:xfrm>
            <a:off x="1791852" y="2107800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5726A58E-F0D3-4790-9B67-8D6B2254D945}"/>
              </a:ext>
            </a:extLst>
          </p:cNvPr>
          <p:cNvSpPr/>
          <p:nvPr/>
        </p:nvSpPr>
        <p:spPr>
          <a:xfrm>
            <a:off x="5665511" y="2115859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CB18264-E295-4A0D-BFB4-9E495927A0F5}"/>
              </a:ext>
            </a:extLst>
          </p:cNvPr>
          <p:cNvSpPr/>
          <p:nvPr/>
        </p:nvSpPr>
        <p:spPr>
          <a:xfrm>
            <a:off x="8624190" y="2101900"/>
            <a:ext cx="864000" cy="100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2A3085CA-D627-4525-BECC-2CC6FD6C34BA}"/>
              </a:ext>
            </a:extLst>
          </p:cNvPr>
          <p:cNvSpPr/>
          <p:nvPr/>
        </p:nvSpPr>
        <p:spPr>
          <a:xfrm>
            <a:off x="7597220" y="2101900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BC95A2A-0137-47B8-9C3B-6AB9350024E9}"/>
              </a:ext>
            </a:extLst>
          </p:cNvPr>
          <p:cNvSpPr/>
          <p:nvPr/>
        </p:nvSpPr>
        <p:spPr>
          <a:xfrm>
            <a:off x="6785481" y="2226948"/>
            <a:ext cx="55335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=</a:t>
            </a:r>
            <a:endParaRPr lang="en-GB" sz="48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3993783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409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17: Position digits to subtract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9" name="Rectangle 38">
            <a:extLst>
              <a:ext uri="{FF2B5EF4-FFF2-40B4-BE49-F238E27FC236}">
                <a16:creationId xmlns:a16="http://schemas.microsoft.com/office/drawing/2014/main" id="{4D790645-26DD-4BB0-A60F-78B54256E228}"/>
              </a:ext>
            </a:extLst>
          </p:cNvPr>
          <p:cNvSpPr/>
          <p:nvPr/>
        </p:nvSpPr>
        <p:spPr>
          <a:xfrm>
            <a:off x="8092833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1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ABF2328-A840-4175-9A06-CDF38B1C4F68}"/>
              </a:ext>
            </a:extLst>
          </p:cNvPr>
          <p:cNvSpPr/>
          <p:nvPr/>
        </p:nvSpPr>
        <p:spPr>
          <a:xfrm>
            <a:off x="6591419" y="6629492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146BA98-65F9-4AFF-AB9F-EE10D214D374}"/>
              </a:ext>
            </a:extLst>
          </p:cNvPr>
          <p:cNvSpPr/>
          <p:nvPr/>
        </p:nvSpPr>
        <p:spPr>
          <a:xfrm>
            <a:off x="4920130" y="5142860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8DE6AEF1-F5BB-432F-9535-DCFE4CA9A54D}"/>
              </a:ext>
            </a:extLst>
          </p:cNvPr>
          <p:cNvSpPr/>
          <p:nvPr/>
        </p:nvSpPr>
        <p:spPr>
          <a:xfrm>
            <a:off x="4195888" y="670788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E8A1D9A0-E7DA-4DED-8C8F-4BE5034F880D}"/>
              </a:ext>
            </a:extLst>
          </p:cNvPr>
          <p:cNvSpPr/>
          <p:nvPr/>
        </p:nvSpPr>
        <p:spPr>
          <a:xfrm>
            <a:off x="3304944" y="4270515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FD03673-3373-4405-B8E8-8DD5A5C56ADC}"/>
              </a:ext>
            </a:extLst>
          </p:cNvPr>
          <p:cNvSpPr/>
          <p:nvPr/>
        </p:nvSpPr>
        <p:spPr>
          <a:xfrm>
            <a:off x="4941430" y="2189079"/>
            <a:ext cx="49244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–</a:t>
            </a:r>
            <a:endParaRPr lang="en-GB" sz="4800" b="1" dirty="0">
              <a:solidFill>
                <a:prstClr val="black"/>
              </a:solidFill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EFF221E-1BE8-4A42-B917-ED0F623C6019}"/>
              </a:ext>
            </a:extLst>
          </p:cNvPr>
          <p:cNvSpPr/>
          <p:nvPr/>
        </p:nvSpPr>
        <p:spPr>
          <a:xfrm>
            <a:off x="3845792" y="2117032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80E4170-44B2-4825-AD26-47506C1AC4AE}"/>
              </a:ext>
            </a:extLst>
          </p:cNvPr>
          <p:cNvSpPr/>
          <p:nvPr/>
        </p:nvSpPr>
        <p:spPr>
          <a:xfrm>
            <a:off x="2818822" y="2117032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4A41069-A13A-4B79-B434-FC24C713D3C9}"/>
              </a:ext>
            </a:extLst>
          </p:cNvPr>
          <p:cNvSpPr/>
          <p:nvPr/>
        </p:nvSpPr>
        <p:spPr>
          <a:xfrm>
            <a:off x="1791852" y="2107800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5726A58E-F0D3-4790-9B67-8D6B2254D945}"/>
              </a:ext>
            </a:extLst>
          </p:cNvPr>
          <p:cNvSpPr/>
          <p:nvPr/>
        </p:nvSpPr>
        <p:spPr>
          <a:xfrm>
            <a:off x="5665511" y="2115859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CB18264-E295-4A0D-BFB4-9E495927A0F5}"/>
              </a:ext>
            </a:extLst>
          </p:cNvPr>
          <p:cNvSpPr/>
          <p:nvPr/>
        </p:nvSpPr>
        <p:spPr>
          <a:xfrm>
            <a:off x="8624190" y="2101900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2A3085CA-D627-4525-BECC-2CC6FD6C34BA}"/>
              </a:ext>
            </a:extLst>
          </p:cNvPr>
          <p:cNvSpPr/>
          <p:nvPr/>
        </p:nvSpPr>
        <p:spPr>
          <a:xfrm>
            <a:off x="7597220" y="2101900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BC95A2A-0137-47B8-9C3B-6AB9350024E9}"/>
              </a:ext>
            </a:extLst>
          </p:cNvPr>
          <p:cNvSpPr/>
          <p:nvPr/>
        </p:nvSpPr>
        <p:spPr>
          <a:xfrm>
            <a:off x="6785481" y="2226948"/>
            <a:ext cx="55335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=</a:t>
            </a:r>
            <a:endParaRPr lang="en-GB" sz="48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0725272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409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17: Position digits to subtract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9" name="Rectangle 38">
            <a:extLst>
              <a:ext uri="{FF2B5EF4-FFF2-40B4-BE49-F238E27FC236}">
                <a16:creationId xmlns:a16="http://schemas.microsoft.com/office/drawing/2014/main" id="{4D790645-26DD-4BB0-A60F-78B54256E228}"/>
              </a:ext>
            </a:extLst>
          </p:cNvPr>
          <p:cNvSpPr/>
          <p:nvPr/>
        </p:nvSpPr>
        <p:spPr>
          <a:xfrm>
            <a:off x="8092833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2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CB27A3E6-42B9-4467-9AC1-E36E0AD0289F}"/>
              </a:ext>
            </a:extLst>
          </p:cNvPr>
          <p:cNvSpPr/>
          <p:nvPr/>
        </p:nvSpPr>
        <p:spPr>
          <a:xfrm>
            <a:off x="8159374" y="428011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ABF2328-A840-4175-9A06-CDF38B1C4F68}"/>
              </a:ext>
            </a:extLst>
          </p:cNvPr>
          <p:cNvSpPr/>
          <p:nvPr/>
        </p:nvSpPr>
        <p:spPr>
          <a:xfrm>
            <a:off x="6591419" y="6629492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146BA98-65F9-4AFF-AB9F-EE10D214D374}"/>
              </a:ext>
            </a:extLst>
          </p:cNvPr>
          <p:cNvSpPr/>
          <p:nvPr/>
        </p:nvSpPr>
        <p:spPr>
          <a:xfrm>
            <a:off x="4920130" y="5142860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8738272-F9C1-4C79-94D2-AF9F6E919A91}"/>
              </a:ext>
            </a:extLst>
          </p:cNvPr>
          <p:cNvSpPr/>
          <p:nvPr/>
        </p:nvSpPr>
        <p:spPr>
          <a:xfrm>
            <a:off x="8501896" y="6152884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31F5446A-0A7C-4789-8D42-88217CFD979D}"/>
              </a:ext>
            </a:extLst>
          </p:cNvPr>
          <p:cNvSpPr/>
          <p:nvPr/>
        </p:nvSpPr>
        <p:spPr>
          <a:xfrm>
            <a:off x="6441184" y="4725445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8DE6AEF1-F5BB-432F-9535-DCFE4CA9A54D}"/>
              </a:ext>
            </a:extLst>
          </p:cNvPr>
          <p:cNvSpPr/>
          <p:nvPr/>
        </p:nvSpPr>
        <p:spPr>
          <a:xfrm>
            <a:off x="4195888" y="670788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E8A1D9A0-E7DA-4DED-8C8F-4BE5034F880D}"/>
              </a:ext>
            </a:extLst>
          </p:cNvPr>
          <p:cNvSpPr/>
          <p:nvPr/>
        </p:nvSpPr>
        <p:spPr>
          <a:xfrm>
            <a:off x="3304944" y="4270515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FD03673-3373-4405-B8E8-8DD5A5C56ADC}"/>
              </a:ext>
            </a:extLst>
          </p:cNvPr>
          <p:cNvSpPr/>
          <p:nvPr/>
        </p:nvSpPr>
        <p:spPr>
          <a:xfrm>
            <a:off x="4941430" y="2189079"/>
            <a:ext cx="49244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–</a:t>
            </a:r>
            <a:endParaRPr lang="en-GB" sz="4800" b="1" dirty="0">
              <a:solidFill>
                <a:prstClr val="black"/>
              </a:solidFill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EFF221E-1BE8-4A42-B917-ED0F623C6019}"/>
              </a:ext>
            </a:extLst>
          </p:cNvPr>
          <p:cNvSpPr/>
          <p:nvPr/>
        </p:nvSpPr>
        <p:spPr>
          <a:xfrm>
            <a:off x="3845792" y="2117032"/>
            <a:ext cx="864000" cy="100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80E4170-44B2-4825-AD26-47506C1AC4AE}"/>
              </a:ext>
            </a:extLst>
          </p:cNvPr>
          <p:cNvSpPr/>
          <p:nvPr/>
        </p:nvSpPr>
        <p:spPr>
          <a:xfrm>
            <a:off x="2818822" y="2117032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4A41069-A13A-4B79-B434-FC24C713D3C9}"/>
              </a:ext>
            </a:extLst>
          </p:cNvPr>
          <p:cNvSpPr/>
          <p:nvPr/>
        </p:nvSpPr>
        <p:spPr>
          <a:xfrm>
            <a:off x="1791852" y="2107800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5726A58E-F0D3-4790-9B67-8D6B2254D945}"/>
              </a:ext>
            </a:extLst>
          </p:cNvPr>
          <p:cNvSpPr/>
          <p:nvPr/>
        </p:nvSpPr>
        <p:spPr>
          <a:xfrm>
            <a:off x="5665511" y="2115859"/>
            <a:ext cx="864000" cy="100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CB18264-E295-4A0D-BFB4-9E495927A0F5}"/>
              </a:ext>
            </a:extLst>
          </p:cNvPr>
          <p:cNvSpPr/>
          <p:nvPr/>
        </p:nvSpPr>
        <p:spPr>
          <a:xfrm>
            <a:off x="8624190" y="2101900"/>
            <a:ext cx="864000" cy="100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2A3085CA-D627-4525-BECC-2CC6FD6C34BA}"/>
              </a:ext>
            </a:extLst>
          </p:cNvPr>
          <p:cNvSpPr/>
          <p:nvPr/>
        </p:nvSpPr>
        <p:spPr>
          <a:xfrm>
            <a:off x="7597220" y="2101900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BC95A2A-0137-47B8-9C3B-6AB9350024E9}"/>
              </a:ext>
            </a:extLst>
          </p:cNvPr>
          <p:cNvSpPr/>
          <p:nvPr/>
        </p:nvSpPr>
        <p:spPr>
          <a:xfrm>
            <a:off x="6785481" y="2226948"/>
            <a:ext cx="55335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=</a:t>
            </a:r>
            <a:endParaRPr lang="en-GB" sz="48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0986114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409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17: Position digits to subtract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9" name="Rectangle 38">
            <a:extLst>
              <a:ext uri="{FF2B5EF4-FFF2-40B4-BE49-F238E27FC236}">
                <a16:creationId xmlns:a16="http://schemas.microsoft.com/office/drawing/2014/main" id="{4D790645-26DD-4BB0-A60F-78B54256E228}"/>
              </a:ext>
            </a:extLst>
          </p:cNvPr>
          <p:cNvSpPr/>
          <p:nvPr/>
        </p:nvSpPr>
        <p:spPr>
          <a:xfrm>
            <a:off x="8092833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2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CB27A3E6-42B9-4467-9AC1-E36E0AD0289F}"/>
              </a:ext>
            </a:extLst>
          </p:cNvPr>
          <p:cNvSpPr/>
          <p:nvPr/>
        </p:nvSpPr>
        <p:spPr>
          <a:xfrm>
            <a:off x="8159374" y="428011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ABF2328-A840-4175-9A06-CDF38B1C4F68}"/>
              </a:ext>
            </a:extLst>
          </p:cNvPr>
          <p:cNvSpPr/>
          <p:nvPr/>
        </p:nvSpPr>
        <p:spPr>
          <a:xfrm>
            <a:off x="6591419" y="6629492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8738272-F9C1-4C79-94D2-AF9F6E919A91}"/>
              </a:ext>
            </a:extLst>
          </p:cNvPr>
          <p:cNvSpPr/>
          <p:nvPr/>
        </p:nvSpPr>
        <p:spPr>
          <a:xfrm>
            <a:off x="8501896" y="6152884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31F5446A-0A7C-4789-8D42-88217CFD979D}"/>
              </a:ext>
            </a:extLst>
          </p:cNvPr>
          <p:cNvSpPr/>
          <p:nvPr/>
        </p:nvSpPr>
        <p:spPr>
          <a:xfrm>
            <a:off x="6441184" y="4725445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8DE6AEF1-F5BB-432F-9535-DCFE4CA9A54D}"/>
              </a:ext>
            </a:extLst>
          </p:cNvPr>
          <p:cNvSpPr/>
          <p:nvPr/>
        </p:nvSpPr>
        <p:spPr>
          <a:xfrm>
            <a:off x="4195888" y="670788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E8A1D9A0-E7DA-4DED-8C8F-4BE5034F880D}"/>
              </a:ext>
            </a:extLst>
          </p:cNvPr>
          <p:cNvSpPr/>
          <p:nvPr/>
        </p:nvSpPr>
        <p:spPr>
          <a:xfrm>
            <a:off x="3304944" y="4270515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FD03673-3373-4405-B8E8-8DD5A5C56ADC}"/>
              </a:ext>
            </a:extLst>
          </p:cNvPr>
          <p:cNvSpPr/>
          <p:nvPr/>
        </p:nvSpPr>
        <p:spPr>
          <a:xfrm>
            <a:off x="4941430" y="2189079"/>
            <a:ext cx="49244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–</a:t>
            </a:r>
            <a:endParaRPr lang="en-GB" sz="4800" b="1" dirty="0">
              <a:solidFill>
                <a:prstClr val="black"/>
              </a:solidFill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EFF221E-1BE8-4A42-B917-ED0F623C6019}"/>
              </a:ext>
            </a:extLst>
          </p:cNvPr>
          <p:cNvSpPr/>
          <p:nvPr/>
        </p:nvSpPr>
        <p:spPr>
          <a:xfrm>
            <a:off x="3845792" y="2117032"/>
            <a:ext cx="864000" cy="100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80E4170-44B2-4825-AD26-47506C1AC4AE}"/>
              </a:ext>
            </a:extLst>
          </p:cNvPr>
          <p:cNvSpPr/>
          <p:nvPr/>
        </p:nvSpPr>
        <p:spPr>
          <a:xfrm>
            <a:off x="2818822" y="2117032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4A41069-A13A-4B79-B434-FC24C713D3C9}"/>
              </a:ext>
            </a:extLst>
          </p:cNvPr>
          <p:cNvSpPr/>
          <p:nvPr/>
        </p:nvSpPr>
        <p:spPr>
          <a:xfrm>
            <a:off x="1791852" y="2107800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5726A58E-F0D3-4790-9B67-8D6B2254D945}"/>
              </a:ext>
            </a:extLst>
          </p:cNvPr>
          <p:cNvSpPr/>
          <p:nvPr/>
        </p:nvSpPr>
        <p:spPr>
          <a:xfrm>
            <a:off x="5665511" y="2115859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CB18264-E295-4A0D-BFB4-9E495927A0F5}"/>
              </a:ext>
            </a:extLst>
          </p:cNvPr>
          <p:cNvSpPr/>
          <p:nvPr/>
        </p:nvSpPr>
        <p:spPr>
          <a:xfrm>
            <a:off x="8624190" y="2101900"/>
            <a:ext cx="864000" cy="100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2A3085CA-D627-4525-BECC-2CC6FD6C34BA}"/>
              </a:ext>
            </a:extLst>
          </p:cNvPr>
          <p:cNvSpPr/>
          <p:nvPr/>
        </p:nvSpPr>
        <p:spPr>
          <a:xfrm>
            <a:off x="7597220" y="2101900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BC95A2A-0137-47B8-9C3B-6AB9350024E9}"/>
              </a:ext>
            </a:extLst>
          </p:cNvPr>
          <p:cNvSpPr/>
          <p:nvPr/>
        </p:nvSpPr>
        <p:spPr>
          <a:xfrm>
            <a:off x="6785481" y="2226948"/>
            <a:ext cx="55335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=</a:t>
            </a:r>
            <a:endParaRPr lang="en-GB" sz="48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160412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409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17: Position digits to subtract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9" name="Rectangle 38">
            <a:extLst>
              <a:ext uri="{FF2B5EF4-FFF2-40B4-BE49-F238E27FC236}">
                <a16:creationId xmlns:a16="http://schemas.microsoft.com/office/drawing/2014/main" id="{4D790645-26DD-4BB0-A60F-78B54256E228}"/>
              </a:ext>
            </a:extLst>
          </p:cNvPr>
          <p:cNvSpPr/>
          <p:nvPr/>
        </p:nvSpPr>
        <p:spPr>
          <a:xfrm>
            <a:off x="8092833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2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CB27A3E6-42B9-4467-9AC1-E36E0AD0289F}"/>
              </a:ext>
            </a:extLst>
          </p:cNvPr>
          <p:cNvSpPr/>
          <p:nvPr/>
        </p:nvSpPr>
        <p:spPr>
          <a:xfrm>
            <a:off x="8159374" y="428011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ABF2328-A840-4175-9A06-CDF38B1C4F68}"/>
              </a:ext>
            </a:extLst>
          </p:cNvPr>
          <p:cNvSpPr/>
          <p:nvPr/>
        </p:nvSpPr>
        <p:spPr>
          <a:xfrm>
            <a:off x="6591419" y="6629492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31F5446A-0A7C-4789-8D42-88217CFD979D}"/>
              </a:ext>
            </a:extLst>
          </p:cNvPr>
          <p:cNvSpPr/>
          <p:nvPr/>
        </p:nvSpPr>
        <p:spPr>
          <a:xfrm>
            <a:off x="6441184" y="4725445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8DE6AEF1-F5BB-432F-9535-DCFE4CA9A54D}"/>
              </a:ext>
            </a:extLst>
          </p:cNvPr>
          <p:cNvSpPr/>
          <p:nvPr/>
        </p:nvSpPr>
        <p:spPr>
          <a:xfrm>
            <a:off x="4195888" y="6707887"/>
            <a:ext cx="810000" cy="972000"/>
          </a:xfrm>
          <a:prstGeom prst="rect">
            <a:avLst/>
          </a:prstGeom>
          <a:solidFill>
            <a:srgbClr val="92D050"/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FD03673-3373-4405-B8E8-8DD5A5C56ADC}"/>
              </a:ext>
            </a:extLst>
          </p:cNvPr>
          <p:cNvSpPr/>
          <p:nvPr/>
        </p:nvSpPr>
        <p:spPr>
          <a:xfrm>
            <a:off x="4941430" y="2189079"/>
            <a:ext cx="49244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–</a:t>
            </a:r>
            <a:endParaRPr lang="en-GB" sz="4800" b="1" dirty="0">
              <a:solidFill>
                <a:prstClr val="black"/>
              </a:solidFill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EFF221E-1BE8-4A42-B917-ED0F623C6019}"/>
              </a:ext>
            </a:extLst>
          </p:cNvPr>
          <p:cNvSpPr/>
          <p:nvPr/>
        </p:nvSpPr>
        <p:spPr>
          <a:xfrm>
            <a:off x="3845792" y="2117032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80E4170-44B2-4825-AD26-47506C1AC4AE}"/>
              </a:ext>
            </a:extLst>
          </p:cNvPr>
          <p:cNvSpPr/>
          <p:nvPr/>
        </p:nvSpPr>
        <p:spPr>
          <a:xfrm>
            <a:off x="2818822" y="2117032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4A41069-A13A-4B79-B434-FC24C713D3C9}"/>
              </a:ext>
            </a:extLst>
          </p:cNvPr>
          <p:cNvSpPr/>
          <p:nvPr/>
        </p:nvSpPr>
        <p:spPr>
          <a:xfrm>
            <a:off x="1791852" y="2107800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5726A58E-F0D3-4790-9B67-8D6B2254D945}"/>
              </a:ext>
            </a:extLst>
          </p:cNvPr>
          <p:cNvSpPr/>
          <p:nvPr/>
        </p:nvSpPr>
        <p:spPr>
          <a:xfrm>
            <a:off x="5665511" y="2115859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CB18264-E295-4A0D-BFB4-9E495927A0F5}"/>
              </a:ext>
            </a:extLst>
          </p:cNvPr>
          <p:cNvSpPr/>
          <p:nvPr/>
        </p:nvSpPr>
        <p:spPr>
          <a:xfrm>
            <a:off x="8624190" y="2101900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2A3085CA-D627-4525-BECC-2CC6FD6C34BA}"/>
              </a:ext>
            </a:extLst>
          </p:cNvPr>
          <p:cNvSpPr/>
          <p:nvPr/>
        </p:nvSpPr>
        <p:spPr>
          <a:xfrm>
            <a:off x="7597220" y="2101900"/>
            <a:ext cx="864000" cy="1008000"/>
          </a:xfrm>
          <a:prstGeom prst="rect">
            <a:avLst/>
          </a:prstGeom>
          <a:solidFill>
            <a:srgbClr val="92D050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BC95A2A-0137-47B8-9C3B-6AB9350024E9}"/>
              </a:ext>
            </a:extLst>
          </p:cNvPr>
          <p:cNvSpPr/>
          <p:nvPr/>
        </p:nvSpPr>
        <p:spPr>
          <a:xfrm>
            <a:off x="6785481" y="2226948"/>
            <a:ext cx="55335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=</a:t>
            </a:r>
            <a:endParaRPr lang="en-GB" sz="48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1060760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4869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18: Sum and difference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7DBE80E-BCDA-4A00-875B-883E5BE2E1DA}"/>
              </a:ext>
            </a:extLst>
          </p:cNvPr>
          <p:cNvSpPr/>
          <p:nvPr/>
        </p:nvSpPr>
        <p:spPr>
          <a:xfrm>
            <a:off x="498117" y="1514892"/>
            <a:ext cx="11085950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 sum of my numbers is 10.</a:t>
            </a:r>
          </a:p>
          <a:p>
            <a:pPr>
              <a:spcAft>
                <a:spcPts val="6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 difference between my numbers is 4.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6407A72-EC78-46C8-BFF6-3A2751B3A125}"/>
              </a:ext>
            </a:extLst>
          </p:cNvPr>
          <p:cNvSpPr/>
          <p:nvPr/>
        </p:nvSpPr>
        <p:spPr>
          <a:xfrm>
            <a:off x="7538201" y="646030"/>
            <a:ext cx="268695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</a:t>
            </a:r>
            <a:endParaRPr lang="en-GB" sz="2000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2838981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4869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18: Sum and difference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7DBE80E-BCDA-4A00-875B-883E5BE2E1DA}"/>
              </a:ext>
            </a:extLst>
          </p:cNvPr>
          <p:cNvSpPr/>
          <p:nvPr/>
        </p:nvSpPr>
        <p:spPr>
          <a:xfrm>
            <a:off x="498117" y="1514892"/>
            <a:ext cx="11085950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 sum of my numbers is 10.</a:t>
            </a:r>
          </a:p>
          <a:p>
            <a:pPr>
              <a:spcAft>
                <a:spcPts val="6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 difference between my numbers is 4.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1D750D2-9910-43F3-B49F-F077F28CF290}"/>
              </a:ext>
            </a:extLst>
          </p:cNvPr>
          <p:cNvSpPr/>
          <p:nvPr/>
        </p:nvSpPr>
        <p:spPr>
          <a:xfrm>
            <a:off x="498117" y="3249052"/>
            <a:ext cx="5543505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Which one is correct?</a:t>
            </a:r>
            <a:endParaRPr lang="en-GB" dirty="0">
              <a:solidFill>
                <a:srgbClr val="C00000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206D3BB3-A0F0-4FE6-B95B-3898B0BC2972}"/>
              </a:ext>
            </a:extLst>
          </p:cNvPr>
          <p:cNvSpPr/>
          <p:nvPr/>
        </p:nvSpPr>
        <p:spPr>
          <a:xfrm>
            <a:off x="5116579" y="4542230"/>
            <a:ext cx="182133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10</a:t>
            </a:r>
            <a:r>
              <a:rPr lang="en-GB" sz="2000" b="1" dirty="0">
                <a:latin typeface="Century Gothic" panose="020B0502020202020204" pitchFamily="34" charset="0"/>
              </a:rPr>
              <a:t> </a:t>
            </a:r>
            <a:r>
              <a:rPr lang="en-GB" sz="2800" b="1" dirty="0">
                <a:latin typeface="Century Gothic" panose="020B0502020202020204" pitchFamily="34" charset="0"/>
              </a:rPr>
              <a:t>and </a:t>
            </a:r>
            <a:r>
              <a:rPr lang="en-GB" sz="3600" b="1" dirty="0">
                <a:latin typeface="Century Gothic" panose="020B0502020202020204" pitchFamily="34" charset="0"/>
              </a:rPr>
              <a:t>6</a:t>
            </a:r>
            <a:endParaRPr lang="en-GB" sz="1600" dirty="0"/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5738D9EA-B7E8-4E0B-A623-64F3A1E87B37}"/>
              </a:ext>
            </a:extLst>
          </p:cNvPr>
          <p:cNvGraphicFramePr>
            <a:graphicFrameLocks noGrp="1"/>
          </p:cNvGraphicFramePr>
          <p:nvPr/>
        </p:nvGraphicFramePr>
        <p:xfrm>
          <a:off x="8981308" y="5336963"/>
          <a:ext cx="2772000" cy="43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00">
                  <a:extLst>
                    <a:ext uri="{9D8B030D-6E8A-4147-A177-3AD203B41FA5}">
                      <a16:colId xmlns:a16="http://schemas.microsoft.com/office/drawing/2014/main" val="295572891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83661774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58659219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46830685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540472268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62963638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4156668341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4094103"/>
                  </a:ext>
                </a:extLst>
              </a:tr>
            </a:tbl>
          </a:graphicData>
        </a:graphic>
      </p:graphicFrame>
      <p:sp>
        <p:nvSpPr>
          <p:cNvPr id="26" name="Rectangle 25">
            <a:extLst>
              <a:ext uri="{FF2B5EF4-FFF2-40B4-BE49-F238E27FC236}">
                <a16:creationId xmlns:a16="http://schemas.microsoft.com/office/drawing/2014/main" id="{B2D3D802-540D-4E36-BBA9-38668D605F43}"/>
              </a:ext>
            </a:extLst>
          </p:cNvPr>
          <p:cNvSpPr/>
          <p:nvPr/>
        </p:nvSpPr>
        <p:spPr>
          <a:xfrm>
            <a:off x="813025" y="4541675"/>
            <a:ext cx="156324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6</a:t>
            </a:r>
            <a:r>
              <a:rPr lang="en-GB" sz="2000" b="1" dirty="0">
                <a:latin typeface="Century Gothic" panose="020B0502020202020204" pitchFamily="34" charset="0"/>
              </a:rPr>
              <a:t> </a:t>
            </a:r>
            <a:r>
              <a:rPr lang="en-GB" sz="2800" b="1" dirty="0">
                <a:latin typeface="Century Gothic" panose="020B0502020202020204" pitchFamily="34" charset="0"/>
              </a:rPr>
              <a:t>and </a:t>
            </a:r>
            <a:r>
              <a:rPr lang="en-GB" sz="3600" b="1" dirty="0">
                <a:latin typeface="Century Gothic" panose="020B0502020202020204" pitchFamily="34" charset="0"/>
              </a:rPr>
              <a:t>4</a:t>
            </a:r>
            <a:endParaRPr lang="en-GB" sz="1600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96C09F9D-99F6-4462-B3B1-DE6D4CBCF59F}"/>
              </a:ext>
            </a:extLst>
          </p:cNvPr>
          <p:cNvSpPr/>
          <p:nvPr/>
        </p:nvSpPr>
        <p:spPr>
          <a:xfrm>
            <a:off x="9582708" y="4533116"/>
            <a:ext cx="156324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7</a:t>
            </a:r>
            <a:r>
              <a:rPr lang="en-GB" sz="2000" b="1" dirty="0">
                <a:latin typeface="Century Gothic" panose="020B0502020202020204" pitchFamily="34" charset="0"/>
              </a:rPr>
              <a:t> </a:t>
            </a:r>
            <a:r>
              <a:rPr lang="en-GB" sz="2800" b="1" dirty="0">
                <a:latin typeface="Century Gothic" panose="020B0502020202020204" pitchFamily="34" charset="0"/>
              </a:rPr>
              <a:t>and </a:t>
            </a:r>
            <a:r>
              <a:rPr lang="en-GB" sz="3600" b="1" dirty="0">
                <a:latin typeface="Century Gothic" panose="020B0502020202020204" pitchFamily="34" charset="0"/>
              </a:rPr>
              <a:t>3</a:t>
            </a:r>
            <a:endParaRPr lang="en-GB" sz="1600" dirty="0"/>
          </a:p>
        </p:txBody>
      </p:sp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7629ABB7-48CE-4355-B5A4-A343C237213B}"/>
              </a:ext>
            </a:extLst>
          </p:cNvPr>
          <p:cNvGraphicFramePr>
            <a:graphicFrameLocks noGrp="1"/>
          </p:cNvGraphicFramePr>
          <p:nvPr/>
        </p:nvGraphicFramePr>
        <p:xfrm>
          <a:off x="8981308" y="5779173"/>
          <a:ext cx="1188000" cy="43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00">
                  <a:extLst>
                    <a:ext uri="{9D8B030D-6E8A-4147-A177-3AD203B41FA5}">
                      <a16:colId xmlns:a16="http://schemas.microsoft.com/office/drawing/2014/main" val="295572891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83661774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58659219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094103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DEAEC51D-F8C8-4C13-B43B-6EE08E94D741}"/>
              </a:ext>
            </a:extLst>
          </p:cNvPr>
          <p:cNvGraphicFramePr>
            <a:graphicFrameLocks noGrp="1"/>
          </p:cNvGraphicFramePr>
          <p:nvPr/>
        </p:nvGraphicFramePr>
        <p:xfrm>
          <a:off x="463224" y="5336963"/>
          <a:ext cx="2376000" cy="43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00">
                  <a:extLst>
                    <a:ext uri="{9D8B030D-6E8A-4147-A177-3AD203B41FA5}">
                      <a16:colId xmlns:a16="http://schemas.microsoft.com/office/drawing/2014/main" val="295572891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83661774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58659219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46830685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540472268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629636382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4094103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BA664B91-84E3-4F29-81ED-25ADE7239BCC}"/>
              </a:ext>
            </a:extLst>
          </p:cNvPr>
          <p:cNvGraphicFramePr>
            <a:graphicFrameLocks noGrp="1"/>
          </p:cNvGraphicFramePr>
          <p:nvPr/>
        </p:nvGraphicFramePr>
        <p:xfrm>
          <a:off x="463224" y="5779173"/>
          <a:ext cx="1584000" cy="43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00">
                  <a:extLst>
                    <a:ext uri="{9D8B030D-6E8A-4147-A177-3AD203B41FA5}">
                      <a16:colId xmlns:a16="http://schemas.microsoft.com/office/drawing/2014/main" val="295572891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83661774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58659219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3290939152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094103"/>
                  </a:ext>
                </a:extLst>
              </a:tr>
            </a:tbl>
          </a:graphicData>
        </a:graphic>
      </p:graphicFrame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09D1D406-8DBE-4FF0-83A9-E7225C6FFF70}"/>
              </a:ext>
            </a:extLst>
          </p:cNvPr>
          <p:cNvGraphicFramePr>
            <a:graphicFrameLocks noGrp="1"/>
          </p:cNvGraphicFramePr>
          <p:nvPr/>
        </p:nvGraphicFramePr>
        <p:xfrm>
          <a:off x="3943590" y="5330252"/>
          <a:ext cx="3960000" cy="43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00">
                  <a:extLst>
                    <a:ext uri="{9D8B030D-6E8A-4147-A177-3AD203B41FA5}">
                      <a16:colId xmlns:a16="http://schemas.microsoft.com/office/drawing/2014/main" val="295572891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83661774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58659219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46830685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540472268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62963638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424694886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3157154793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2831600534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2595233671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4094103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7AF233DD-FBA0-415A-A629-62763620546D}"/>
              </a:ext>
            </a:extLst>
          </p:cNvPr>
          <p:cNvGraphicFramePr>
            <a:graphicFrameLocks noGrp="1"/>
          </p:cNvGraphicFramePr>
          <p:nvPr/>
        </p:nvGraphicFramePr>
        <p:xfrm>
          <a:off x="3943590" y="5768963"/>
          <a:ext cx="2376000" cy="43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00">
                  <a:extLst>
                    <a:ext uri="{9D8B030D-6E8A-4147-A177-3AD203B41FA5}">
                      <a16:colId xmlns:a16="http://schemas.microsoft.com/office/drawing/2014/main" val="295572891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83661774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58659219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46830685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540472268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629636382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094103"/>
                  </a:ext>
                </a:extLst>
              </a:tr>
            </a:tbl>
          </a:graphicData>
        </a:graphic>
      </p:graphicFrame>
      <p:sp>
        <p:nvSpPr>
          <p:cNvPr id="19" name="Rectangle 18">
            <a:extLst>
              <a:ext uri="{FF2B5EF4-FFF2-40B4-BE49-F238E27FC236}">
                <a16:creationId xmlns:a16="http://schemas.microsoft.com/office/drawing/2014/main" id="{CD1639E8-D9F7-436E-B8D6-E1C7D375D3FF}"/>
              </a:ext>
            </a:extLst>
          </p:cNvPr>
          <p:cNvSpPr/>
          <p:nvPr/>
        </p:nvSpPr>
        <p:spPr>
          <a:xfrm>
            <a:off x="7538201" y="646030"/>
            <a:ext cx="268695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</a:t>
            </a:r>
            <a:endParaRPr lang="en-GB" sz="2000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589882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4869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18: Sum and difference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7DBE80E-BCDA-4A00-875B-883E5BE2E1DA}"/>
              </a:ext>
            </a:extLst>
          </p:cNvPr>
          <p:cNvSpPr/>
          <p:nvPr/>
        </p:nvSpPr>
        <p:spPr>
          <a:xfrm>
            <a:off x="498117" y="1514892"/>
            <a:ext cx="11085950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 sum of my numbers is 10.</a:t>
            </a:r>
          </a:p>
          <a:p>
            <a:pPr>
              <a:spcAft>
                <a:spcPts val="6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 difference between my numbers is 4.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1D750D2-9910-43F3-B49F-F077F28CF290}"/>
              </a:ext>
            </a:extLst>
          </p:cNvPr>
          <p:cNvSpPr/>
          <p:nvPr/>
        </p:nvSpPr>
        <p:spPr>
          <a:xfrm>
            <a:off x="498117" y="3249052"/>
            <a:ext cx="5543505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Which one is correct?</a:t>
            </a:r>
            <a:endParaRPr lang="en-GB" dirty="0">
              <a:solidFill>
                <a:srgbClr val="C00000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206D3BB3-A0F0-4FE6-B95B-3898B0BC2972}"/>
              </a:ext>
            </a:extLst>
          </p:cNvPr>
          <p:cNvSpPr/>
          <p:nvPr/>
        </p:nvSpPr>
        <p:spPr>
          <a:xfrm>
            <a:off x="5116579" y="4542230"/>
            <a:ext cx="182133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10</a:t>
            </a:r>
            <a:r>
              <a:rPr lang="en-GB" sz="2000" b="1" dirty="0">
                <a:latin typeface="Century Gothic" panose="020B0502020202020204" pitchFamily="34" charset="0"/>
              </a:rPr>
              <a:t> </a:t>
            </a:r>
            <a:r>
              <a:rPr lang="en-GB" sz="2800" b="1" dirty="0">
                <a:latin typeface="Century Gothic" panose="020B0502020202020204" pitchFamily="34" charset="0"/>
              </a:rPr>
              <a:t>and </a:t>
            </a:r>
            <a:r>
              <a:rPr lang="en-GB" sz="3600" b="1" dirty="0">
                <a:latin typeface="Century Gothic" panose="020B0502020202020204" pitchFamily="34" charset="0"/>
              </a:rPr>
              <a:t>6</a:t>
            </a:r>
            <a:endParaRPr lang="en-GB" sz="1600" dirty="0"/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5738D9EA-B7E8-4E0B-A623-64F3A1E87B37}"/>
              </a:ext>
            </a:extLst>
          </p:cNvPr>
          <p:cNvGraphicFramePr>
            <a:graphicFrameLocks noGrp="1"/>
          </p:cNvGraphicFramePr>
          <p:nvPr/>
        </p:nvGraphicFramePr>
        <p:xfrm>
          <a:off x="8981308" y="5336963"/>
          <a:ext cx="2772000" cy="43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00">
                  <a:extLst>
                    <a:ext uri="{9D8B030D-6E8A-4147-A177-3AD203B41FA5}">
                      <a16:colId xmlns:a16="http://schemas.microsoft.com/office/drawing/2014/main" val="295572891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83661774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58659219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46830685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540472268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62963638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4156668341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4094103"/>
                  </a:ext>
                </a:extLst>
              </a:tr>
            </a:tbl>
          </a:graphicData>
        </a:graphic>
      </p:graphicFrame>
      <p:sp>
        <p:nvSpPr>
          <p:cNvPr id="26" name="Rectangle 25">
            <a:extLst>
              <a:ext uri="{FF2B5EF4-FFF2-40B4-BE49-F238E27FC236}">
                <a16:creationId xmlns:a16="http://schemas.microsoft.com/office/drawing/2014/main" id="{B2D3D802-540D-4E36-BBA9-38668D605F43}"/>
              </a:ext>
            </a:extLst>
          </p:cNvPr>
          <p:cNvSpPr/>
          <p:nvPr/>
        </p:nvSpPr>
        <p:spPr>
          <a:xfrm>
            <a:off x="813025" y="4541675"/>
            <a:ext cx="156324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6</a:t>
            </a:r>
            <a:r>
              <a:rPr lang="en-GB" sz="2000" b="1" dirty="0">
                <a:latin typeface="Century Gothic" panose="020B0502020202020204" pitchFamily="34" charset="0"/>
              </a:rPr>
              <a:t> </a:t>
            </a:r>
            <a:r>
              <a:rPr lang="en-GB" sz="2800" b="1" dirty="0">
                <a:latin typeface="Century Gothic" panose="020B0502020202020204" pitchFamily="34" charset="0"/>
              </a:rPr>
              <a:t>and </a:t>
            </a:r>
            <a:r>
              <a:rPr lang="en-GB" sz="3600" b="1" dirty="0">
                <a:latin typeface="Century Gothic" panose="020B0502020202020204" pitchFamily="34" charset="0"/>
              </a:rPr>
              <a:t>4</a:t>
            </a:r>
            <a:endParaRPr lang="en-GB" sz="1600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96C09F9D-99F6-4462-B3B1-DE6D4CBCF59F}"/>
              </a:ext>
            </a:extLst>
          </p:cNvPr>
          <p:cNvSpPr/>
          <p:nvPr/>
        </p:nvSpPr>
        <p:spPr>
          <a:xfrm>
            <a:off x="9582708" y="4533116"/>
            <a:ext cx="156324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7</a:t>
            </a:r>
            <a:r>
              <a:rPr lang="en-GB" sz="2000" b="1" dirty="0">
                <a:latin typeface="Century Gothic" panose="020B0502020202020204" pitchFamily="34" charset="0"/>
              </a:rPr>
              <a:t> </a:t>
            </a:r>
            <a:r>
              <a:rPr lang="en-GB" sz="2800" b="1" dirty="0">
                <a:latin typeface="Century Gothic" panose="020B0502020202020204" pitchFamily="34" charset="0"/>
              </a:rPr>
              <a:t>and </a:t>
            </a:r>
            <a:r>
              <a:rPr lang="en-GB" sz="3600" b="1" dirty="0">
                <a:latin typeface="Century Gothic" panose="020B0502020202020204" pitchFamily="34" charset="0"/>
              </a:rPr>
              <a:t>3</a:t>
            </a:r>
            <a:endParaRPr lang="en-GB" sz="1600" dirty="0"/>
          </a:p>
        </p:txBody>
      </p:sp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7629ABB7-48CE-4355-B5A4-A343C237213B}"/>
              </a:ext>
            </a:extLst>
          </p:cNvPr>
          <p:cNvGraphicFramePr>
            <a:graphicFrameLocks noGrp="1"/>
          </p:cNvGraphicFramePr>
          <p:nvPr/>
        </p:nvGraphicFramePr>
        <p:xfrm>
          <a:off x="8981308" y="5779173"/>
          <a:ext cx="1188000" cy="43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00">
                  <a:extLst>
                    <a:ext uri="{9D8B030D-6E8A-4147-A177-3AD203B41FA5}">
                      <a16:colId xmlns:a16="http://schemas.microsoft.com/office/drawing/2014/main" val="295572891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83661774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58659219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094103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DEAEC51D-F8C8-4C13-B43B-6EE08E94D741}"/>
              </a:ext>
            </a:extLst>
          </p:cNvPr>
          <p:cNvGraphicFramePr>
            <a:graphicFrameLocks noGrp="1"/>
          </p:cNvGraphicFramePr>
          <p:nvPr/>
        </p:nvGraphicFramePr>
        <p:xfrm>
          <a:off x="463224" y="5336963"/>
          <a:ext cx="2376000" cy="43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00">
                  <a:extLst>
                    <a:ext uri="{9D8B030D-6E8A-4147-A177-3AD203B41FA5}">
                      <a16:colId xmlns:a16="http://schemas.microsoft.com/office/drawing/2014/main" val="295572891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83661774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58659219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46830685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540472268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629636382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4094103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BA664B91-84E3-4F29-81ED-25ADE7239BCC}"/>
              </a:ext>
            </a:extLst>
          </p:cNvPr>
          <p:cNvGraphicFramePr>
            <a:graphicFrameLocks noGrp="1"/>
          </p:cNvGraphicFramePr>
          <p:nvPr/>
        </p:nvGraphicFramePr>
        <p:xfrm>
          <a:off x="463224" y="5779173"/>
          <a:ext cx="1584000" cy="43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00">
                  <a:extLst>
                    <a:ext uri="{9D8B030D-6E8A-4147-A177-3AD203B41FA5}">
                      <a16:colId xmlns:a16="http://schemas.microsoft.com/office/drawing/2014/main" val="295572891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83661774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58659219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3290939152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094103"/>
                  </a:ext>
                </a:extLst>
              </a:tr>
            </a:tbl>
          </a:graphicData>
        </a:graphic>
      </p:graphicFrame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09D1D406-8DBE-4FF0-83A9-E7225C6FFF70}"/>
              </a:ext>
            </a:extLst>
          </p:cNvPr>
          <p:cNvGraphicFramePr>
            <a:graphicFrameLocks noGrp="1"/>
          </p:cNvGraphicFramePr>
          <p:nvPr/>
        </p:nvGraphicFramePr>
        <p:xfrm>
          <a:off x="3943590" y="5330252"/>
          <a:ext cx="3960000" cy="43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00">
                  <a:extLst>
                    <a:ext uri="{9D8B030D-6E8A-4147-A177-3AD203B41FA5}">
                      <a16:colId xmlns:a16="http://schemas.microsoft.com/office/drawing/2014/main" val="295572891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83661774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58659219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46830685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540472268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62963638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424694886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3157154793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2831600534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2595233671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4094103"/>
                  </a:ext>
                </a:extLst>
              </a:tr>
            </a:tbl>
          </a:graphicData>
        </a:graphic>
      </p:graphicFrame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7AF233DD-FBA0-415A-A629-62763620546D}"/>
              </a:ext>
            </a:extLst>
          </p:cNvPr>
          <p:cNvGraphicFramePr>
            <a:graphicFrameLocks noGrp="1"/>
          </p:cNvGraphicFramePr>
          <p:nvPr/>
        </p:nvGraphicFramePr>
        <p:xfrm>
          <a:off x="3943590" y="5768963"/>
          <a:ext cx="2376000" cy="43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6000">
                  <a:extLst>
                    <a:ext uri="{9D8B030D-6E8A-4147-A177-3AD203B41FA5}">
                      <a16:colId xmlns:a16="http://schemas.microsoft.com/office/drawing/2014/main" val="295572891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83661774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58659219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46830685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1540472268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629636382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60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4094103"/>
                  </a:ext>
                </a:extLst>
              </a:tr>
            </a:tbl>
          </a:graphicData>
        </a:graphic>
      </p:graphicFrame>
      <p:sp>
        <p:nvSpPr>
          <p:cNvPr id="4" name="Oval 3">
            <a:extLst>
              <a:ext uri="{FF2B5EF4-FFF2-40B4-BE49-F238E27FC236}">
                <a16:creationId xmlns:a16="http://schemas.microsoft.com/office/drawing/2014/main" id="{77B90CFC-BA8F-4862-9C93-AB6F89D097B4}"/>
              </a:ext>
            </a:extLst>
          </p:cNvPr>
          <p:cNvSpPr/>
          <p:nvPr/>
        </p:nvSpPr>
        <p:spPr>
          <a:xfrm>
            <a:off x="8514413" y="3956938"/>
            <a:ext cx="3488473" cy="3043469"/>
          </a:xfrm>
          <a:prstGeom prst="ellipse">
            <a:avLst/>
          </a:pr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8AE3CF24-66B7-4FAF-AB8D-46AB68158DBA}"/>
              </a:ext>
            </a:extLst>
          </p:cNvPr>
          <p:cNvSpPr/>
          <p:nvPr/>
        </p:nvSpPr>
        <p:spPr>
          <a:xfrm>
            <a:off x="7538201" y="646030"/>
            <a:ext cx="268695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</a:t>
            </a:r>
            <a:endParaRPr lang="en-GB" sz="2000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1078004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4869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18: Sum and difference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7DBE80E-BCDA-4A00-875B-883E5BE2E1DA}"/>
              </a:ext>
            </a:extLst>
          </p:cNvPr>
          <p:cNvSpPr/>
          <p:nvPr/>
        </p:nvSpPr>
        <p:spPr>
          <a:xfrm>
            <a:off x="498117" y="1514892"/>
            <a:ext cx="11085950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 sum of my numbers is 30.</a:t>
            </a:r>
          </a:p>
          <a:p>
            <a:pPr>
              <a:spcAft>
                <a:spcPts val="6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 difference between my numbers is 4.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3ADF546F-59AD-4256-A2E8-6727E2FB83FE}"/>
              </a:ext>
            </a:extLst>
          </p:cNvPr>
          <p:cNvSpPr/>
          <p:nvPr/>
        </p:nvSpPr>
        <p:spPr>
          <a:xfrm>
            <a:off x="7538201" y="646030"/>
            <a:ext cx="275107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Yellow Task</a:t>
            </a:r>
            <a:endParaRPr lang="en-GB" sz="2000" dirty="0">
              <a:solidFill>
                <a:srgbClr val="FFC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8742111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4869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18: Sum and difference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7DBE80E-BCDA-4A00-875B-883E5BE2E1DA}"/>
              </a:ext>
            </a:extLst>
          </p:cNvPr>
          <p:cNvSpPr/>
          <p:nvPr/>
        </p:nvSpPr>
        <p:spPr>
          <a:xfrm>
            <a:off x="498117" y="1514892"/>
            <a:ext cx="11085950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 sum of my numbers is 30.</a:t>
            </a:r>
          </a:p>
          <a:p>
            <a:pPr>
              <a:spcAft>
                <a:spcPts val="6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 difference between my numbers is 4.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1D750D2-9910-43F3-B49F-F077F28CF290}"/>
              </a:ext>
            </a:extLst>
          </p:cNvPr>
          <p:cNvSpPr/>
          <p:nvPr/>
        </p:nvSpPr>
        <p:spPr>
          <a:xfrm>
            <a:off x="498117" y="3249052"/>
            <a:ext cx="5543505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Which one is correct?</a:t>
            </a:r>
            <a:endParaRPr lang="en-GB" dirty="0">
              <a:solidFill>
                <a:srgbClr val="C00000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206D3BB3-A0F0-4FE6-B95B-3898B0BC2972}"/>
              </a:ext>
            </a:extLst>
          </p:cNvPr>
          <p:cNvSpPr/>
          <p:nvPr/>
        </p:nvSpPr>
        <p:spPr>
          <a:xfrm>
            <a:off x="5026312" y="4754076"/>
            <a:ext cx="207941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17</a:t>
            </a:r>
            <a:r>
              <a:rPr lang="en-GB" sz="2000" b="1" dirty="0">
                <a:latin typeface="Century Gothic" panose="020B0502020202020204" pitchFamily="34" charset="0"/>
              </a:rPr>
              <a:t> </a:t>
            </a:r>
            <a:r>
              <a:rPr lang="en-GB" sz="2800" b="1" dirty="0">
                <a:latin typeface="Century Gothic" panose="020B0502020202020204" pitchFamily="34" charset="0"/>
              </a:rPr>
              <a:t>and </a:t>
            </a:r>
            <a:r>
              <a:rPr lang="en-GB" sz="3600" b="1" dirty="0">
                <a:latin typeface="Century Gothic" panose="020B0502020202020204" pitchFamily="34" charset="0"/>
              </a:rPr>
              <a:t>13</a:t>
            </a:r>
            <a:endParaRPr lang="en-GB" sz="1600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B2D3D802-540D-4E36-BBA9-38668D605F43}"/>
              </a:ext>
            </a:extLst>
          </p:cNvPr>
          <p:cNvSpPr/>
          <p:nvPr/>
        </p:nvSpPr>
        <p:spPr>
          <a:xfrm>
            <a:off x="9297620" y="4756809"/>
            <a:ext cx="207941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19</a:t>
            </a:r>
            <a:r>
              <a:rPr lang="en-GB" sz="2000" b="1" dirty="0">
                <a:latin typeface="Century Gothic" panose="020B0502020202020204" pitchFamily="34" charset="0"/>
              </a:rPr>
              <a:t> </a:t>
            </a:r>
            <a:r>
              <a:rPr lang="en-GB" sz="2800" b="1" dirty="0">
                <a:latin typeface="Century Gothic" panose="020B0502020202020204" pitchFamily="34" charset="0"/>
              </a:rPr>
              <a:t>and </a:t>
            </a:r>
            <a:r>
              <a:rPr lang="en-GB" sz="3600" b="1" dirty="0">
                <a:latin typeface="Century Gothic" panose="020B0502020202020204" pitchFamily="34" charset="0"/>
              </a:rPr>
              <a:t>11</a:t>
            </a:r>
            <a:endParaRPr lang="en-GB" sz="1600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96C09F9D-99F6-4462-B3B1-DE6D4CBCF59F}"/>
              </a:ext>
            </a:extLst>
          </p:cNvPr>
          <p:cNvSpPr/>
          <p:nvPr/>
        </p:nvSpPr>
        <p:spPr>
          <a:xfrm>
            <a:off x="755004" y="4754075"/>
            <a:ext cx="207941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18</a:t>
            </a:r>
            <a:r>
              <a:rPr lang="en-GB" sz="2000" b="1" dirty="0">
                <a:latin typeface="Century Gothic" panose="020B0502020202020204" pitchFamily="34" charset="0"/>
              </a:rPr>
              <a:t> </a:t>
            </a:r>
            <a:r>
              <a:rPr lang="en-GB" sz="2800" b="1" dirty="0">
                <a:latin typeface="Century Gothic" panose="020B0502020202020204" pitchFamily="34" charset="0"/>
              </a:rPr>
              <a:t>and </a:t>
            </a:r>
            <a:r>
              <a:rPr lang="en-GB" sz="3600" b="1" dirty="0">
                <a:latin typeface="Century Gothic" panose="020B0502020202020204" pitchFamily="34" charset="0"/>
              </a:rPr>
              <a:t>14</a:t>
            </a:r>
            <a:endParaRPr lang="en-GB" sz="1600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3691DA8-3884-4A84-B03E-6B466B13FF86}"/>
              </a:ext>
            </a:extLst>
          </p:cNvPr>
          <p:cNvSpPr/>
          <p:nvPr/>
        </p:nvSpPr>
        <p:spPr>
          <a:xfrm>
            <a:off x="373284" y="5551734"/>
            <a:ext cx="2916000" cy="689088"/>
          </a:xfrm>
          <a:prstGeom prst="rect">
            <a:avLst/>
          </a:pr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18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B6BF9C39-2EDC-4B37-9A1B-B32ECDA29317}"/>
              </a:ext>
            </a:extLst>
          </p:cNvPr>
          <p:cNvSpPr/>
          <p:nvPr/>
        </p:nvSpPr>
        <p:spPr>
          <a:xfrm>
            <a:off x="373284" y="6247590"/>
            <a:ext cx="2268000" cy="689088"/>
          </a:xfrm>
          <a:prstGeom prst="rect">
            <a:avLst/>
          </a:pr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C8938DA1-5101-41AB-AC69-F56ED82948DD}"/>
              </a:ext>
            </a:extLst>
          </p:cNvPr>
          <p:cNvSpPr/>
          <p:nvPr/>
        </p:nvSpPr>
        <p:spPr>
          <a:xfrm>
            <a:off x="4638000" y="5551734"/>
            <a:ext cx="2754000" cy="689088"/>
          </a:xfrm>
          <a:prstGeom prst="rect">
            <a:avLst/>
          </a:pr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17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0B6F67B7-A0A2-4E72-A718-8780A68E1F7B}"/>
              </a:ext>
            </a:extLst>
          </p:cNvPr>
          <p:cNvSpPr/>
          <p:nvPr/>
        </p:nvSpPr>
        <p:spPr>
          <a:xfrm>
            <a:off x="4638000" y="6247590"/>
            <a:ext cx="2106000" cy="689088"/>
          </a:xfrm>
          <a:prstGeom prst="rect">
            <a:avLst/>
          </a:pr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13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0C99537F-6CA5-4358-84A0-1D631D7D81B0}"/>
              </a:ext>
            </a:extLst>
          </p:cNvPr>
          <p:cNvSpPr/>
          <p:nvPr/>
        </p:nvSpPr>
        <p:spPr>
          <a:xfrm>
            <a:off x="8732207" y="5545585"/>
            <a:ext cx="3078000" cy="689088"/>
          </a:xfrm>
          <a:prstGeom prst="rect">
            <a:avLst/>
          </a:pr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19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19EA1E61-FACD-49D6-B021-7DA0EB542D15}"/>
              </a:ext>
            </a:extLst>
          </p:cNvPr>
          <p:cNvSpPr/>
          <p:nvPr/>
        </p:nvSpPr>
        <p:spPr>
          <a:xfrm>
            <a:off x="8732207" y="6241441"/>
            <a:ext cx="1782000" cy="689088"/>
          </a:xfrm>
          <a:prstGeom prst="rect">
            <a:avLst/>
          </a:pr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8F23D0F2-05B6-44F3-A928-85833502464D}"/>
              </a:ext>
            </a:extLst>
          </p:cNvPr>
          <p:cNvSpPr/>
          <p:nvPr/>
        </p:nvSpPr>
        <p:spPr>
          <a:xfrm>
            <a:off x="7538201" y="646030"/>
            <a:ext cx="275107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Yellow Task</a:t>
            </a:r>
            <a:endParaRPr lang="en-GB" sz="2000" dirty="0">
              <a:solidFill>
                <a:srgbClr val="FFC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4159028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4869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18: Sum and difference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7DBE80E-BCDA-4A00-875B-883E5BE2E1DA}"/>
              </a:ext>
            </a:extLst>
          </p:cNvPr>
          <p:cNvSpPr/>
          <p:nvPr/>
        </p:nvSpPr>
        <p:spPr>
          <a:xfrm>
            <a:off x="498117" y="1514892"/>
            <a:ext cx="11085950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 sum of my numbers is 30.</a:t>
            </a:r>
          </a:p>
          <a:p>
            <a:pPr>
              <a:spcAft>
                <a:spcPts val="6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 difference between my numbers is 4.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1D750D2-9910-43F3-B49F-F077F28CF290}"/>
              </a:ext>
            </a:extLst>
          </p:cNvPr>
          <p:cNvSpPr/>
          <p:nvPr/>
        </p:nvSpPr>
        <p:spPr>
          <a:xfrm>
            <a:off x="498117" y="3249052"/>
            <a:ext cx="5543505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Which one is correct?</a:t>
            </a:r>
            <a:endParaRPr lang="en-GB" dirty="0">
              <a:solidFill>
                <a:srgbClr val="C00000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206D3BB3-A0F0-4FE6-B95B-3898B0BC2972}"/>
              </a:ext>
            </a:extLst>
          </p:cNvPr>
          <p:cNvSpPr/>
          <p:nvPr/>
        </p:nvSpPr>
        <p:spPr>
          <a:xfrm>
            <a:off x="5026312" y="4754076"/>
            <a:ext cx="207941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17</a:t>
            </a:r>
            <a:r>
              <a:rPr lang="en-GB" sz="2000" b="1" dirty="0">
                <a:latin typeface="Century Gothic" panose="020B0502020202020204" pitchFamily="34" charset="0"/>
              </a:rPr>
              <a:t> </a:t>
            </a:r>
            <a:r>
              <a:rPr lang="en-GB" sz="2800" b="1" dirty="0">
                <a:latin typeface="Century Gothic" panose="020B0502020202020204" pitchFamily="34" charset="0"/>
              </a:rPr>
              <a:t>and </a:t>
            </a:r>
            <a:r>
              <a:rPr lang="en-GB" sz="3600" b="1" dirty="0">
                <a:latin typeface="Century Gothic" panose="020B0502020202020204" pitchFamily="34" charset="0"/>
              </a:rPr>
              <a:t>13</a:t>
            </a:r>
            <a:endParaRPr lang="en-GB" sz="1600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B2D3D802-540D-4E36-BBA9-38668D605F43}"/>
              </a:ext>
            </a:extLst>
          </p:cNvPr>
          <p:cNvSpPr/>
          <p:nvPr/>
        </p:nvSpPr>
        <p:spPr>
          <a:xfrm>
            <a:off x="9297620" y="4756809"/>
            <a:ext cx="207941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19</a:t>
            </a:r>
            <a:r>
              <a:rPr lang="en-GB" sz="2000" b="1" dirty="0">
                <a:latin typeface="Century Gothic" panose="020B0502020202020204" pitchFamily="34" charset="0"/>
              </a:rPr>
              <a:t> </a:t>
            </a:r>
            <a:r>
              <a:rPr lang="en-GB" sz="2800" b="1" dirty="0">
                <a:latin typeface="Century Gothic" panose="020B0502020202020204" pitchFamily="34" charset="0"/>
              </a:rPr>
              <a:t>and </a:t>
            </a:r>
            <a:r>
              <a:rPr lang="en-GB" sz="3600" b="1" dirty="0">
                <a:latin typeface="Century Gothic" panose="020B0502020202020204" pitchFamily="34" charset="0"/>
              </a:rPr>
              <a:t>11</a:t>
            </a:r>
            <a:endParaRPr lang="en-GB" sz="1600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96C09F9D-99F6-4462-B3B1-DE6D4CBCF59F}"/>
              </a:ext>
            </a:extLst>
          </p:cNvPr>
          <p:cNvSpPr/>
          <p:nvPr/>
        </p:nvSpPr>
        <p:spPr>
          <a:xfrm>
            <a:off x="755004" y="4754075"/>
            <a:ext cx="207941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18</a:t>
            </a:r>
            <a:r>
              <a:rPr lang="en-GB" sz="2000" b="1" dirty="0">
                <a:latin typeface="Century Gothic" panose="020B0502020202020204" pitchFamily="34" charset="0"/>
              </a:rPr>
              <a:t> </a:t>
            </a:r>
            <a:r>
              <a:rPr lang="en-GB" sz="2800" b="1" dirty="0">
                <a:latin typeface="Century Gothic" panose="020B0502020202020204" pitchFamily="34" charset="0"/>
              </a:rPr>
              <a:t>and </a:t>
            </a:r>
            <a:r>
              <a:rPr lang="en-GB" sz="3600" b="1" dirty="0">
                <a:latin typeface="Century Gothic" panose="020B0502020202020204" pitchFamily="34" charset="0"/>
              </a:rPr>
              <a:t>14</a:t>
            </a:r>
            <a:endParaRPr lang="en-GB" sz="1600" dirty="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77B90CFC-BA8F-4862-9C93-AB6F89D097B4}"/>
              </a:ext>
            </a:extLst>
          </p:cNvPr>
          <p:cNvSpPr/>
          <p:nvPr/>
        </p:nvSpPr>
        <p:spPr>
          <a:xfrm>
            <a:off x="4109605" y="4229220"/>
            <a:ext cx="3634860" cy="3495717"/>
          </a:xfrm>
          <a:prstGeom prst="ellipse">
            <a:avLst/>
          </a:pr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3691DA8-3884-4A84-B03E-6B466B13FF86}"/>
              </a:ext>
            </a:extLst>
          </p:cNvPr>
          <p:cNvSpPr/>
          <p:nvPr/>
        </p:nvSpPr>
        <p:spPr>
          <a:xfrm>
            <a:off x="373284" y="5551734"/>
            <a:ext cx="2916000" cy="689088"/>
          </a:xfrm>
          <a:prstGeom prst="rect">
            <a:avLst/>
          </a:pr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18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B6BF9C39-2EDC-4B37-9A1B-B32ECDA29317}"/>
              </a:ext>
            </a:extLst>
          </p:cNvPr>
          <p:cNvSpPr/>
          <p:nvPr/>
        </p:nvSpPr>
        <p:spPr>
          <a:xfrm>
            <a:off x="373284" y="6247590"/>
            <a:ext cx="2268000" cy="689088"/>
          </a:xfrm>
          <a:prstGeom prst="rect">
            <a:avLst/>
          </a:pr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C8938DA1-5101-41AB-AC69-F56ED82948DD}"/>
              </a:ext>
            </a:extLst>
          </p:cNvPr>
          <p:cNvSpPr/>
          <p:nvPr/>
        </p:nvSpPr>
        <p:spPr>
          <a:xfrm>
            <a:off x="4638000" y="5551734"/>
            <a:ext cx="2754000" cy="689088"/>
          </a:xfrm>
          <a:prstGeom prst="rect">
            <a:avLst/>
          </a:pr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17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0B6F67B7-A0A2-4E72-A718-8780A68E1F7B}"/>
              </a:ext>
            </a:extLst>
          </p:cNvPr>
          <p:cNvSpPr/>
          <p:nvPr/>
        </p:nvSpPr>
        <p:spPr>
          <a:xfrm>
            <a:off x="4638000" y="6247590"/>
            <a:ext cx="2106000" cy="689088"/>
          </a:xfrm>
          <a:prstGeom prst="rect">
            <a:avLst/>
          </a:pr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13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0C99537F-6CA5-4358-84A0-1D631D7D81B0}"/>
              </a:ext>
            </a:extLst>
          </p:cNvPr>
          <p:cNvSpPr/>
          <p:nvPr/>
        </p:nvSpPr>
        <p:spPr>
          <a:xfrm>
            <a:off x="8732207" y="5545585"/>
            <a:ext cx="3078000" cy="689088"/>
          </a:xfrm>
          <a:prstGeom prst="rect">
            <a:avLst/>
          </a:pr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19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19EA1E61-FACD-49D6-B021-7DA0EB542D15}"/>
              </a:ext>
            </a:extLst>
          </p:cNvPr>
          <p:cNvSpPr/>
          <p:nvPr/>
        </p:nvSpPr>
        <p:spPr>
          <a:xfrm>
            <a:off x="8732207" y="6241441"/>
            <a:ext cx="1782000" cy="689088"/>
          </a:xfrm>
          <a:prstGeom prst="rect">
            <a:avLst/>
          </a:pr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11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85592E52-C0AD-4A8D-A4DC-F9AAD9BD2354}"/>
              </a:ext>
            </a:extLst>
          </p:cNvPr>
          <p:cNvSpPr/>
          <p:nvPr/>
        </p:nvSpPr>
        <p:spPr>
          <a:xfrm>
            <a:off x="7538201" y="646030"/>
            <a:ext cx="275107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Yellow Task</a:t>
            </a:r>
            <a:endParaRPr lang="en-GB" sz="2000" dirty="0">
              <a:solidFill>
                <a:srgbClr val="FFC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4116145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5338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19: More boys or girls?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7DBE80E-BCDA-4A00-875B-883E5BE2E1DA}"/>
              </a:ext>
            </a:extLst>
          </p:cNvPr>
          <p:cNvSpPr/>
          <p:nvPr/>
        </p:nvSpPr>
        <p:spPr>
          <a:xfrm>
            <a:off x="498117" y="1514892"/>
            <a:ext cx="11085950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There are 8 children at the park.</a:t>
            </a:r>
          </a:p>
          <a:p>
            <a:pPr>
              <a:spcAft>
                <a:spcPts val="6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There are 2 more boys than girls at the park.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41FB7A6-22EB-40B3-8D3B-945CFA77FD9A}"/>
              </a:ext>
            </a:extLst>
          </p:cNvPr>
          <p:cNvSpPr/>
          <p:nvPr/>
        </p:nvSpPr>
        <p:spPr>
          <a:xfrm>
            <a:off x="7538201" y="646030"/>
            <a:ext cx="260359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</a:t>
            </a:r>
            <a:endParaRPr lang="en-GB" sz="20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8530381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5338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19: More boys or girls?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7DBE80E-BCDA-4A00-875B-883E5BE2E1DA}"/>
              </a:ext>
            </a:extLst>
          </p:cNvPr>
          <p:cNvSpPr/>
          <p:nvPr/>
        </p:nvSpPr>
        <p:spPr>
          <a:xfrm>
            <a:off x="498117" y="1514892"/>
            <a:ext cx="11085950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There are 8 children at the park.</a:t>
            </a:r>
          </a:p>
          <a:p>
            <a:pPr>
              <a:spcAft>
                <a:spcPts val="6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There are 2 more boys than girls at the park.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41FB7A6-22EB-40B3-8D3B-945CFA77FD9A}"/>
              </a:ext>
            </a:extLst>
          </p:cNvPr>
          <p:cNvSpPr/>
          <p:nvPr/>
        </p:nvSpPr>
        <p:spPr>
          <a:xfrm>
            <a:off x="7538201" y="646030"/>
            <a:ext cx="260359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</a:t>
            </a:r>
            <a:endParaRPr lang="en-GB" sz="2000" dirty="0">
              <a:solidFill>
                <a:srgbClr val="C00000"/>
              </a:solidFill>
            </a:endParaRPr>
          </a:p>
        </p:txBody>
      </p:sp>
      <p:pic>
        <p:nvPicPr>
          <p:cNvPr id="7" name="Graphic 6" descr="Man">
            <a:extLst>
              <a:ext uri="{FF2B5EF4-FFF2-40B4-BE49-F238E27FC236}">
                <a16:creationId xmlns:a16="http://schemas.microsoft.com/office/drawing/2014/main" id="{CF3917D2-C10C-4C04-9A2C-B64E0E8A365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48164" y="4298826"/>
            <a:ext cx="1727452" cy="1727452"/>
          </a:xfrm>
          <a:prstGeom prst="rect">
            <a:avLst/>
          </a:prstGeom>
        </p:spPr>
      </p:pic>
      <p:pic>
        <p:nvPicPr>
          <p:cNvPr id="9" name="Graphic 8" descr="Woman">
            <a:extLst>
              <a:ext uri="{FF2B5EF4-FFF2-40B4-BE49-F238E27FC236}">
                <a16:creationId xmlns:a16="http://schemas.microsoft.com/office/drawing/2014/main" id="{42A5F28F-A6DA-48AC-99AB-29F34A9D42A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48164" y="6407762"/>
            <a:ext cx="1727452" cy="1727452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72D9E25D-9057-4151-8D9D-5E6FB009D245}"/>
              </a:ext>
            </a:extLst>
          </p:cNvPr>
          <p:cNvSpPr/>
          <p:nvPr/>
        </p:nvSpPr>
        <p:spPr>
          <a:xfrm>
            <a:off x="498117" y="3255475"/>
            <a:ext cx="4863832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Spot the mistake:</a:t>
            </a:r>
            <a:endParaRPr lang="en-GB" sz="2800" dirty="0">
              <a:solidFill>
                <a:srgbClr val="FF0000"/>
              </a:solidFill>
            </a:endParaRPr>
          </a:p>
        </p:txBody>
      </p:sp>
      <p:pic>
        <p:nvPicPr>
          <p:cNvPr id="15" name="Graphic 14" descr="Man">
            <a:extLst>
              <a:ext uri="{FF2B5EF4-FFF2-40B4-BE49-F238E27FC236}">
                <a16:creationId xmlns:a16="http://schemas.microsoft.com/office/drawing/2014/main" id="{9C9BBA3D-6DE2-4E1E-9B20-0C09F28EEC5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19764" y="4305594"/>
            <a:ext cx="1727452" cy="1727452"/>
          </a:xfrm>
          <a:prstGeom prst="rect">
            <a:avLst/>
          </a:prstGeom>
        </p:spPr>
      </p:pic>
      <p:pic>
        <p:nvPicPr>
          <p:cNvPr id="16" name="Graphic 15" descr="Woman">
            <a:extLst>
              <a:ext uri="{FF2B5EF4-FFF2-40B4-BE49-F238E27FC236}">
                <a16:creationId xmlns:a16="http://schemas.microsoft.com/office/drawing/2014/main" id="{A7A43689-3ED8-436C-965D-52B17F9AF18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619764" y="6414530"/>
            <a:ext cx="1727452" cy="1727452"/>
          </a:xfrm>
          <a:prstGeom prst="rect">
            <a:avLst/>
          </a:prstGeom>
        </p:spPr>
      </p:pic>
      <p:pic>
        <p:nvPicPr>
          <p:cNvPr id="17" name="Graphic 16" descr="Man">
            <a:extLst>
              <a:ext uri="{FF2B5EF4-FFF2-40B4-BE49-F238E27FC236}">
                <a16:creationId xmlns:a16="http://schemas.microsoft.com/office/drawing/2014/main" id="{155DD2C4-D502-4053-A9D4-770FE8814E9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991364" y="4305594"/>
            <a:ext cx="1727452" cy="1727452"/>
          </a:xfrm>
          <a:prstGeom prst="rect">
            <a:avLst/>
          </a:prstGeom>
        </p:spPr>
      </p:pic>
      <p:pic>
        <p:nvPicPr>
          <p:cNvPr id="18" name="Graphic 17" descr="Woman">
            <a:extLst>
              <a:ext uri="{FF2B5EF4-FFF2-40B4-BE49-F238E27FC236}">
                <a16:creationId xmlns:a16="http://schemas.microsoft.com/office/drawing/2014/main" id="{DAAAAB3A-8696-4E30-BA1D-665676B3306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991364" y="6414530"/>
            <a:ext cx="1727452" cy="1727452"/>
          </a:xfrm>
          <a:prstGeom prst="rect">
            <a:avLst/>
          </a:prstGeom>
        </p:spPr>
      </p:pic>
      <p:pic>
        <p:nvPicPr>
          <p:cNvPr id="19" name="Graphic 18" descr="Man">
            <a:extLst>
              <a:ext uri="{FF2B5EF4-FFF2-40B4-BE49-F238E27FC236}">
                <a16:creationId xmlns:a16="http://schemas.microsoft.com/office/drawing/2014/main" id="{4BE6EF1C-CBD0-46D4-BB1C-53354C89185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362964" y="4305594"/>
            <a:ext cx="1727452" cy="1727452"/>
          </a:xfrm>
          <a:prstGeom prst="rect">
            <a:avLst/>
          </a:prstGeom>
        </p:spPr>
      </p:pic>
      <p:pic>
        <p:nvPicPr>
          <p:cNvPr id="20" name="Graphic 19" descr="Woman">
            <a:extLst>
              <a:ext uri="{FF2B5EF4-FFF2-40B4-BE49-F238E27FC236}">
                <a16:creationId xmlns:a16="http://schemas.microsoft.com/office/drawing/2014/main" id="{615D81DA-244C-4D12-A687-DC4AE5C0CC0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362964" y="6414530"/>
            <a:ext cx="1727452" cy="1727452"/>
          </a:xfrm>
          <a:prstGeom prst="rect">
            <a:avLst/>
          </a:prstGeom>
        </p:spPr>
      </p:pic>
      <p:pic>
        <p:nvPicPr>
          <p:cNvPr id="22" name="Graphic 21" descr="Man">
            <a:extLst>
              <a:ext uri="{FF2B5EF4-FFF2-40B4-BE49-F238E27FC236}">
                <a16:creationId xmlns:a16="http://schemas.microsoft.com/office/drawing/2014/main" id="{AC67B416-C1FD-479A-8016-6B25F268A0E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734564" y="4305594"/>
            <a:ext cx="1727452" cy="1727452"/>
          </a:xfrm>
          <a:prstGeom prst="rect">
            <a:avLst/>
          </a:prstGeom>
        </p:spPr>
      </p:pic>
      <p:pic>
        <p:nvPicPr>
          <p:cNvPr id="25" name="Graphic 24" descr="Man">
            <a:extLst>
              <a:ext uri="{FF2B5EF4-FFF2-40B4-BE49-F238E27FC236}">
                <a16:creationId xmlns:a16="http://schemas.microsoft.com/office/drawing/2014/main" id="{56EE290A-A665-440D-ABB6-B108F46756A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150464" y="4305594"/>
            <a:ext cx="1727452" cy="1727452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91ADB243-ADBB-4758-9F85-A4E41C192E68}"/>
              </a:ext>
            </a:extLst>
          </p:cNvPr>
          <p:cNvSpPr/>
          <p:nvPr/>
        </p:nvSpPr>
        <p:spPr>
          <a:xfrm>
            <a:off x="9062565" y="4707655"/>
            <a:ext cx="256833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 boys </a:t>
            </a:r>
            <a:endParaRPr lang="en-GB" sz="2800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625F8DFB-CD50-41AC-8E35-A69D9586E93D}"/>
              </a:ext>
            </a:extLst>
          </p:cNvPr>
          <p:cNvSpPr/>
          <p:nvPr/>
        </p:nvSpPr>
        <p:spPr>
          <a:xfrm>
            <a:off x="6177850" y="6816591"/>
            <a:ext cx="2276585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4 girls </a:t>
            </a:r>
            <a:endParaRPr lang="en-GB" sz="2800" dirty="0"/>
          </a:p>
        </p:txBody>
      </p:sp>
    </p:spTree>
    <p:extLst>
      <p:ext uri="{BB962C8B-B14F-4D97-AF65-F5344CB8AC3E}">
        <p14:creationId xmlns:p14="http://schemas.microsoft.com/office/powerpoint/2010/main" val="1568290247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5338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19: More boys or girls?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7DBE80E-BCDA-4A00-875B-883E5BE2E1DA}"/>
              </a:ext>
            </a:extLst>
          </p:cNvPr>
          <p:cNvSpPr/>
          <p:nvPr/>
        </p:nvSpPr>
        <p:spPr>
          <a:xfrm>
            <a:off x="498117" y="1514892"/>
            <a:ext cx="11085950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There are 8 children at the park.</a:t>
            </a:r>
          </a:p>
          <a:p>
            <a:pPr>
              <a:spcAft>
                <a:spcPts val="6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There are 2 more boys than girls at the park.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41FB7A6-22EB-40B3-8D3B-945CFA77FD9A}"/>
              </a:ext>
            </a:extLst>
          </p:cNvPr>
          <p:cNvSpPr/>
          <p:nvPr/>
        </p:nvSpPr>
        <p:spPr>
          <a:xfrm>
            <a:off x="7538201" y="646030"/>
            <a:ext cx="260359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</a:t>
            </a:r>
            <a:endParaRPr lang="en-GB" sz="2000" dirty="0">
              <a:solidFill>
                <a:srgbClr val="C00000"/>
              </a:solidFill>
            </a:endParaRPr>
          </a:p>
        </p:txBody>
      </p:sp>
      <p:pic>
        <p:nvPicPr>
          <p:cNvPr id="7" name="Graphic 6" descr="Man">
            <a:extLst>
              <a:ext uri="{FF2B5EF4-FFF2-40B4-BE49-F238E27FC236}">
                <a16:creationId xmlns:a16="http://schemas.microsoft.com/office/drawing/2014/main" id="{CF3917D2-C10C-4C04-9A2C-B64E0E8A365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48164" y="4298826"/>
            <a:ext cx="1727452" cy="1727452"/>
          </a:xfrm>
          <a:prstGeom prst="rect">
            <a:avLst/>
          </a:prstGeom>
        </p:spPr>
      </p:pic>
      <p:pic>
        <p:nvPicPr>
          <p:cNvPr id="9" name="Graphic 8" descr="Woman">
            <a:extLst>
              <a:ext uri="{FF2B5EF4-FFF2-40B4-BE49-F238E27FC236}">
                <a16:creationId xmlns:a16="http://schemas.microsoft.com/office/drawing/2014/main" id="{42A5F28F-A6DA-48AC-99AB-29F34A9D42A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48164" y="6407762"/>
            <a:ext cx="1727452" cy="1727452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72D9E25D-9057-4151-8D9D-5E6FB009D245}"/>
              </a:ext>
            </a:extLst>
          </p:cNvPr>
          <p:cNvSpPr/>
          <p:nvPr/>
        </p:nvSpPr>
        <p:spPr>
          <a:xfrm>
            <a:off x="498117" y="3255475"/>
            <a:ext cx="4863832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Spot the mistake:</a:t>
            </a:r>
            <a:endParaRPr lang="en-GB" sz="2800" dirty="0">
              <a:solidFill>
                <a:srgbClr val="FF0000"/>
              </a:solidFill>
            </a:endParaRPr>
          </a:p>
        </p:txBody>
      </p:sp>
      <p:pic>
        <p:nvPicPr>
          <p:cNvPr id="15" name="Graphic 14" descr="Man">
            <a:extLst>
              <a:ext uri="{FF2B5EF4-FFF2-40B4-BE49-F238E27FC236}">
                <a16:creationId xmlns:a16="http://schemas.microsoft.com/office/drawing/2014/main" id="{9C9BBA3D-6DE2-4E1E-9B20-0C09F28EEC5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19764" y="4305594"/>
            <a:ext cx="1727452" cy="1727452"/>
          </a:xfrm>
          <a:prstGeom prst="rect">
            <a:avLst/>
          </a:prstGeom>
        </p:spPr>
      </p:pic>
      <p:pic>
        <p:nvPicPr>
          <p:cNvPr id="16" name="Graphic 15" descr="Woman">
            <a:extLst>
              <a:ext uri="{FF2B5EF4-FFF2-40B4-BE49-F238E27FC236}">
                <a16:creationId xmlns:a16="http://schemas.microsoft.com/office/drawing/2014/main" id="{A7A43689-3ED8-436C-965D-52B17F9AF18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619764" y="6414530"/>
            <a:ext cx="1727452" cy="1727452"/>
          </a:xfrm>
          <a:prstGeom prst="rect">
            <a:avLst/>
          </a:prstGeom>
        </p:spPr>
      </p:pic>
      <p:pic>
        <p:nvPicPr>
          <p:cNvPr id="17" name="Graphic 16" descr="Man">
            <a:extLst>
              <a:ext uri="{FF2B5EF4-FFF2-40B4-BE49-F238E27FC236}">
                <a16:creationId xmlns:a16="http://schemas.microsoft.com/office/drawing/2014/main" id="{155DD2C4-D502-4053-A9D4-770FE8814E9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991364" y="4305594"/>
            <a:ext cx="1727452" cy="1727452"/>
          </a:xfrm>
          <a:prstGeom prst="rect">
            <a:avLst/>
          </a:prstGeom>
        </p:spPr>
      </p:pic>
      <p:pic>
        <p:nvPicPr>
          <p:cNvPr id="19" name="Graphic 18" descr="Man">
            <a:extLst>
              <a:ext uri="{FF2B5EF4-FFF2-40B4-BE49-F238E27FC236}">
                <a16:creationId xmlns:a16="http://schemas.microsoft.com/office/drawing/2014/main" id="{4BE6EF1C-CBD0-46D4-BB1C-53354C89185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362964" y="4305594"/>
            <a:ext cx="1727452" cy="1727452"/>
          </a:xfrm>
          <a:prstGeom prst="rect">
            <a:avLst/>
          </a:prstGeom>
        </p:spPr>
      </p:pic>
      <p:pic>
        <p:nvPicPr>
          <p:cNvPr id="22" name="Graphic 21" descr="Man">
            <a:extLst>
              <a:ext uri="{FF2B5EF4-FFF2-40B4-BE49-F238E27FC236}">
                <a16:creationId xmlns:a16="http://schemas.microsoft.com/office/drawing/2014/main" id="{AC67B416-C1FD-479A-8016-6B25F268A0E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734564" y="4305594"/>
            <a:ext cx="1727452" cy="1727452"/>
          </a:xfrm>
          <a:prstGeom prst="rect">
            <a:avLst/>
          </a:prstGeom>
        </p:spPr>
      </p:pic>
      <p:pic>
        <p:nvPicPr>
          <p:cNvPr id="25" name="Graphic 24" descr="Man">
            <a:extLst>
              <a:ext uri="{FF2B5EF4-FFF2-40B4-BE49-F238E27FC236}">
                <a16:creationId xmlns:a16="http://schemas.microsoft.com/office/drawing/2014/main" id="{56EE290A-A665-440D-ABB6-B108F46756A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150464" y="4305594"/>
            <a:ext cx="1727452" cy="1727452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91ADB243-ADBB-4758-9F85-A4E41C192E68}"/>
              </a:ext>
            </a:extLst>
          </p:cNvPr>
          <p:cNvSpPr/>
          <p:nvPr/>
        </p:nvSpPr>
        <p:spPr>
          <a:xfrm>
            <a:off x="9062565" y="4707655"/>
            <a:ext cx="256833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 boys </a:t>
            </a:r>
            <a:endParaRPr lang="en-GB" sz="2800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625F8DFB-CD50-41AC-8E35-A69D9586E93D}"/>
              </a:ext>
            </a:extLst>
          </p:cNvPr>
          <p:cNvSpPr/>
          <p:nvPr/>
        </p:nvSpPr>
        <p:spPr>
          <a:xfrm>
            <a:off x="3631874" y="6816591"/>
            <a:ext cx="2276585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2 girls </a:t>
            </a:r>
            <a:endParaRPr lang="en-GB" sz="2800" dirty="0"/>
          </a:p>
        </p:txBody>
      </p:sp>
    </p:spTree>
    <p:extLst>
      <p:ext uri="{BB962C8B-B14F-4D97-AF65-F5344CB8AC3E}">
        <p14:creationId xmlns:p14="http://schemas.microsoft.com/office/powerpoint/2010/main" val="37677009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5338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19: More boys or girls?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7DBE80E-BCDA-4A00-875B-883E5BE2E1DA}"/>
              </a:ext>
            </a:extLst>
          </p:cNvPr>
          <p:cNvSpPr/>
          <p:nvPr/>
        </p:nvSpPr>
        <p:spPr>
          <a:xfrm>
            <a:off x="498117" y="1514892"/>
            <a:ext cx="11085950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There are 8 children at the park.</a:t>
            </a:r>
          </a:p>
          <a:p>
            <a:pPr>
              <a:spcAft>
                <a:spcPts val="6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There are 2 more boys than girls at the park.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41FB7A6-22EB-40B3-8D3B-945CFA77FD9A}"/>
              </a:ext>
            </a:extLst>
          </p:cNvPr>
          <p:cNvSpPr/>
          <p:nvPr/>
        </p:nvSpPr>
        <p:spPr>
          <a:xfrm>
            <a:off x="7538201" y="646030"/>
            <a:ext cx="260359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</a:t>
            </a:r>
            <a:endParaRPr lang="en-GB" sz="2000" dirty="0">
              <a:solidFill>
                <a:srgbClr val="C00000"/>
              </a:solidFill>
            </a:endParaRPr>
          </a:p>
        </p:txBody>
      </p:sp>
      <p:pic>
        <p:nvPicPr>
          <p:cNvPr id="7" name="Graphic 6" descr="Man">
            <a:extLst>
              <a:ext uri="{FF2B5EF4-FFF2-40B4-BE49-F238E27FC236}">
                <a16:creationId xmlns:a16="http://schemas.microsoft.com/office/drawing/2014/main" id="{CF3917D2-C10C-4C04-9A2C-B64E0E8A365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48164" y="4298826"/>
            <a:ext cx="1727452" cy="1727452"/>
          </a:xfrm>
          <a:prstGeom prst="rect">
            <a:avLst/>
          </a:prstGeom>
        </p:spPr>
      </p:pic>
      <p:pic>
        <p:nvPicPr>
          <p:cNvPr id="9" name="Graphic 8" descr="Woman">
            <a:extLst>
              <a:ext uri="{FF2B5EF4-FFF2-40B4-BE49-F238E27FC236}">
                <a16:creationId xmlns:a16="http://schemas.microsoft.com/office/drawing/2014/main" id="{42A5F28F-A6DA-48AC-99AB-29F34A9D42A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48164" y="6407762"/>
            <a:ext cx="1727452" cy="1727452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72D9E25D-9057-4151-8D9D-5E6FB009D245}"/>
              </a:ext>
            </a:extLst>
          </p:cNvPr>
          <p:cNvSpPr/>
          <p:nvPr/>
        </p:nvSpPr>
        <p:spPr>
          <a:xfrm>
            <a:off x="498117" y="3255475"/>
            <a:ext cx="2339102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Answer:</a:t>
            </a:r>
            <a:endParaRPr lang="en-GB" sz="2800" dirty="0">
              <a:solidFill>
                <a:srgbClr val="00B050"/>
              </a:solidFill>
            </a:endParaRPr>
          </a:p>
        </p:txBody>
      </p:sp>
      <p:pic>
        <p:nvPicPr>
          <p:cNvPr id="15" name="Graphic 14" descr="Man">
            <a:extLst>
              <a:ext uri="{FF2B5EF4-FFF2-40B4-BE49-F238E27FC236}">
                <a16:creationId xmlns:a16="http://schemas.microsoft.com/office/drawing/2014/main" id="{9C9BBA3D-6DE2-4E1E-9B20-0C09F28EEC5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19764" y="4305594"/>
            <a:ext cx="1727452" cy="1727452"/>
          </a:xfrm>
          <a:prstGeom prst="rect">
            <a:avLst/>
          </a:prstGeom>
        </p:spPr>
      </p:pic>
      <p:pic>
        <p:nvPicPr>
          <p:cNvPr id="16" name="Graphic 15" descr="Woman">
            <a:extLst>
              <a:ext uri="{FF2B5EF4-FFF2-40B4-BE49-F238E27FC236}">
                <a16:creationId xmlns:a16="http://schemas.microsoft.com/office/drawing/2014/main" id="{A7A43689-3ED8-436C-965D-52B17F9AF18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619764" y="6414530"/>
            <a:ext cx="1727452" cy="1727452"/>
          </a:xfrm>
          <a:prstGeom prst="rect">
            <a:avLst/>
          </a:prstGeom>
        </p:spPr>
      </p:pic>
      <p:pic>
        <p:nvPicPr>
          <p:cNvPr id="17" name="Graphic 16" descr="Man">
            <a:extLst>
              <a:ext uri="{FF2B5EF4-FFF2-40B4-BE49-F238E27FC236}">
                <a16:creationId xmlns:a16="http://schemas.microsoft.com/office/drawing/2014/main" id="{155DD2C4-D502-4053-A9D4-770FE8814E9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991364" y="4305594"/>
            <a:ext cx="1727452" cy="1727452"/>
          </a:xfrm>
          <a:prstGeom prst="rect">
            <a:avLst/>
          </a:prstGeom>
        </p:spPr>
      </p:pic>
      <p:pic>
        <p:nvPicPr>
          <p:cNvPr id="19" name="Graphic 18" descr="Man">
            <a:extLst>
              <a:ext uri="{FF2B5EF4-FFF2-40B4-BE49-F238E27FC236}">
                <a16:creationId xmlns:a16="http://schemas.microsoft.com/office/drawing/2014/main" id="{4BE6EF1C-CBD0-46D4-BB1C-53354C89185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362964" y="4305594"/>
            <a:ext cx="1727452" cy="1727452"/>
          </a:xfrm>
          <a:prstGeom prst="rect">
            <a:avLst/>
          </a:prstGeom>
        </p:spPr>
      </p:pic>
      <p:pic>
        <p:nvPicPr>
          <p:cNvPr id="22" name="Graphic 21" descr="Man">
            <a:extLst>
              <a:ext uri="{FF2B5EF4-FFF2-40B4-BE49-F238E27FC236}">
                <a16:creationId xmlns:a16="http://schemas.microsoft.com/office/drawing/2014/main" id="{AC67B416-C1FD-479A-8016-6B25F268A0E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734564" y="4305594"/>
            <a:ext cx="1727452" cy="1727452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91ADB243-ADBB-4758-9F85-A4E41C192E68}"/>
              </a:ext>
            </a:extLst>
          </p:cNvPr>
          <p:cNvSpPr/>
          <p:nvPr/>
        </p:nvSpPr>
        <p:spPr>
          <a:xfrm>
            <a:off x="7592350" y="4707655"/>
            <a:ext cx="256833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5 boys </a:t>
            </a:r>
            <a:endParaRPr lang="en-GB" sz="2800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625F8DFB-CD50-41AC-8E35-A69D9586E93D}"/>
              </a:ext>
            </a:extLst>
          </p:cNvPr>
          <p:cNvSpPr/>
          <p:nvPr/>
        </p:nvSpPr>
        <p:spPr>
          <a:xfrm>
            <a:off x="4815215" y="6816591"/>
            <a:ext cx="2276585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 girls </a:t>
            </a:r>
            <a:endParaRPr lang="en-GB" sz="2800" dirty="0"/>
          </a:p>
        </p:txBody>
      </p:sp>
      <p:pic>
        <p:nvPicPr>
          <p:cNvPr id="23" name="Graphic 22" descr="Woman">
            <a:extLst>
              <a:ext uri="{FF2B5EF4-FFF2-40B4-BE49-F238E27FC236}">
                <a16:creationId xmlns:a16="http://schemas.microsoft.com/office/drawing/2014/main" id="{9902F6F1-8101-41E2-A7C5-79E5EF49583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991364" y="6421298"/>
            <a:ext cx="1727452" cy="17274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7570764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5338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19: More boys or girls?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7DBE80E-BCDA-4A00-875B-883E5BE2E1DA}"/>
              </a:ext>
            </a:extLst>
          </p:cNvPr>
          <p:cNvSpPr/>
          <p:nvPr/>
        </p:nvSpPr>
        <p:spPr>
          <a:xfrm>
            <a:off x="498116" y="1514892"/>
            <a:ext cx="11470729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There are 14 children at the party.</a:t>
            </a:r>
          </a:p>
          <a:p>
            <a:pPr>
              <a:spcAft>
                <a:spcPts val="6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There are 4 more girls than boys at the party.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41FB7A6-22EB-40B3-8D3B-945CFA77FD9A}"/>
              </a:ext>
            </a:extLst>
          </p:cNvPr>
          <p:cNvSpPr/>
          <p:nvPr/>
        </p:nvSpPr>
        <p:spPr>
          <a:xfrm>
            <a:off x="7538201" y="646030"/>
            <a:ext cx="252986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B</a:t>
            </a:r>
            <a:endParaRPr lang="en-GB" sz="20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2814115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5338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19: More boys or girls?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7DBE80E-BCDA-4A00-875B-883E5BE2E1DA}"/>
              </a:ext>
            </a:extLst>
          </p:cNvPr>
          <p:cNvSpPr/>
          <p:nvPr/>
        </p:nvSpPr>
        <p:spPr>
          <a:xfrm>
            <a:off x="498116" y="1514892"/>
            <a:ext cx="11470729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There are 14 children at the party.</a:t>
            </a:r>
          </a:p>
          <a:p>
            <a:pPr>
              <a:spcAft>
                <a:spcPts val="6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There are 4 more girls than boys at the party.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41FB7A6-22EB-40B3-8D3B-945CFA77FD9A}"/>
              </a:ext>
            </a:extLst>
          </p:cNvPr>
          <p:cNvSpPr/>
          <p:nvPr/>
        </p:nvSpPr>
        <p:spPr>
          <a:xfrm>
            <a:off x="7538201" y="646030"/>
            <a:ext cx="252986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B</a:t>
            </a:r>
            <a:endParaRPr lang="en-GB" sz="2000" dirty="0">
              <a:solidFill>
                <a:srgbClr val="C00000"/>
              </a:solidFill>
            </a:endParaRPr>
          </a:p>
        </p:txBody>
      </p:sp>
      <p:pic>
        <p:nvPicPr>
          <p:cNvPr id="35" name="Graphic 34" descr="Woman">
            <a:extLst>
              <a:ext uri="{FF2B5EF4-FFF2-40B4-BE49-F238E27FC236}">
                <a16:creationId xmlns:a16="http://schemas.microsoft.com/office/drawing/2014/main" id="{BCCE6839-6679-4941-BFFF-972072C124E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109715" y="4460250"/>
            <a:ext cx="1332000" cy="1332000"/>
          </a:xfrm>
          <a:prstGeom prst="rect">
            <a:avLst/>
          </a:prstGeom>
        </p:spPr>
      </p:pic>
      <p:pic>
        <p:nvPicPr>
          <p:cNvPr id="36" name="Graphic 35" descr="Woman">
            <a:extLst>
              <a:ext uri="{FF2B5EF4-FFF2-40B4-BE49-F238E27FC236}">
                <a16:creationId xmlns:a16="http://schemas.microsoft.com/office/drawing/2014/main" id="{3606A6F2-0C25-4FFE-937F-920E8C5CC64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062994" y="4460250"/>
            <a:ext cx="1332000" cy="1332000"/>
          </a:xfrm>
          <a:prstGeom prst="rect">
            <a:avLst/>
          </a:prstGeom>
        </p:spPr>
      </p:pic>
      <p:pic>
        <p:nvPicPr>
          <p:cNvPr id="37" name="Graphic 36" descr="Woman">
            <a:extLst>
              <a:ext uri="{FF2B5EF4-FFF2-40B4-BE49-F238E27FC236}">
                <a16:creationId xmlns:a16="http://schemas.microsoft.com/office/drawing/2014/main" id="{902AE6D3-E496-4FFF-9EDE-13F789C3295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022217" y="4460250"/>
            <a:ext cx="1332000" cy="1332000"/>
          </a:xfrm>
          <a:prstGeom prst="rect">
            <a:avLst/>
          </a:prstGeom>
        </p:spPr>
      </p:pic>
      <p:pic>
        <p:nvPicPr>
          <p:cNvPr id="38" name="Graphic 37" descr="Woman">
            <a:extLst>
              <a:ext uri="{FF2B5EF4-FFF2-40B4-BE49-F238E27FC236}">
                <a16:creationId xmlns:a16="http://schemas.microsoft.com/office/drawing/2014/main" id="{28D98457-37E1-4668-A7D0-63B90771427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999369" y="4467018"/>
            <a:ext cx="1332000" cy="1332000"/>
          </a:xfrm>
          <a:prstGeom prst="rect">
            <a:avLst/>
          </a:prstGeom>
        </p:spPr>
      </p:pic>
      <p:sp>
        <p:nvSpPr>
          <p:cNvPr id="7" name="Left Bracket 6">
            <a:extLst>
              <a:ext uri="{FF2B5EF4-FFF2-40B4-BE49-F238E27FC236}">
                <a16:creationId xmlns:a16="http://schemas.microsoft.com/office/drawing/2014/main" id="{727B82A3-53B4-4375-9952-CE656AEE9333}"/>
              </a:ext>
            </a:extLst>
          </p:cNvPr>
          <p:cNvSpPr/>
          <p:nvPr/>
        </p:nvSpPr>
        <p:spPr>
          <a:xfrm rot="5400000">
            <a:off x="7043645" y="2427717"/>
            <a:ext cx="347923" cy="3530058"/>
          </a:xfrm>
          <a:prstGeom prst="leftBracket">
            <a:avLst/>
          </a:prstGeom>
          <a:ln w="88900" cap="rnd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4CACCB9E-4276-48C7-996E-462DB53ED6D6}"/>
              </a:ext>
            </a:extLst>
          </p:cNvPr>
          <p:cNvSpPr/>
          <p:nvPr/>
        </p:nvSpPr>
        <p:spPr>
          <a:xfrm>
            <a:off x="5734458" y="3260743"/>
            <a:ext cx="303801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4 more girls</a:t>
            </a:r>
            <a:endParaRPr lang="en-GB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4512381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5338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19: More boys or girls?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7DBE80E-BCDA-4A00-875B-883E5BE2E1DA}"/>
              </a:ext>
            </a:extLst>
          </p:cNvPr>
          <p:cNvSpPr/>
          <p:nvPr/>
        </p:nvSpPr>
        <p:spPr>
          <a:xfrm>
            <a:off x="498116" y="1514892"/>
            <a:ext cx="11470729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There are 14 children at the party.</a:t>
            </a:r>
          </a:p>
          <a:p>
            <a:pPr>
              <a:spcAft>
                <a:spcPts val="6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There are 4 more girls than boys at the party.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41FB7A6-22EB-40B3-8D3B-945CFA77FD9A}"/>
              </a:ext>
            </a:extLst>
          </p:cNvPr>
          <p:cNvSpPr/>
          <p:nvPr/>
        </p:nvSpPr>
        <p:spPr>
          <a:xfrm>
            <a:off x="7538201" y="646030"/>
            <a:ext cx="252986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B</a:t>
            </a:r>
            <a:endParaRPr lang="en-GB" sz="2000" dirty="0">
              <a:solidFill>
                <a:srgbClr val="C00000"/>
              </a:solidFill>
            </a:endParaRPr>
          </a:p>
        </p:txBody>
      </p:sp>
      <p:pic>
        <p:nvPicPr>
          <p:cNvPr id="10" name="Graphic 9" descr="Man">
            <a:extLst>
              <a:ext uri="{FF2B5EF4-FFF2-40B4-BE49-F238E27FC236}">
                <a16:creationId xmlns:a16="http://schemas.microsoft.com/office/drawing/2014/main" id="{0DC0ECFE-197E-47E0-8BE5-36E301B1FF1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25488" y="6461634"/>
            <a:ext cx="1332000" cy="1332000"/>
          </a:xfrm>
          <a:prstGeom prst="rect">
            <a:avLst/>
          </a:prstGeom>
        </p:spPr>
      </p:pic>
      <p:pic>
        <p:nvPicPr>
          <p:cNvPr id="11" name="Graphic 10" descr="Woman">
            <a:extLst>
              <a:ext uri="{FF2B5EF4-FFF2-40B4-BE49-F238E27FC236}">
                <a16:creationId xmlns:a16="http://schemas.microsoft.com/office/drawing/2014/main" id="{A561183B-650F-44F5-AA6A-86DD3A25667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25488" y="4460250"/>
            <a:ext cx="1332000" cy="1332000"/>
          </a:xfrm>
          <a:prstGeom prst="rect">
            <a:avLst/>
          </a:prstGeom>
        </p:spPr>
      </p:pic>
      <p:pic>
        <p:nvPicPr>
          <p:cNvPr id="20" name="Graphic 19" descr="Man">
            <a:extLst>
              <a:ext uri="{FF2B5EF4-FFF2-40B4-BE49-F238E27FC236}">
                <a16:creationId xmlns:a16="http://schemas.microsoft.com/office/drawing/2014/main" id="{30F96C21-82E8-4FF6-BBD8-31BD5252768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284711" y="6468402"/>
            <a:ext cx="1332000" cy="1332000"/>
          </a:xfrm>
          <a:prstGeom prst="rect">
            <a:avLst/>
          </a:prstGeom>
        </p:spPr>
      </p:pic>
      <p:pic>
        <p:nvPicPr>
          <p:cNvPr id="22" name="Graphic 21" descr="Man">
            <a:extLst>
              <a:ext uri="{FF2B5EF4-FFF2-40B4-BE49-F238E27FC236}">
                <a16:creationId xmlns:a16="http://schemas.microsoft.com/office/drawing/2014/main" id="{8B3120AD-B257-4B76-9CB0-A38CC509555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243934" y="6475170"/>
            <a:ext cx="1332000" cy="1332000"/>
          </a:xfrm>
          <a:prstGeom prst="rect">
            <a:avLst/>
          </a:prstGeom>
        </p:spPr>
      </p:pic>
      <p:pic>
        <p:nvPicPr>
          <p:cNvPr id="23" name="Graphic 22" descr="Man">
            <a:extLst>
              <a:ext uri="{FF2B5EF4-FFF2-40B4-BE49-F238E27FC236}">
                <a16:creationId xmlns:a16="http://schemas.microsoft.com/office/drawing/2014/main" id="{15B3CCAC-D7B8-42D7-A53A-3F61C0226CC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197213" y="6478712"/>
            <a:ext cx="1332000" cy="1332000"/>
          </a:xfrm>
          <a:prstGeom prst="rect">
            <a:avLst/>
          </a:prstGeom>
        </p:spPr>
      </p:pic>
      <p:pic>
        <p:nvPicPr>
          <p:cNvPr id="25" name="Graphic 24" descr="Man">
            <a:extLst>
              <a:ext uri="{FF2B5EF4-FFF2-40B4-BE49-F238E27FC236}">
                <a16:creationId xmlns:a16="http://schemas.microsoft.com/office/drawing/2014/main" id="{26A6A403-3337-4E7E-85C4-6FDAE8CA323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156436" y="6485480"/>
            <a:ext cx="1332000" cy="1332000"/>
          </a:xfrm>
          <a:prstGeom prst="rect">
            <a:avLst/>
          </a:prstGeom>
        </p:spPr>
      </p:pic>
      <p:pic>
        <p:nvPicPr>
          <p:cNvPr id="31" name="Graphic 30" descr="Woman">
            <a:extLst>
              <a:ext uri="{FF2B5EF4-FFF2-40B4-BE49-F238E27FC236}">
                <a16:creationId xmlns:a16="http://schemas.microsoft.com/office/drawing/2014/main" id="{09D194A1-EFA9-4BF3-9388-0965D8510D5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284711" y="4467018"/>
            <a:ext cx="1332000" cy="1332000"/>
          </a:xfrm>
          <a:prstGeom prst="rect">
            <a:avLst/>
          </a:prstGeom>
        </p:spPr>
      </p:pic>
      <p:pic>
        <p:nvPicPr>
          <p:cNvPr id="32" name="Graphic 31" descr="Woman">
            <a:extLst>
              <a:ext uri="{FF2B5EF4-FFF2-40B4-BE49-F238E27FC236}">
                <a16:creationId xmlns:a16="http://schemas.microsoft.com/office/drawing/2014/main" id="{C592F4CE-1227-4B80-98E7-AE9C9DF899F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243934" y="4467018"/>
            <a:ext cx="1332000" cy="1332000"/>
          </a:xfrm>
          <a:prstGeom prst="rect">
            <a:avLst/>
          </a:prstGeom>
        </p:spPr>
      </p:pic>
      <p:pic>
        <p:nvPicPr>
          <p:cNvPr id="33" name="Graphic 32" descr="Woman">
            <a:extLst>
              <a:ext uri="{FF2B5EF4-FFF2-40B4-BE49-F238E27FC236}">
                <a16:creationId xmlns:a16="http://schemas.microsoft.com/office/drawing/2014/main" id="{9B82B9F5-6EDE-435D-B9AE-1428D5A81B7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197213" y="4467018"/>
            <a:ext cx="1332000" cy="1332000"/>
          </a:xfrm>
          <a:prstGeom prst="rect">
            <a:avLst/>
          </a:prstGeom>
        </p:spPr>
      </p:pic>
      <p:pic>
        <p:nvPicPr>
          <p:cNvPr id="34" name="Graphic 33" descr="Woman">
            <a:extLst>
              <a:ext uri="{FF2B5EF4-FFF2-40B4-BE49-F238E27FC236}">
                <a16:creationId xmlns:a16="http://schemas.microsoft.com/office/drawing/2014/main" id="{4FD773AA-3797-4348-A6F4-BD25B48AA90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56436" y="4467018"/>
            <a:ext cx="1332000" cy="1332000"/>
          </a:xfrm>
          <a:prstGeom prst="rect">
            <a:avLst/>
          </a:prstGeom>
        </p:spPr>
      </p:pic>
      <p:pic>
        <p:nvPicPr>
          <p:cNvPr id="35" name="Graphic 34" descr="Woman">
            <a:extLst>
              <a:ext uri="{FF2B5EF4-FFF2-40B4-BE49-F238E27FC236}">
                <a16:creationId xmlns:a16="http://schemas.microsoft.com/office/drawing/2014/main" id="{BCCE6839-6679-4941-BFFF-972072C124E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109715" y="4460250"/>
            <a:ext cx="1332000" cy="1332000"/>
          </a:xfrm>
          <a:prstGeom prst="rect">
            <a:avLst/>
          </a:prstGeom>
        </p:spPr>
      </p:pic>
      <p:pic>
        <p:nvPicPr>
          <p:cNvPr id="36" name="Graphic 35" descr="Woman">
            <a:extLst>
              <a:ext uri="{FF2B5EF4-FFF2-40B4-BE49-F238E27FC236}">
                <a16:creationId xmlns:a16="http://schemas.microsoft.com/office/drawing/2014/main" id="{3606A6F2-0C25-4FFE-937F-920E8C5CC64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062994" y="4460250"/>
            <a:ext cx="1332000" cy="1332000"/>
          </a:xfrm>
          <a:prstGeom prst="rect">
            <a:avLst/>
          </a:prstGeom>
        </p:spPr>
      </p:pic>
      <p:pic>
        <p:nvPicPr>
          <p:cNvPr id="37" name="Graphic 36" descr="Woman">
            <a:extLst>
              <a:ext uri="{FF2B5EF4-FFF2-40B4-BE49-F238E27FC236}">
                <a16:creationId xmlns:a16="http://schemas.microsoft.com/office/drawing/2014/main" id="{902AE6D3-E496-4FFF-9EDE-13F789C3295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022217" y="4460250"/>
            <a:ext cx="1332000" cy="1332000"/>
          </a:xfrm>
          <a:prstGeom prst="rect">
            <a:avLst/>
          </a:prstGeom>
        </p:spPr>
      </p:pic>
      <p:pic>
        <p:nvPicPr>
          <p:cNvPr id="38" name="Graphic 37" descr="Woman">
            <a:extLst>
              <a:ext uri="{FF2B5EF4-FFF2-40B4-BE49-F238E27FC236}">
                <a16:creationId xmlns:a16="http://schemas.microsoft.com/office/drawing/2014/main" id="{28D98457-37E1-4668-A7D0-63B90771427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999369" y="4467018"/>
            <a:ext cx="1332000" cy="1332000"/>
          </a:xfrm>
          <a:prstGeom prst="rect">
            <a:avLst/>
          </a:prstGeom>
        </p:spPr>
      </p:pic>
      <p:sp>
        <p:nvSpPr>
          <p:cNvPr id="7" name="Left Bracket 6">
            <a:extLst>
              <a:ext uri="{FF2B5EF4-FFF2-40B4-BE49-F238E27FC236}">
                <a16:creationId xmlns:a16="http://schemas.microsoft.com/office/drawing/2014/main" id="{727B82A3-53B4-4375-9952-CE656AEE9333}"/>
              </a:ext>
            </a:extLst>
          </p:cNvPr>
          <p:cNvSpPr/>
          <p:nvPr/>
        </p:nvSpPr>
        <p:spPr>
          <a:xfrm rot="5400000">
            <a:off x="7043645" y="2427717"/>
            <a:ext cx="347923" cy="3530058"/>
          </a:xfrm>
          <a:prstGeom prst="leftBracket">
            <a:avLst/>
          </a:prstGeom>
          <a:ln w="88900" cap="rnd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2EB528D4-1FBE-4482-B537-905762943908}"/>
              </a:ext>
            </a:extLst>
          </p:cNvPr>
          <p:cNvSpPr/>
          <p:nvPr/>
        </p:nvSpPr>
        <p:spPr>
          <a:xfrm>
            <a:off x="544052" y="4255214"/>
            <a:ext cx="4716000" cy="3669840"/>
          </a:xfrm>
          <a:prstGeom prst="rect">
            <a:avLst/>
          </a:prstGeom>
          <a:noFill/>
          <a:ln w="88900" cap="rnd">
            <a:solidFill>
              <a:schemeClr val="accent2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4CACCB9E-4276-48C7-996E-462DB53ED6D6}"/>
              </a:ext>
            </a:extLst>
          </p:cNvPr>
          <p:cNvSpPr/>
          <p:nvPr/>
        </p:nvSpPr>
        <p:spPr>
          <a:xfrm>
            <a:off x="5734458" y="3260743"/>
            <a:ext cx="303801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4 more girls</a:t>
            </a:r>
            <a:endParaRPr lang="en-GB" dirty="0">
              <a:solidFill>
                <a:schemeClr val="accent1"/>
              </a:solidFill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EA007CE7-B52C-4006-A9E1-DACFED91B5ED}"/>
              </a:ext>
            </a:extLst>
          </p:cNvPr>
          <p:cNvSpPr/>
          <p:nvPr/>
        </p:nvSpPr>
        <p:spPr>
          <a:xfrm>
            <a:off x="1390928" y="3430482"/>
            <a:ext cx="292419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10 children</a:t>
            </a:r>
            <a:endParaRPr lang="en-GB" dirty="0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463459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53388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19: More boys or girls?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7DBE80E-BCDA-4A00-875B-883E5BE2E1DA}"/>
              </a:ext>
            </a:extLst>
          </p:cNvPr>
          <p:cNvSpPr/>
          <p:nvPr/>
        </p:nvSpPr>
        <p:spPr>
          <a:xfrm>
            <a:off x="498116" y="1514892"/>
            <a:ext cx="11470729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There are 14 children at the party.</a:t>
            </a:r>
          </a:p>
          <a:p>
            <a:pPr>
              <a:spcAft>
                <a:spcPts val="6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There are 4 more girls than boys at the party.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41FB7A6-22EB-40B3-8D3B-945CFA77FD9A}"/>
              </a:ext>
            </a:extLst>
          </p:cNvPr>
          <p:cNvSpPr/>
          <p:nvPr/>
        </p:nvSpPr>
        <p:spPr>
          <a:xfrm>
            <a:off x="7538201" y="646030"/>
            <a:ext cx="252986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B</a:t>
            </a:r>
            <a:endParaRPr lang="en-GB" sz="2000" dirty="0">
              <a:solidFill>
                <a:srgbClr val="C00000"/>
              </a:solidFill>
            </a:endParaRPr>
          </a:p>
        </p:txBody>
      </p:sp>
      <p:pic>
        <p:nvPicPr>
          <p:cNvPr id="10" name="Graphic 9" descr="Man">
            <a:extLst>
              <a:ext uri="{FF2B5EF4-FFF2-40B4-BE49-F238E27FC236}">
                <a16:creationId xmlns:a16="http://schemas.microsoft.com/office/drawing/2014/main" id="{0DC0ECFE-197E-47E0-8BE5-36E301B1FF1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25488" y="6461634"/>
            <a:ext cx="1332000" cy="1332000"/>
          </a:xfrm>
          <a:prstGeom prst="rect">
            <a:avLst/>
          </a:prstGeom>
        </p:spPr>
      </p:pic>
      <p:pic>
        <p:nvPicPr>
          <p:cNvPr id="11" name="Graphic 10" descr="Woman">
            <a:extLst>
              <a:ext uri="{FF2B5EF4-FFF2-40B4-BE49-F238E27FC236}">
                <a16:creationId xmlns:a16="http://schemas.microsoft.com/office/drawing/2014/main" id="{A561183B-650F-44F5-AA6A-86DD3A25667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25488" y="4460250"/>
            <a:ext cx="1332000" cy="1332000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A6818BC3-6412-48C3-8EA1-892E9A91BE02}"/>
              </a:ext>
            </a:extLst>
          </p:cNvPr>
          <p:cNvSpPr/>
          <p:nvPr/>
        </p:nvSpPr>
        <p:spPr>
          <a:xfrm>
            <a:off x="9459865" y="4722066"/>
            <a:ext cx="208262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9 girls</a:t>
            </a:r>
            <a:endParaRPr lang="en-GB" sz="2800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1CCE11EC-34EF-441F-8877-8FDF6ED60495}"/>
              </a:ext>
            </a:extLst>
          </p:cNvPr>
          <p:cNvSpPr/>
          <p:nvPr/>
        </p:nvSpPr>
        <p:spPr>
          <a:xfrm>
            <a:off x="5725305" y="6689815"/>
            <a:ext cx="2568332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5 boys </a:t>
            </a:r>
            <a:endParaRPr lang="en-GB" sz="2800" dirty="0"/>
          </a:p>
        </p:txBody>
      </p:sp>
      <p:pic>
        <p:nvPicPr>
          <p:cNvPr id="20" name="Graphic 19" descr="Man">
            <a:extLst>
              <a:ext uri="{FF2B5EF4-FFF2-40B4-BE49-F238E27FC236}">
                <a16:creationId xmlns:a16="http://schemas.microsoft.com/office/drawing/2014/main" id="{30F96C21-82E8-4FF6-BBD8-31BD5252768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284711" y="6468402"/>
            <a:ext cx="1332000" cy="1332000"/>
          </a:xfrm>
          <a:prstGeom prst="rect">
            <a:avLst/>
          </a:prstGeom>
        </p:spPr>
      </p:pic>
      <p:pic>
        <p:nvPicPr>
          <p:cNvPr id="22" name="Graphic 21" descr="Man">
            <a:extLst>
              <a:ext uri="{FF2B5EF4-FFF2-40B4-BE49-F238E27FC236}">
                <a16:creationId xmlns:a16="http://schemas.microsoft.com/office/drawing/2014/main" id="{8B3120AD-B257-4B76-9CB0-A38CC509555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243934" y="6475170"/>
            <a:ext cx="1332000" cy="1332000"/>
          </a:xfrm>
          <a:prstGeom prst="rect">
            <a:avLst/>
          </a:prstGeom>
        </p:spPr>
      </p:pic>
      <p:pic>
        <p:nvPicPr>
          <p:cNvPr id="23" name="Graphic 22" descr="Man">
            <a:extLst>
              <a:ext uri="{FF2B5EF4-FFF2-40B4-BE49-F238E27FC236}">
                <a16:creationId xmlns:a16="http://schemas.microsoft.com/office/drawing/2014/main" id="{15B3CCAC-D7B8-42D7-A53A-3F61C0226CC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197213" y="6478712"/>
            <a:ext cx="1332000" cy="1332000"/>
          </a:xfrm>
          <a:prstGeom prst="rect">
            <a:avLst/>
          </a:prstGeom>
        </p:spPr>
      </p:pic>
      <p:pic>
        <p:nvPicPr>
          <p:cNvPr id="25" name="Graphic 24" descr="Man">
            <a:extLst>
              <a:ext uri="{FF2B5EF4-FFF2-40B4-BE49-F238E27FC236}">
                <a16:creationId xmlns:a16="http://schemas.microsoft.com/office/drawing/2014/main" id="{26A6A403-3337-4E7E-85C4-6FDAE8CA323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156436" y="6485480"/>
            <a:ext cx="1332000" cy="1332000"/>
          </a:xfrm>
          <a:prstGeom prst="rect">
            <a:avLst/>
          </a:prstGeom>
        </p:spPr>
      </p:pic>
      <p:pic>
        <p:nvPicPr>
          <p:cNvPr id="31" name="Graphic 30" descr="Woman">
            <a:extLst>
              <a:ext uri="{FF2B5EF4-FFF2-40B4-BE49-F238E27FC236}">
                <a16:creationId xmlns:a16="http://schemas.microsoft.com/office/drawing/2014/main" id="{09D194A1-EFA9-4BF3-9388-0965D8510D5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284711" y="4467018"/>
            <a:ext cx="1332000" cy="1332000"/>
          </a:xfrm>
          <a:prstGeom prst="rect">
            <a:avLst/>
          </a:prstGeom>
        </p:spPr>
      </p:pic>
      <p:pic>
        <p:nvPicPr>
          <p:cNvPr id="32" name="Graphic 31" descr="Woman">
            <a:extLst>
              <a:ext uri="{FF2B5EF4-FFF2-40B4-BE49-F238E27FC236}">
                <a16:creationId xmlns:a16="http://schemas.microsoft.com/office/drawing/2014/main" id="{C592F4CE-1227-4B80-98E7-AE9C9DF899F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243934" y="4467018"/>
            <a:ext cx="1332000" cy="1332000"/>
          </a:xfrm>
          <a:prstGeom prst="rect">
            <a:avLst/>
          </a:prstGeom>
        </p:spPr>
      </p:pic>
      <p:pic>
        <p:nvPicPr>
          <p:cNvPr id="33" name="Graphic 32" descr="Woman">
            <a:extLst>
              <a:ext uri="{FF2B5EF4-FFF2-40B4-BE49-F238E27FC236}">
                <a16:creationId xmlns:a16="http://schemas.microsoft.com/office/drawing/2014/main" id="{9B82B9F5-6EDE-435D-B9AE-1428D5A81B7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197213" y="4467018"/>
            <a:ext cx="1332000" cy="1332000"/>
          </a:xfrm>
          <a:prstGeom prst="rect">
            <a:avLst/>
          </a:prstGeom>
        </p:spPr>
      </p:pic>
      <p:pic>
        <p:nvPicPr>
          <p:cNvPr id="34" name="Graphic 33" descr="Woman">
            <a:extLst>
              <a:ext uri="{FF2B5EF4-FFF2-40B4-BE49-F238E27FC236}">
                <a16:creationId xmlns:a16="http://schemas.microsoft.com/office/drawing/2014/main" id="{4FD773AA-3797-4348-A6F4-BD25B48AA90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56436" y="4467018"/>
            <a:ext cx="1332000" cy="1332000"/>
          </a:xfrm>
          <a:prstGeom prst="rect">
            <a:avLst/>
          </a:prstGeom>
        </p:spPr>
      </p:pic>
      <p:pic>
        <p:nvPicPr>
          <p:cNvPr id="35" name="Graphic 34" descr="Woman">
            <a:extLst>
              <a:ext uri="{FF2B5EF4-FFF2-40B4-BE49-F238E27FC236}">
                <a16:creationId xmlns:a16="http://schemas.microsoft.com/office/drawing/2014/main" id="{BCCE6839-6679-4941-BFFF-972072C124E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109715" y="4460250"/>
            <a:ext cx="1332000" cy="1332000"/>
          </a:xfrm>
          <a:prstGeom prst="rect">
            <a:avLst/>
          </a:prstGeom>
        </p:spPr>
      </p:pic>
      <p:pic>
        <p:nvPicPr>
          <p:cNvPr id="36" name="Graphic 35" descr="Woman">
            <a:extLst>
              <a:ext uri="{FF2B5EF4-FFF2-40B4-BE49-F238E27FC236}">
                <a16:creationId xmlns:a16="http://schemas.microsoft.com/office/drawing/2014/main" id="{3606A6F2-0C25-4FFE-937F-920E8C5CC64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062994" y="4460250"/>
            <a:ext cx="1332000" cy="1332000"/>
          </a:xfrm>
          <a:prstGeom prst="rect">
            <a:avLst/>
          </a:prstGeom>
        </p:spPr>
      </p:pic>
      <p:pic>
        <p:nvPicPr>
          <p:cNvPr id="37" name="Graphic 36" descr="Woman">
            <a:extLst>
              <a:ext uri="{FF2B5EF4-FFF2-40B4-BE49-F238E27FC236}">
                <a16:creationId xmlns:a16="http://schemas.microsoft.com/office/drawing/2014/main" id="{902AE6D3-E496-4FFF-9EDE-13F789C3295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022217" y="4460250"/>
            <a:ext cx="1332000" cy="1332000"/>
          </a:xfrm>
          <a:prstGeom prst="rect">
            <a:avLst/>
          </a:prstGeom>
        </p:spPr>
      </p:pic>
      <p:pic>
        <p:nvPicPr>
          <p:cNvPr id="38" name="Graphic 37" descr="Woman">
            <a:extLst>
              <a:ext uri="{FF2B5EF4-FFF2-40B4-BE49-F238E27FC236}">
                <a16:creationId xmlns:a16="http://schemas.microsoft.com/office/drawing/2014/main" id="{28D98457-37E1-4668-A7D0-63B90771427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999369" y="4467018"/>
            <a:ext cx="1332000" cy="133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0247407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73741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20: Part/whole word questions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5" name="Rectangle 34">
            <a:extLst>
              <a:ext uri="{FF2B5EF4-FFF2-40B4-BE49-F238E27FC236}">
                <a16:creationId xmlns:a16="http://schemas.microsoft.com/office/drawing/2014/main" id="{2EA943D4-294D-4CF1-829C-D33C6E2AEA27}"/>
              </a:ext>
            </a:extLst>
          </p:cNvPr>
          <p:cNvSpPr/>
          <p:nvPr/>
        </p:nvSpPr>
        <p:spPr>
          <a:xfrm>
            <a:off x="423320" y="1646147"/>
            <a:ext cx="11328967" cy="19697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Dan has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14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stickers.  Joy has 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     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stickers. </a:t>
            </a:r>
          </a:p>
          <a:p>
            <a:pPr lvl="0">
              <a:spcAft>
                <a:spcPts val="6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Adam has         stickers. They have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27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 in total.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Joy has one more sticker than Adam.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F704305-132F-4748-9382-5685D364E52A}"/>
              </a:ext>
            </a:extLst>
          </p:cNvPr>
          <p:cNvSpPr/>
          <p:nvPr/>
        </p:nvSpPr>
        <p:spPr>
          <a:xfrm>
            <a:off x="6593511" y="153232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365381A5-32EB-4955-A4EE-92ED159D2D7C}"/>
              </a:ext>
            </a:extLst>
          </p:cNvPr>
          <p:cNvSpPr/>
          <p:nvPr/>
        </p:nvSpPr>
        <p:spPr>
          <a:xfrm>
            <a:off x="2893439" y="2287796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287CF63-F691-4C96-B6DF-33B9DB1F938A}"/>
              </a:ext>
            </a:extLst>
          </p:cNvPr>
          <p:cNvGraphicFramePr>
            <a:graphicFrameLocks noGrp="1"/>
          </p:cNvGraphicFramePr>
          <p:nvPr/>
        </p:nvGraphicFramePr>
        <p:xfrm>
          <a:off x="927918" y="4422917"/>
          <a:ext cx="9730087" cy="2165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42058">
                  <a:extLst>
                    <a:ext uri="{9D8B030D-6E8A-4147-A177-3AD203B41FA5}">
                      <a16:colId xmlns:a16="http://schemas.microsoft.com/office/drawing/2014/main" val="2565237465"/>
                    </a:ext>
                  </a:extLst>
                </a:gridCol>
                <a:gridCol w="2381765">
                  <a:extLst>
                    <a:ext uri="{9D8B030D-6E8A-4147-A177-3AD203B41FA5}">
                      <a16:colId xmlns:a16="http://schemas.microsoft.com/office/drawing/2014/main" val="1828107531"/>
                    </a:ext>
                  </a:extLst>
                </a:gridCol>
                <a:gridCol w="2206264">
                  <a:extLst>
                    <a:ext uri="{9D8B030D-6E8A-4147-A177-3AD203B41FA5}">
                      <a16:colId xmlns:a16="http://schemas.microsoft.com/office/drawing/2014/main" val="226074529"/>
                    </a:ext>
                  </a:extLst>
                </a:gridCol>
              </a:tblGrid>
              <a:tr h="1082631">
                <a:tc gridSpan="3"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36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27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1250225"/>
                  </a:ext>
                </a:extLst>
              </a:tr>
              <a:tr h="108263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Dan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Joy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Adam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9986576"/>
                  </a:ext>
                </a:extLst>
              </a:tr>
            </a:tbl>
          </a:graphicData>
        </a:graphic>
      </p:graphicFrame>
      <p:cxnSp>
        <p:nvCxnSpPr>
          <p:cNvPr id="40" name="Straight Arrow Connector 39">
            <a:extLst>
              <a:ext uri="{FF2B5EF4-FFF2-40B4-BE49-F238E27FC236}">
                <a16:creationId xmlns:a16="http://schemas.microsoft.com/office/drawing/2014/main" id="{72458126-4B5E-4E8B-A919-E7CA799B346F}"/>
              </a:ext>
            </a:extLst>
          </p:cNvPr>
          <p:cNvCxnSpPr>
            <a:cxnSpLocks/>
          </p:cNvCxnSpPr>
          <p:nvPr/>
        </p:nvCxnSpPr>
        <p:spPr>
          <a:xfrm>
            <a:off x="927918" y="6823019"/>
            <a:ext cx="5148000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Rectangle 43">
            <a:extLst>
              <a:ext uri="{FF2B5EF4-FFF2-40B4-BE49-F238E27FC236}">
                <a16:creationId xmlns:a16="http://schemas.microsoft.com/office/drawing/2014/main" id="{6A7298B7-BB45-4A34-9C1A-DD630C6FA61C}"/>
              </a:ext>
            </a:extLst>
          </p:cNvPr>
          <p:cNvSpPr/>
          <p:nvPr/>
        </p:nvSpPr>
        <p:spPr>
          <a:xfrm>
            <a:off x="3100015" y="6736744"/>
            <a:ext cx="882847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1219170">
              <a:defRPr/>
            </a:pPr>
            <a:endParaRPr lang="en-GB" sz="8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  <a:p>
            <a:pPr lvl="0" algn="ctr" defTabSz="1219170">
              <a:defRPr/>
            </a:pPr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51CC75B6-97D9-4A9B-81C8-6A7EB738C8D0}"/>
              </a:ext>
            </a:extLst>
          </p:cNvPr>
          <p:cNvSpPr/>
          <p:nvPr/>
        </p:nvSpPr>
        <p:spPr>
          <a:xfrm>
            <a:off x="8137802" y="646030"/>
            <a:ext cx="268695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</a:t>
            </a:r>
            <a:endParaRPr lang="en-GB" sz="2000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1335315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73741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20: Part/whole word questions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5" name="Rectangle 34">
            <a:extLst>
              <a:ext uri="{FF2B5EF4-FFF2-40B4-BE49-F238E27FC236}">
                <a16:creationId xmlns:a16="http://schemas.microsoft.com/office/drawing/2014/main" id="{2EA943D4-294D-4CF1-829C-D33C6E2AEA27}"/>
              </a:ext>
            </a:extLst>
          </p:cNvPr>
          <p:cNvSpPr/>
          <p:nvPr/>
        </p:nvSpPr>
        <p:spPr>
          <a:xfrm>
            <a:off x="423320" y="1646147"/>
            <a:ext cx="11328967" cy="19697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Dan has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14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stickers.  Joy has 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     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stickers. </a:t>
            </a:r>
          </a:p>
          <a:p>
            <a:pPr lvl="0">
              <a:spcAft>
                <a:spcPts val="6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Adam has         stickers. They have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27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 in total.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Joy has one more sticker than Adam.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F704305-132F-4748-9382-5685D364E52A}"/>
              </a:ext>
            </a:extLst>
          </p:cNvPr>
          <p:cNvSpPr/>
          <p:nvPr/>
        </p:nvSpPr>
        <p:spPr>
          <a:xfrm>
            <a:off x="6593511" y="153232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365381A5-32EB-4955-A4EE-92ED159D2D7C}"/>
              </a:ext>
            </a:extLst>
          </p:cNvPr>
          <p:cNvSpPr/>
          <p:nvPr/>
        </p:nvSpPr>
        <p:spPr>
          <a:xfrm>
            <a:off x="2893439" y="2287796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287CF63-F691-4C96-B6DF-33B9DB1F938A}"/>
              </a:ext>
            </a:extLst>
          </p:cNvPr>
          <p:cNvGraphicFramePr>
            <a:graphicFrameLocks noGrp="1"/>
          </p:cNvGraphicFramePr>
          <p:nvPr/>
        </p:nvGraphicFramePr>
        <p:xfrm>
          <a:off x="927918" y="4422917"/>
          <a:ext cx="9730087" cy="2165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42058">
                  <a:extLst>
                    <a:ext uri="{9D8B030D-6E8A-4147-A177-3AD203B41FA5}">
                      <a16:colId xmlns:a16="http://schemas.microsoft.com/office/drawing/2014/main" val="2565237465"/>
                    </a:ext>
                  </a:extLst>
                </a:gridCol>
                <a:gridCol w="2381765">
                  <a:extLst>
                    <a:ext uri="{9D8B030D-6E8A-4147-A177-3AD203B41FA5}">
                      <a16:colId xmlns:a16="http://schemas.microsoft.com/office/drawing/2014/main" val="1828107531"/>
                    </a:ext>
                  </a:extLst>
                </a:gridCol>
                <a:gridCol w="2206264">
                  <a:extLst>
                    <a:ext uri="{9D8B030D-6E8A-4147-A177-3AD203B41FA5}">
                      <a16:colId xmlns:a16="http://schemas.microsoft.com/office/drawing/2014/main" val="226074529"/>
                    </a:ext>
                  </a:extLst>
                </a:gridCol>
              </a:tblGrid>
              <a:tr h="1082631">
                <a:tc gridSpan="3"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36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27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1250225"/>
                  </a:ext>
                </a:extLst>
              </a:tr>
              <a:tr h="108263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Dan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Joy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Adam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9986576"/>
                  </a:ext>
                </a:extLst>
              </a:tr>
            </a:tbl>
          </a:graphicData>
        </a:graphic>
      </p:graphicFrame>
      <p:cxnSp>
        <p:nvCxnSpPr>
          <p:cNvPr id="40" name="Straight Arrow Connector 39">
            <a:extLst>
              <a:ext uri="{FF2B5EF4-FFF2-40B4-BE49-F238E27FC236}">
                <a16:creationId xmlns:a16="http://schemas.microsoft.com/office/drawing/2014/main" id="{72458126-4B5E-4E8B-A919-E7CA799B346F}"/>
              </a:ext>
            </a:extLst>
          </p:cNvPr>
          <p:cNvCxnSpPr>
            <a:cxnSpLocks/>
          </p:cNvCxnSpPr>
          <p:nvPr/>
        </p:nvCxnSpPr>
        <p:spPr>
          <a:xfrm>
            <a:off x="927918" y="6823019"/>
            <a:ext cx="5148000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Arrow Connector 41">
            <a:extLst>
              <a:ext uri="{FF2B5EF4-FFF2-40B4-BE49-F238E27FC236}">
                <a16:creationId xmlns:a16="http://schemas.microsoft.com/office/drawing/2014/main" id="{8AF33EE4-72C2-4DC6-8138-F079E5BC4DFD}"/>
              </a:ext>
            </a:extLst>
          </p:cNvPr>
          <p:cNvCxnSpPr>
            <a:cxnSpLocks/>
          </p:cNvCxnSpPr>
          <p:nvPr/>
        </p:nvCxnSpPr>
        <p:spPr>
          <a:xfrm>
            <a:off x="6096000" y="6823019"/>
            <a:ext cx="4562005" cy="0"/>
          </a:xfrm>
          <a:prstGeom prst="straightConnector1">
            <a:avLst/>
          </a:prstGeom>
          <a:ln w="76200">
            <a:solidFill>
              <a:schemeClr val="accent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Rectangle 43">
            <a:extLst>
              <a:ext uri="{FF2B5EF4-FFF2-40B4-BE49-F238E27FC236}">
                <a16:creationId xmlns:a16="http://schemas.microsoft.com/office/drawing/2014/main" id="{6A7298B7-BB45-4A34-9C1A-DD630C6FA61C}"/>
              </a:ext>
            </a:extLst>
          </p:cNvPr>
          <p:cNvSpPr/>
          <p:nvPr/>
        </p:nvSpPr>
        <p:spPr>
          <a:xfrm>
            <a:off x="3100015" y="6736744"/>
            <a:ext cx="882847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1219170">
              <a:defRPr/>
            </a:pPr>
            <a:endParaRPr lang="en-GB" sz="8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  <a:p>
            <a:pPr lvl="0" algn="ctr" defTabSz="1219170">
              <a:defRPr/>
            </a:pPr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4BF5BB04-0004-42CC-A1BD-8C4A1B452961}"/>
              </a:ext>
            </a:extLst>
          </p:cNvPr>
          <p:cNvSpPr/>
          <p:nvPr/>
        </p:nvSpPr>
        <p:spPr>
          <a:xfrm>
            <a:off x="7935578" y="6736745"/>
            <a:ext cx="882847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1219170">
              <a:defRPr/>
            </a:pPr>
            <a:endParaRPr lang="en-GB" sz="8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  <a:p>
            <a:pPr lvl="0" algn="ctr" defTabSz="1219170">
              <a:defRPr/>
            </a:pPr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13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688B5C4B-E03A-459B-9797-EB620BB5268C}"/>
              </a:ext>
            </a:extLst>
          </p:cNvPr>
          <p:cNvSpPr/>
          <p:nvPr/>
        </p:nvSpPr>
        <p:spPr>
          <a:xfrm>
            <a:off x="8137802" y="646030"/>
            <a:ext cx="268695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</a:t>
            </a:r>
            <a:endParaRPr lang="en-GB" sz="2000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766453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73741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20: Part/whole word questions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5" name="Rectangle 34">
            <a:extLst>
              <a:ext uri="{FF2B5EF4-FFF2-40B4-BE49-F238E27FC236}">
                <a16:creationId xmlns:a16="http://schemas.microsoft.com/office/drawing/2014/main" id="{2EA943D4-294D-4CF1-829C-D33C6E2AEA27}"/>
              </a:ext>
            </a:extLst>
          </p:cNvPr>
          <p:cNvSpPr/>
          <p:nvPr/>
        </p:nvSpPr>
        <p:spPr>
          <a:xfrm>
            <a:off x="423320" y="1646147"/>
            <a:ext cx="11328967" cy="19697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Dan has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14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stickers.  Joy has 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     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stickers. </a:t>
            </a:r>
          </a:p>
          <a:p>
            <a:pPr lvl="0">
              <a:spcAft>
                <a:spcPts val="6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Adam has         stickers. They have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27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 in total.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Joy has one more sticker than Adam.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F704305-132F-4748-9382-5685D364E52A}"/>
              </a:ext>
            </a:extLst>
          </p:cNvPr>
          <p:cNvSpPr/>
          <p:nvPr/>
        </p:nvSpPr>
        <p:spPr>
          <a:xfrm>
            <a:off x="6593511" y="153232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365381A5-32EB-4955-A4EE-92ED159D2D7C}"/>
              </a:ext>
            </a:extLst>
          </p:cNvPr>
          <p:cNvSpPr/>
          <p:nvPr/>
        </p:nvSpPr>
        <p:spPr>
          <a:xfrm>
            <a:off x="2893439" y="2287796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287CF63-F691-4C96-B6DF-33B9DB1F938A}"/>
              </a:ext>
            </a:extLst>
          </p:cNvPr>
          <p:cNvGraphicFramePr>
            <a:graphicFrameLocks noGrp="1"/>
          </p:cNvGraphicFramePr>
          <p:nvPr/>
        </p:nvGraphicFramePr>
        <p:xfrm>
          <a:off x="927918" y="4422917"/>
          <a:ext cx="9730087" cy="2165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42058">
                  <a:extLst>
                    <a:ext uri="{9D8B030D-6E8A-4147-A177-3AD203B41FA5}">
                      <a16:colId xmlns:a16="http://schemas.microsoft.com/office/drawing/2014/main" val="2565237465"/>
                    </a:ext>
                  </a:extLst>
                </a:gridCol>
                <a:gridCol w="2381765">
                  <a:extLst>
                    <a:ext uri="{9D8B030D-6E8A-4147-A177-3AD203B41FA5}">
                      <a16:colId xmlns:a16="http://schemas.microsoft.com/office/drawing/2014/main" val="1828107531"/>
                    </a:ext>
                  </a:extLst>
                </a:gridCol>
                <a:gridCol w="2206264">
                  <a:extLst>
                    <a:ext uri="{9D8B030D-6E8A-4147-A177-3AD203B41FA5}">
                      <a16:colId xmlns:a16="http://schemas.microsoft.com/office/drawing/2014/main" val="226074529"/>
                    </a:ext>
                  </a:extLst>
                </a:gridCol>
              </a:tblGrid>
              <a:tr h="1082631">
                <a:tc gridSpan="3"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36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27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1250225"/>
                  </a:ext>
                </a:extLst>
              </a:tr>
              <a:tr h="108263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Dan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Joy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Adam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9986576"/>
                  </a:ext>
                </a:extLst>
              </a:tr>
            </a:tbl>
          </a:graphicData>
        </a:graphic>
      </p:graphicFrame>
      <p:cxnSp>
        <p:nvCxnSpPr>
          <p:cNvPr id="40" name="Straight Arrow Connector 39">
            <a:extLst>
              <a:ext uri="{FF2B5EF4-FFF2-40B4-BE49-F238E27FC236}">
                <a16:creationId xmlns:a16="http://schemas.microsoft.com/office/drawing/2014/main" id="{72458126-4B5E-4E8B-A919-E7CA799B346F}"/>
              </a:ext>
            </a:extLst>
          </p:cNvPr>
          <p:cNvCxnSpPr>
            <a:cxnSpLocks/>
          </p:cNvCxnSpPr>
          <p:nvPr/>
        </p:nvCxnSpPr>
        <p:spPr>
          <a:xfrm>
            <a:off x="927918" y="6823019"/>
            <a:ext cx="5148000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Arrow Connector 41">
            <a:extLst>
              <a:ext uri="{FF2B5EF4-FFF2-40B4-BE49-F238E27FC236}">
                <a16:creationId xmlns:a16="http://schemas.microsoft.com/office/drawing/2014/main" id="{8AF33EE4-72C2-4DC6-8138-F079E5BC4DFD}"/>
              </a:ext>
            </a:extLst>
          </p:cNvPr>
          <p:cNvCxnSpPr>
            <a:cxnSpLocks/>
          </p:cNvCxnSpPr>
          <p:nvPr/>
        </p:nvCxnSpPr>
        <p:spPr>
          <a:xfrm>
            <a:off x="6096000" y="6823019"/>
            <a:ext cx="2358000" cy="0"/>
          </a:xfrm>
          <a:prstGeom prst="straightConnector1">
            <a:avLst/>
          </a:prstGeom>
          <a:ln w="76200">
            <a:solidFill>
              <a:schemeClr val="accent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Rectangle 43">
            <a:extLst>
              <a:ext uri="{FF2B5EF4-FFF2-40B4-BE49-F238E27FC236}">
                <a16:creationId xmlns:a16="http://schemas.microsoft.com/office/drawing/2014/main" id="{6A7298B7-BB45-4A34-9C1A-DD630C6FA61C}"/>
              </a:ext>
            </a:extLst>
          </p:cNvPr>
          <p:cNvSpPr/>
          <p:nvPr/>
        </p:nvSpPr>
        <p:spPr>
          <a:xfrm>
            <a:off x="3100015" y="6736744"/>
            <a:ext cx="882847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1219170">
              <a:defRPr/>
            </a:pPr>
            <a:endParaRPr lang="en-GB" sz="8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  <a:p>
            <a:pPr lvl="0" algn="ctr" defTabSz="1219170">
              <a:defRPr/>
            </a:pPr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4BF5BB04-0004-42CC-A1BD-8C4A1B452961}"/>
              </a:ext>
            </a:extLst>
          </p:cNvPr>
          <p:cNvSpPr/>
          <p:nvPr/>
        </p:nvSpPr>
        <p:spPr>
          <a:xfrm>
            <a:off x="6833576" y="6736744"/>
            <a:ext cx="882847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1219170">
              <a:defRPr/>
            </a:pPr>
            <a:endParaRPr lang="en-GB" sz="8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  <a:p>
            <a:pPr lvl="0" algn="ctr" defTabSz="1219170">
              <a:defRPr/>
            </a:pPr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</a:p>
        </p:txBody>
      </p: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A501B279-1D24-43C3-8FB1-0C0607BB4582}"/>
              </a:ext>
            </a:extLst>
          </p:cNvPr>
          <p:cNvCxnSpPr>
            <a:cxnSpLocks/>
          </p:cNvCxnSpPr>
          <p:nvPr/>
        </p:nvCxnSpPr>
        <p:spPr>
          <a:xfrm>
            <a:off x="8483980" y="6823019"/>
            <a:ext cx="2189015" cy="0"/>
          </a:xfrm>
          <a:prstGeom prst="straightConnector1">
            <a:avLst/>
          </a:prstGeom>
          <a:ln w="76200">
            <a:solidFill>
              <a:schemeClr val="accent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6D4F137C-D1DE-40FA-A5DE-9665B6730158}"/>
              </a:ext>
            </a:extLst>
          </p:cNvPr>
          <p:cNvSpPr/>
          <p:nvPr/>
        </p:nvSpPr>
        <p:spPr>
          <a:xfrm>
            <a:off x="9183915" y="6736744"/>
            <a:ext cx="882847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1219170">
              <a:defRPr/>
            </a:pPr>
            <a:endParaRPr lang="en-GB" sz="8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  <a:p>
            <a:pPr lvl="0" algn="ctr" defTabSz="1219170">
              <a:defRPr/>
            </a:pPr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98C85B5-DF78-4170-AC50-F363DCC7CF78}"/>
              </a:ext>
            </a:extLst>
          </p:cNvPr>
          <p:cNvSpPr/>
          <p:nvPr/>
        </p:nvSpPr>
        <p:spPr>
          <a:xfrm>
            <a:off x="6488067" y="1429511"/>
            <a:ext cx="882847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1219170">
              <a:defRPr/>
            </a:pPr>
            <a:endParaRPr lang="en-GB" sz="8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  <a:p>
            <a:pPr lvl="0" algn="ctr" defTabSz="1219170">
              <a:defRPr/>
            </a:pPr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50F049C3-FBD3-415F-B205-3E7B4230DBF2}"/>
              </a:ext>
            </a:extLst>
          </p:cNvPr>
          <p:cNvSpPr/>
          <p:nvPr/>
        </p:nvSpPr>
        <p:spPr>
          <a:xfrm>
            <a:off x="2776015" y="2179290"/>
            <a:ext cx="882847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1219170">
              <a:defRPr/>
            </a:pPr>
            <a:endParaRPr lang="en-GB" sz="8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  <a:p>
            <a:pPr lvl="0" algn="ctr" defTabSz="1219170">
              <a:defRPr/>
            </a:pPr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FB78F1A-BB99-4709-BEB9-7AE3B66D9D0A}"/>
              </a:ext>
            </a:extLst>
          </p:cNvPr>
          <p:cNvSpPr/>
          <p:nvPr/>
        </p:nvSpPr>
        <p:spPr>
          <a:xfrm>
            <a:off x="8137802" y="646030"/>
            <a:ext cx="268695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</a:t>
            </a:r>
            <a:endParaRPr lang="en-GB" sz="2000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3626666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73741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20: Part/whole word questions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5" name="Rectangle 34">
            <a:extLst>
              <a:ext uri="{FF2B5EF4-FFF2-40B4-BE49-F238E27FC236}">
                <a16:creationId xmlns:a16="http://schemas.microsoft.com/office/drawing/2014/main" id="{2EA943D4-294D-4CF1-829C-D33C6E2AEA27}"/>
              </a:ext>
            </a:extLst>
          </p:cNvPr>
          <p:cNvSpPr/>
          <p:nvPr/>
        </p:nvSpPr>
        <p:spPr>
          <a:xfrm>
            <a:off x="423320" y="1601177"/>
            <a:ext cx="11328967" cy="27238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Mo has        stickers. Vicky has        stickers.</a:t>
            </a:r>
          </a:p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Matt has        stickers. They have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30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 in total.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Mo has twice as many stickers as Matt.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Vicky has more stickers than Matt but less than Mo.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F704305-132F-4748-9382-5685D364E52A}"/>
              </a:ext>
            </a:extLst>
          </p:cNvPr>
          <p:cNvSpPr/>
          <p:nvPr/>
        </p:nvSpPr>
        <p:spPr>
          <a:xfrm>
            <a:off x="218640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365381A5-32EB-4955-A4EE-92ED159D2D7C}"/>
              </a:ext>
            </a:extLst>
          </p:cNvPr>
          <p:cNvSpPr/>
          <p:nvPr/>
        </p:nvSpPr>
        <p:spPr>
          <a:xfrm>
            <a:off x="682085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648D65E-3DEB-4091-97D1-09A94B0C784D}"/>
              </a:ext>
            </a:extLst>
          </p:cNvPr>
          <p:cNvSpPr/>
          <p:nvPr/>
        </p:nvSpPr>
        <p:spPr>
          <a:xfrm>
            <a:off x="2481995" y="2238436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33F0A64D-D15A-4A97-9A83-AD30DBEA0D72}"/>
              </a:ext>
            </a:extLst>
          </p:cNvPr>
          <p:cNvSpPr/>
          <p:nvPr/>
        </p:nvSpPr>
        <p:spPr>
          <a:xfrm>
            <a:off x="8092832" y="646030"/>
            <a:ext cx="275107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Yellow Task</a:t>
            </a:r>
            <a:endParaRPr lang="en-GB" sz="2000" dirty="0">
              <a:solidFill>
                <a:srgbClr val="FFC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9925149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73741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20: Part/whole word questions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5" name="Rectangle 34">
            <a:extLst>
              <a:ext uri="{FF2B5EF4-FFF2-40B4-BE49-F238E27FC236}">
                <a16:creationId xmlns:a16="http://schemas.microsoft.com/office/drawing/2014/main" id="{2EA943D4-294D-4CF1-829C-D33C6E2AEA27}"/>
              </a:ext>
            </a:extLst>
          </p:cNvPr>
          <p:cNvSpPr/>
          <p:nvPr/>
        </p:nvSpPr>
        <p:spPr>
          <a:xfrm>
            <a:off x="423320" y="1601177"/>
            <a:ext cx="11328967" cy="27238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Mo has        stickers. Vicky has        stickers.</a:t>
            </a:r>
          </a:p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Matt has        stickers. They have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30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 in total.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Mo has twice as many stickers as Matt.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Vicky has more stickers than Matt but less than Mo.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F704305-132F-4748-9382-5685D364E52A}"/>
              </a:ext>
            </a:extLst>
          </p:cNvPr>
          <p:cNvSpPr/>
          <p:nvPr/>
        </p:nvSpPr>
        <p:spPr>
          <a:xfrm>
            <a:off x="218640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365381A5-32EB-4955-A4EE-92ED159D2D7C}"/>
              </a:ext>
            </a:extLst>
          </p:cNvPr>
          <p:cNvSpPr/>
          <p:nvPr/>
        </p:nvSpPr>
        <p:spPr>
          <a:xfrm>
            <a:off x="682085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648D65E-3DEB-4091-97D1-09A94B0C784D}"/>
              </a:ext>
            </a:extLst>
          </p:cNvPr>
          <p:cNvSpPr/>
          <p:nvPr/>
        </p:nvSpPr>
        <p:spPr>
          <a:xfrm>
            <a:off x="2481995" y="2238436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BF73D9C-2B01-4E5D-8C66-5B62DF5F79E1}"/>
              </a:ext>
            </a:extLst>
          </p:cNvPr>
          <p:cNvSpPr/>
          <p:nvPr/>
        </p:nvSpPr>
        <p:spPr>
          <a:xfrm>
            <a:off x="3699615" y="5070273"/>
            <a:ext cx="2674130" cy="258532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Mo: 10</a:t>
            </a:r>
          </a:p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Vicky: </a:t>
            </a:r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15</a:t>
            </a:r>
          </a:p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Matt: 5</a:t>
            </a:r>
            <a:endParaRPr lang="en-GB" sz="2800" b="1" dirty="0">
              <a:solidFill>
                <a:srgbClr val="C00000"/>
              </a:solidFill>
            </a:endParaRP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63AB160E-A8C7-42AA-AFAB-CC537FBE5960}"/>
              </a:ext>
            </a:extLst>
          </p:cNvPr>
          <p:cNvCxnSpPr>
            <a:cxnSpLocks/>
          </p:cNvCxnSpPr>
          <p:nvPr/>
        </p:nvCxnSpPr>
        <p:spPr>
          <a:xfrm flipV="1">
            <a:off x="2186406" y="5469303"/>
            <a:ext cx="1469035" cy="741921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EDFF8A82-3727-49F5-BA92-916B61DC2024}"/>
              </a:ext>
            </a:extLst>
          </p:cNvPr>
          <p:cNvCxnSpPr>
            <a:cxnSpLocks/>
          </p:cNvCxnSpPr>
          <p:nvPr/>
        </p:nvCxnSpPr>
        <p:spPr>
          <a:xfrm>
            <a:off x="2186406" y="6388824"/>
            <a:ext cx="1469035" cy="832944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F8328546-D554-4DE0-B6E2-F6F5872EABBF}"/>
              </a:ext>
            </a:extLst>
          </p:cNvPr>
          <p:cNvSpPr/>
          <p:nvPr/>
        </p:nvSpPr>
        <p:spPr>
          <a:xfrm>
            <a:off x="1124056" y="5428351"/>
            <a:ext cx="1678212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twice as many </a:t>
            </a:r>
            <a:endParaRPr lang="en-GB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205B1ED-08FC-4C12-B7EA-8A14B84CDC52}"/>
              </a:ext>
            </a:extLst>
          </p:cNvPr>
          <p:cNvSpPr/>
          <p:nvPr/>
        </p:nvSpPr>
        <p:spPr>
          <a:xfrm>
            <a:off x="8092832" y="646030"/>
            <a:ext cx="275107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Yellow Task</a:t>
            </a:r>
            <a:endParaRPr lang="en-GB" sz="2000" dirty="0">
              <a:solidFill>
                <a:srgbClr val="FFC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504152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73741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20: Part/whole word questions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5" name="Rectangle 34">
            <a:extLst>
              <a:ext uri="{FF2B5EF4-FFF2-40B4-BE49-F238E27FC236}">
                <a16:creationId xmlns:a16="http://schemas.microsoft.com/office/drawing/2014/main" id="{2EA943D4-294D-4CF1-829C-D33C6E2AEA27}"/>
              </a:ext>
            </a:extLst>
          </p:cNvPr>
          <p:cNvSpPr/>
          <p:nvPr/>
        </p:nvSpPr>
        <p:spPr>
          <a:xfrm>
            <a:off x="423320" y="1601177"/>
            <a:ext cx="11328967" cy="27238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Mo has        stickers. Vicky has        stickers.</a:t>
            </a:r>
          </a:p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Matt has        stickers. They have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30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 in total.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Mo has twice as many stickers as Matt.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Vicky has more stickers than Matt but less than Mo.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F704305-132F-4748-9382-5685D364E52A}"/>
              </a:ext>
            </a:extLst>
          </p:cNvPr>
          <p:cNvSpPr/>
          <p:nvPr/>
        </p:nvSpPr>
        <p:spPr>
          <a:xfrm>
            <a:off x="218640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365381A5-32EB-4955-A4EE-92ED159D2D7C}"/>
              </a:ext>
            </a:extLst>
          </p:cNvPr>
          <p:cNvSpPr/>
          <p:nvPr/>
        </p:nvSpPr>
        <p:spPr>
          <a:xfrm>
            <a:off x="682085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648D65E-3DEB-4091-97D1-09A94B0C784D}"/>
              </a:ext>
            </a:extLst>
          </p:cNvPr>
          <p:cNvSpPr/>
          <p:nvPr/>
        </p:nvSpPr>
        <p:spPr>
          <a:xfrm>
            <a:off x="2481995" y="2238436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BF73D9C-2B01-4E5D-8C66-5B62DF5F79E1}"/>
              </a:ext>
            </a:extLst>
          </p:cNvPr>
          <p:cNvSpPr/>
          <p:nvPr/>
        </p:nvSpPr>
        <p:spPr>
          <a:xfrm>
            <a:off x="3699615" y="5070273"/>
            <a:ext cx="2674130" cy="258532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Mo: 10</a:t>
            </a:r>
          </a:p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Vicky: 15</a:t>
            </a:r>
          </a:p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Matt: 5</a:t>
            </a:r>
            <a:endParaRPr lang="en-GB" sz="2800" b="1" dirty="0">
              <a:solidFill>
                <a:srgbClr val="C00000"/>
              </a:solidFill>
            </a:endParaRP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63AB160E-A8C7-42AA-AFAB-CC537FBE5960}"/>
              </a:ext>
            </a:extLst>
          </p:cNvPr>
          <p:cNvCxnSpPr>
            <a:cxnSpLocks/>
          </p:cNvCxnSpPr>
          <p:nvPr/>
        </p:nvCxnSpPr>
        <p:spPr>
          <a:xfrm flipV="1">
            <a:off x="2186406" y="5469303"/>
            <a:ext cx="1469035" cy="741921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EDFF8A82-3727-49F5-BA92-916B61DC2024}"/>
              </a:ext>
            </a:extLst>
          </p:cNvPr>
          <p:cNvCxnSpPr>
            <a:cxnSpLocks/>
          </p:cNvCxnSpPr>
          <p:nvPr/>
        </p:nvCxnSpPr>
        <p:spPr>
          <a:xfrm>
            <a:off x="2186406" y="6388824"/>
            <a:ext cx="1469035" cy="832944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F8328546-D554-4DE0-B6E2-F6F5872EABBF}"/>
              </a:ext>
            </a:extLst>
          </p:cNvPr>
          <p:cNvSpPr/>
          <p:nvPr/>
        </p:nvSpPr>
        <p:spPr>
          <a:xfrm>
            <a:off x="1124056" y="5428351"/>
            <a:ext cx="1678212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twice as many </a:t>
            </a:r>
            <a:endParaRPr lang="en-GB" dirty="0"/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95DA045F-EB76-406A-959D-D0B653B83C1D}"/>
              </a:ext>
            </a:extLst>
          </p:cNvPr>
          <p:cNvCxnSpPr>
            <a:cxnSpLocks/>
          </p:cNvCxnSpPr>
          <p:nvPr/>
        </p:nvCxnSpPr>
        <p:spPr>
          <a:xfrm flipH="1">
            <a:off x="6477586" y="6259347"/>
            <a:ext cx="1109721" cy="103588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1F66AA8E-F1CD-4EBC-92D2-204CF44AE2B2}"/>
              </a:ext>
            </a:extLst>
          </p:cNvPr>
          <p:cNvSpPr/>
          <p:nvPr/>
        </p:nvSpPr>
        <p:spPr>
          <a:xfrm>
            <a:off x="7797587" y="5704950"/>
            <a:ext cx="3950466" cy="11387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Incorrect: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Vicky has less than Mo</a:t>
            </a:r>
            <a:endParaRPr lang="en-GB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F096B35-7FC2-44A6-9F4E-BB5CF1C1EF0D}"/>
              </a:ext>
            </a:extLst>
          </p:cNvPr>
          <p:cNvSpPr/>
          <p:nvPr/>
        </p:nvSpPr>
        <p:spPr>
          <a:xfrm>
            <a:off x="8092832" y="646030"/>
            <a:ext cx="275107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Yellow Task</a:t>
            </a:r>
            <a:endParaRPr lang="en-GB" sz="2000" dirty="0">
              <a:solidFill>
                <a:srgbClr val="FFC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0127058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73741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20: Part/whole word questions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5" name="Rectangle 34">
            <a:extLst>
              <a:ext uri="{FF2B5EF4-FFF2-40B4-BE49-F238E27FC236}">
                <a16:creationId xmlns:a16="http://schemas.microsoft.com/office/drawing/2014/main" id="{2EA943D4-294D-4CF1-829C-D33C6E2AEA27}"/>
              </a:ext>
            </a:extLst>
          </p:cNvPr>
          <p:cNvSpPr/>
          <p:nvPr/>
        </p:nvSpPr>
        <p:spPr>
          <a:xfrm>
            <a:off x="423320" y="1601177"/>
            <a:ext cx="11328967" cy="27238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Mo has        stickers. Vicky has        stickers.</a:t>
            </a:r>
          </a:p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Matt has        stickers. They have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30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 in total.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Mo has twice as many stickers as Matt.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Vicky has more stickers than Matt but less than Mo.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F704305-132F-4748-9382-5685D364E52A}"/>
              </a:ext>
            </a:extLst>
          </p:cNvPr>
          <p:cNvSpPr/>
          <p:nvPr/>
        </p:nvSpPr>
        <p:spPr>
          <a:xfrm>
            <a:off x="218640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365381A5-32EB-4955-A4EE-92ED159D2D7C}"/>
              </a:ext>
            </a:extLst>
          </p:cNvPr>
          <p:cNvSpPr/>
          <p:nvPr/>
        </p:nvSpPr>
        <p:spPr>
          <a:xfrm>
            <a:off x="682085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648D65E-3DEB-4091-97D1-09A94B0C784D}"/>
              </a:ext>
            </a:extLst>
          </p:cNvPr>
          <p:cNvSpPr/>
          <p:nvPr/>
        </p:nvSpPr>
        <p:spPr>
          <a:xfrm>
            <a:off x="2481995" y="2238436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BF73D9C-2B01-4E5D-8C66-5B62DF5F79E1}"/>
              </a:ext>
            </a:extLst>
          </p:cNvPr>
          <p:cNvSpPr/>
          <p:nvPr/>
        </p:nvSpPr>
        <p:spPr>
          <a:xfrm>
            <a:off x="3699615" y="5070273"/>
            <a:ext cx="2674130" cy="258532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Mo: 12</a:t>
            </a:r>
          </a:p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Vicky: </a:t>
            </a:r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12</a:t>
            </a:r>
          </a:p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Matt: 6</a:t>
            </a:r>
            <a:endParaRPr lang="en-GB" sz="2800" b="1" dirty="0">
              <a:solidFill>
                <a:srgbClr val="C00000"/>
              </a:solidFill>
            </a:endParaRP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63AB160E-A8C7-42AA-AFAB-CC537FBE5960}"/>
              </a:ext>
            </a:extLst>
          </p:cNvPr>
          <p:cNvCxnSpPr>
            <a:cxnSpLocks/>
          </p:cNvCxnSpPr>
          <p:nvPr/>
        </p:nvCxnSpPr>
        <p:spPr>
          <a:xfrm flipV="1">
            <a:off x="2186406" y="5469303"/>
            <a:ext cx="1469035" cy="741921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EDFF8A82-3727-49F5-BA92-916B61DC2024}"/>
              </a:ext>
            </a:extLst>
          </p:cNvPr>
          <p:cNvCxnSpPr>
            <a:cxnSpLocks/>
          </p:cNvCxnSpPr>
          <p:nvPr/>
        </p:nvCxnSpPr>
        <p:spPr>
          <a:xfrm>
            <a:off x="2186406" y="6388824"/>
            <a:ext cx="1469035" cy="832944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F8328546-D554-4DE0-B6E2-F6F5872EABBF}"/>
              </a:ext>
            </a:extLst>
          </p:cNvPr>
          <p:cNvSpPr/>
          <p:nvPr/>
        </p:nvSpPr>
        <p:spPr>
          <a:xfrm>
            <a:off x="1124056" y="5428351"/>
            <a:ext cx="1678212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twice as many </a:t>
            </a:r>
            <a:endParaRPr lang="en-GB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ADC68642-4B0F-4D97-B23C-270126B5B62A}"/>
              </a:ext>
            </a:extLst>
          </p:cNvPr>
          <p:cNvSpPr/>
          <p:nvPr/>
        </p:nvSpPr>
        <p:spPr>
          <a:xfrm>
            <a:off x="8092832" y="646030"/>
            <a:ext cx="275107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Yellow Task</a:t>
            </a:r>
            <a:endParaRPr lang="en-GB" sz="2000" dirty="0">
              <a:solidFill>
                <a:srgbClr val="FFC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3075492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73741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20: Part/whole word questions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5" name="Rectangle 34">
            <a:extLst>
              <a:ext uri="{FF2B5EF4-FFF2-40B4-BE49-F238E27FC236}">
                <a16:creationId xmlns:a16="http://schemas.microsoft.com/office/drawing/2014/main" id="{2EA943D4-294D-4CF1-829C-D33C6E2AEA27}"/>
              </a:ext>
            </a:extLst>
          </p:cNvPr>
          <p:cNvSpPr/>
          <p:nvPr/>
        </p:nvSpPr>
        <p:spPr>
          <a:xfrm>
            <a:off x="423320" y="1601177"/>
            <a:ext cx="11328967" cy="27238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Mo has        stickers. Vicky has        stickers.</a:t>
            </a:r>
          </a:p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Matt has        stickers. They have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30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 in total.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Mo has twice as many stickers as Matt.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Vicky has more stickers than Matt but less than Mo.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F704305-132F-4748-9382-5685D364E52A}"/>
              </a:ext>
            </a:extLst>
          </p:cNvPr>
          <p:cNvSpPr/>
          <p:nvPr/>
        </p:nvSpPr>
        <p:spPr>
          <a:xfrm>
            <a:off x="218640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365381A5-32EB-4955-A4EE-92ED159D2D7C}"/>
              </a:ext>
            </a:extLst>
          </p:cNvPr>
          <p:cNvSpPr/>
          <p:nvPr/>
        </p:nvSpPr>
        <p:spPr>
          <a:xfrm>
            <a:off x="682085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648D65E-3DEB-4091-97D1-09A94B0C784D}"/>
              </a:ext>
            </a:extLst>
          </p:cNvPr>
          <p:cNvSpPr/>
          <p:nvPr/>
        </p:nvSpPr>
        <p:spPr>
          <a:xfrm>
            <a:off x="2481995" y="2238436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BF73D9C-2B01-4E5D-8C66-5B62DF5F79E1}"/>
              </a:ext>
            </a:extLst>
          </p:cNvPr>
          <p:cNvSpPr/>
          <p:nvPr/>
        </p:nvSpPr>
        <p:spPr>
          <a:xfrm>
            <a:off x="3699615" y="5070273"/>
            <a:ext cx="2674130" cy="258532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Mo: 12</a:t>
            </a:r>
          </a:p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Vicky: 12</a:t>
            </a:r>
          </a:p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Matt: 6</a:t>
            </a:r>
            <a:endParaRPr lang="en-GB" sz="2800" b="1" dirty="0">
              <a:solidFill>
                <a:srgbClr val="C00000"/>
              </a:solidFill>
            </a:endParaRP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63AB160E-A8C7-42AA-AFAB-CC537FBE5960}"/>
              </a:ext>
            </a:extLst>
          </p:cNvPr>
          <p:cNvCxnSpPr>
            <a:cxnSpLocks/>
          </p:cNvCxnSpPr>
          <p:nvPr/>
        </p:nvCxnSpPr>
        <p:spPr>
          <a:xfrm flipV="1">
            <a:off x="2186406" y="5469303"/>
            <a:ext cx="1469035" cy="741921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EDFF8A82-3727-49F5-BA92-916B61DC2024}"/>
              </a:ext>
            </a:extLst>
          </p:cNvPr>
          <p:cNvCxnSpPr>
            <a:cxnSpLocks/>
          </p:cNvCxnSpPr>
          <p:nvPr/>
        </p:nvCxnSpPr>
        <p:spPr>
          <a:xfrm>
            <a:off x="2186406" y="6388824"/>
            <a:ext cx="1469035" cy="832944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F8328546-D554-4DE0-B6E2-F6F5872EABBF}"/>
              </a:ext>
            </a:extLst>
          </p:cNvPr>
          <p:cNvSpPr/>
          <p:nvPr/>
        </p:nvSpPr>
        <p:spPr>
          <a:xfrm>
            <a:off x="1124056" y="5428351"/>
            <a:ext cx="1678212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twice as many </a:t>
            </a:r>
            <a:endParaRPr lang="en-GB" dirty="0"/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95DA045F-EB76-406A-959D-D0B653B83C1D}"/>
              </a:ext>
            </a:extLst>
          </p:cNvPr>
          <p:cNvCxnSpPr>
            <a:cxnSpLocks/>
          </p:cNvCxnSpPr>
          <p:nvPr/>
        </p:nvCxnSpPr>
        <p:spPr>
          <a:xfrm flipH="1">
            <a:off x="6477586" y="6259347"/>
            <a:ext cx="1109721" cy="103588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1F66AA8E-F1CD-4EBC-92D2-204CF44AE2B2}"/>
              </a:ext>
            </a:extLst>
          </p:cNvPr>
          <p:cNvSpPr/>
          <p:nvPr/>
        </p:nvSpPr>
        <p:spPr>
          <a:xfrm>
            <a:off x="7797587" y="5704950"/>
            <a:ext cx="3950466" cy="11387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Incorrect: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Vicky has less than Mo</a:t>
            </a:r>
            <a:endParaRPr lang="en-GB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78D18ED-0260-41A2-8E6B-C23FD118ADF0}"/>
              </a:ext>
            </a:extLst>
          </p:cNvPr>
          <p:cNvSpPr/>
          <p:nvPr/>
        </p:nvSpPr>
        <p:spPr>
          <a:xfrm>
            <a:off x="8092832" y="646030"/>
            <a:ext cx="275107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Yellow Task</a:t>
            </a:r>
            <a:endParaRPr lang="en-GB" sz="2000" dirty="0">
              <a:solidFill>
                <a:srgbClr val="FFC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2193622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73741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20: Part/whole word questions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5" name="Rectangle 34">
            <a:extLst>
              <a:ext uri="{FF2B5EF4-FFF2-40B4-BE49-F238E27FC236}">
                <a16:creationId xmlns:a16="http://schemas.microsoft.com/office/drawing/2014/main" id="{2EA943D4-294D-4CF1-829C-D33C6E2AEA27}"/>
              </a:ext>
            </a:extLst>
          </p:cNvPr>
          <p:cNvSpPr/>
          <p:nvPr/>
        </p:nvSpPr>
        <p:spPr>
          <a:xfrm>
            <a:off x="423320" y="1601177"/>
            <a:ext cx="11328967" cy="27238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Mo has        stickers. Vicky has        stickers.</a:t>
            </a:r>
          </a:p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Matt has        stickers. They have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30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 in total.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Mo has twice as many stickers as Matt.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Vicky has more stickers than Matt but less than Mo.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F704305-132F-4748-9382-5685D364E52A}"/>
              </a:ext>
            </a:extLst>
          </p:cNvPr>
          <p:cNvSpPr/>
          <p:nvPr/>
        </p:nvSpPr>
        <p:spPr>
          <a:xfrm>
            <a:off x="218640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365381A5-32EB-4955-A4EE-92ED159D2D7C}"/>
              </a:ext>
            </a:extLst>
          </p:cNvPr>
          <p:cNvSpPr/>
          <p:nvPr/>
        </p:nvSpPr>
        <p:spPr>
          <a:xfrm>
            <a:off x="682085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648D65E-3DEB-4091-97D1-09A94B0C784D}"/>
              </a:ext>
            </a:extLst>
          </p:cNvPr>
          <p:cNvSpPr/>
          <p:nvPr/>
        </p:nvSpPr>
        <p:spPr>
          <a:xfrm>
            <a:off x="2481995" y="2238436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BF73D9C-2B01-4E5D-8C66-5B62DF5F79E1}"/>
              </a:ext>
            </a:extLst>
          </p:cNvPr>
          <p:cNvSpPr/>
          <p:nvPr/>
        </p:nvSpPr>
        <p:spPr>
          <a:xfrm>
            <a:off x="3700616" y="5070273"/>
            <a:ext cx="2358339" cy="258532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Mo: 14</a:t>
            </a:r>
          </a:p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Vicky: </a:t>
            </a:r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9</a:t>
            </a:r>
          </a:p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Matt: 7</a:t>
            </a:r>
            <a:endParaRPr lang="en-GB" sz="2800" b="1" dirty="0">
              <a:solidFill>
                <a:srgbClr val="C00000"/>
              </a:solidFill>
            </a:endParaRP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63AB160E-A8C7-42AA-AFAB-CC537FBE5960}"/>
              </a:ext>
            </a:extLst>
          </p:cNvPr>
          <p:cNvCxnSpPr>
            <a:cxnSpLocks/>
          </p:cNvCxnSpPr>
          <p:nvPr/>
        </p:nvCxnSpPr>
        <p:spPr>
          <a:xfrm flipV="1">
            <a:off x="2186406" y="5469303"/>
            <a:ext cx="1469035" cy="741921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EDFF8A82-3727-49F5-BA92-916B61DC2024}"/>
              </a:ext>
            </a:extLst>
          </p:cNvPr>
          <p:cNvCxnSpPr>
            <a:cxnSpLocks/>
          </p:cNvCxnSpPr>
          <p:nvPr/>
        </p:nvCxnSpPr>
        <p:spPr>
          <a:xfrm>
            <a:off x="2186406" y="6388824"/>
            <a:ext cx="1469035" cy="832944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F8328546-D554-4DE0-B6E2-F6F5872EABBF}"/>
              </a:ext>
            </a:extLst>
          </p:cNvPr>
          <p:cNvSpPr/>
          <p:nvPr/>
        </p:nvSpPr>
        <p:spPr>
          <a:xfrm>
            <a:off x="1124056" y="5428351"/>
            <a:ext cx="1678212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twice as many </a:t>
            </a:r>
            <a:endParaRPr lang="en-GB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3BF76F02-777C-495C-A3F6-579E06D7B8BD}"/>
              </a:ext>
            </a:extLst>
          </p:cNvPr>
          <p:cNvSpPr/>
          <p:nvPr/>
        </p:nvSpPr>
        <p:spPr>
          <a:xfrm>
            <a:off x="8092832" y="646030"/>
            <a:ext cx="275107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Yellow Task</a:t>
            </a:r>
            <a:endParaRPr lang="en-GB" sz="2000" dirty="0">
              <a:solidFill>
                <a:srgbClr val="FFC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13474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73741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20: Part/whole word questions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5" name="Rectangle 34">
            <a:extLst>
              <a:ext uri="{FF2B5EF4-FFF2-40B4-BE49-F238E27FC236}">
                <a16:creationId xmlns:a16="http://schemas.microsoft.com/office/drawing/2014/main" id="{2EA943D4-294D-4CF1-829C-D33C6E2AEA27}"/>
              </a:ext>
            </a:extLst>
          </p:cNvPr>
          <p:cNvSpPr/>
          <p:nvPr/>
        </p:nvSpPr>
        <p:spPr>
          <a:xfrm>
            <a:off x="423320" y="1601177"/>
            <a:ext cx="11328967" cy="27238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Mo has        stickers. Vicky has        stickers.</a:t>
            </a:r>
          </a:p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Matt has        stickers. They have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30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 in total.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Mo has twice as many stickers as Matt.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Vicky has more stickers than Matt but less than Mo.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F704305-132F-4748-9382-5685D364E52A}"/>
              </a:ext>
            </a:extLst>
          </p:cNvPr>
          <p:cNvSpPr/>
          <p:nvPr/>
        </p:nvSpPr>
        <p:spPr>
          <a:xfrm>
            <a:off x="218640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365381A5-32EB-4955-A4EE-92ED159D2D7C}"/>
              </a:ext>
            </a:extLst>
          </p:cNvPr>
          <p:cNvSpPr/>
          <p:nvPr/>
        </p:nvSpPr>
        <p:spPr>
          <a:xfrm>
            <a:off x="682085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648D65E-3DEB-4091-97D1-09A94B0C784D}"/>
              </a:ext>
            </a:extLst>
          </p:cNvPr>
          <p:cNvSpPr/>
          <p:nvPr/>
        </p:nvSpPr>
        <p:spPr>
          <a:xfrm>
            <a:off x="2481995" y="2238436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BF73D9C-2B01-4E5D-8C66-5B62DF5F79E1}"/>
              </a:ext>
            </a:extLst>
          </p:cNvPr>
          <p:cNvSpPr/>
          <p:nvPr/>
        </p:nvSpPr>
        <p:spPr>
          <a:xfrm>
            <a:off x="3700616" y="5070273"/>
            <a:ext cx="2358339" cy="258532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Mo: 14</a:t>
            </a:r>
          </a:p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Vicky: 9</a:t>
            </a:r>
          </a:p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Matt: 7</a:t>
            </a:r>
            <a:endParaRPr lang="en-GB" sz="2800" b="1" dirty="0">
              <a:solidFill>
                <a:srgbClr val="C00000"/>
              </a:solidFill>
            </a:endParaRP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63AB160E-A8C7-42AA-AFAB-CC537FBE5960}"/>
              </a:ext>
            </a:extLst>
          </p:cNvPr>
          <p:cNvCxnSpPr>
            <a:cxnSpLocks/>
          </p:cNvCxnSpPr>
          <p:nvPr/>
        </p:nvCxnSpPr>
        <p:spPr>
          <a:xfrm flipV="1">
            <a:off x="2186406" y="5469303"/>
            <a:ext cx="1469035" cy="741921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EDFF8A82-3727-49F5-BA92-916B61DC2024}"/>
              </a:ext>
            </a:extLst>
          </p:cNvPr>
          <p:cNvCxnSpPr>
            <a:cxnSpLocks/>
          </p:cNvCxnSpPr>
          <p:nvPr/>
        </p:nvCxnSpPr>
        <p:spPr>
          <a:xfrm>
            <a:off x="2186406" y="6388824"/>
            <a:ext cx="1469035" cy="832944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F8328546-D554-4DE0-B6E2-F6F5872EABBF}"/>
              </a:ext>
            </a:extLst>
          </p:cNvPr>
          <p:cNvSpPr/>
          <p:nvPr/>
        </p:nvSpPr>
        <p:spPr>
          <a:xfrm>
            <a:off x="1124056" y="5428351"/>
            <a:ext cx="1678212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twice as many </a:t>
            </a:r>
            <a:endParaRPr lang="en-GB" dirty="0"/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95DA045F-EB76-406A-959D-D0B653B83C1D}"/>
              </a:ext>
            </a:extLst>
          </p:cNvPr>
          <p:cNvCxnSpPr>
            <a:cxnSpLocks/>
          </p:cNvCxnSpPr>
          <p:nvPr/>
        </p:nvCxnSpPr>
        <p:spPr>
          <a:xfrm flipH="1">
            <a:off x="6147806" y="6259347"/>
            <a:ext cx="1109721" cy="103588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1F66AA8E-F1CD-4EBC-92D2-204CF44AE2B2}"/>
              </a:ext>
            </a:extLst>
          </p:cNvPr>
          <p:cNvSpPr/>
          <p:nvPr/>
        </p:nvSpPr>
        <p:spPr>
          <a:xfrm>
            <a:off x="7497787" y="5424102"/>
            <a:ext cx="4224518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Correct: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Vicky has less than Mo and more than Matt</a:t>
            </a:r>
            <a:endParaRPr lang="en-GB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D61FF4B2-06AA-4332-AE22-FBEC15649662}"/>
              </a:ext>
            </a:extLst>
          </p:cNvPr>
          <p:cNvSpPr/>
          <p:nvPr/>
        </p:nvSpPr>
        <p:spPr>
          <a:xfrm>
            <a:off x="8092832" y="646030"/>
            <a:ext cx="275107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Yellow Task</a:t>
            </a:r>
            <a:endParaRPr lang="en-GB" sz="2000" dirty="0">
              <a:solidFill>
                <a:srgbClr val="FFC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6180754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73741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20: Part/whole word questions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5" name="Rectangle 34">
            <a:extLst>
              <a:ext uri="{FF2B5EF4-FFF2-40B4-BE49-F238E27FC236}">
                <a16:creationId xmlns:a16="http://schemas.microsoft.com/office/drawing/2014/main" id="{2EA943D4-294D-4CF1-829C-D33C6E2AEA27}"/>
              </a:ext>
            </a:extLst>
          </p:cNvPr>
          <p:cNvSpPr/>
          <p:nvPr/>
        </p:nvSpPr>
        <p:spPr>
          <a:xfrm>
            <a:off x="423320" y="1601177"/>
            <a:ext cx="11328967" cy="27238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Mo has        stickers. Vicky has        stickers.</a:t>
            </a:r>
          </a:p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Matt has        stickers. They have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30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 in total.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Mo has twice as many stickers as Matt.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Vicky has more stickers than Matt but less than Mo.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F704305-132F-4748-9382-5685D364E52A}"/>
              </a:ext>
            </a:extLst>
          </p:cNvPr>
          <p:cNvSpPr/>
          <p:nvPr/>
        </p:nvSpPr>
        <p:spPr>
          <a:xfrm>
            <a:off x="218640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365381A5-32EB-4955-A4EE-92ED159D2D7C}"/>
              </a:ext>
            </a:extLst>
          </p:cNvPr>
          <p:cNvSpPr/>
          <p:nvPr/>
        </p:nvSpPr>
        <p:spPr>
          <a:xfrm>
            <a:off x="682085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648D65E-3DEB-4091-97D1-09A94B0C784D}"/>
              </a:ext>
            </a:extLst>
          </p:cNvPr>
          <p:cNvSpPr/>
          <p:nvPr/>
        </p:nvSpPr>
        <p:spPr>
          <a:xfrm>
            <a:off x="2481995" y="2238436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BF73D9C-2B01-4E5D-8C66-5B62DF5F79E1}"/>
              </a:ext>
            </a:extLst>
          </p:cNvPr>
          <p:cNvSpPr/>
          <p:nvPr/>
        </p:nvSpPr>
        <p:spPr>
          <a:xfrm>
            <a:off x="3700616" y="5070273"/>
            <a:ext cx="2358339" cy="258532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Mo: 16</a:t>
            </a:r>
          </a:p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Vicky: </a:t>
            </a:r>
            <a:r>
              <a:rPr lang="en-GB" sz="4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6</a:t>
            </a:r>
          </a:p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Matt: 8</a:t>
            </a:r>
            <a:endParaRPr lang="en-GB" sz="2800" b="1" dirty="0">
              <a:solidFill>
                <a:srgbClr val="C00000"/>
              </a:solidFill>
            </a:endParaRP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63AB160E-A8C7-42AA-AFAB-CC537FBE5960}"/>
              </a:ext>
            </a:extLst>
          </p:cNvPr>
          <p:cNvCxnSpPr>
            <a:cxnSpLocks/>
          </p:cNvCxnSpPr>
          <p:nvPr/>
        </p:nvCxnSpPr>
        <p:spPr>
          <a:xfrm flipV="1">
            <a:off x="2186406" y="5469303"/>
            <a:ext cx="1469035" cy="741921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EDFF8A82-3727-49F5-BA92-916B61DC2024}"/>
              </a:ext>
            </a:extLst>
          </p:cNvPr>
          <p:cNvCxnSpPr>
            <a:cxnSpLocks/>
          </p:cNvCxnSpPr>
          <p:nvPr/>
        </p:nvCxnSpPr>
        <p:spPr>
          <a:xfrm>
            <a:off x="2186406" y="6388824"/>
            <a:ext cx="1469035" cy="832944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F8328546-D554-4DE0-B6E2-F6F5872EABBF}"/>
              </a:ext>
            </a:extLst>
          </p:cNvPr>
          <p:cNvSpPr/>
          <p:nvPr/>
        </p:nvSpPr>
        <p:spPr>
          <a:xfrm>
            <a:off x="1124056" y="5428351"/>
            <a:ext cx="1678212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twice as many </a:t>
            </a:r>
            <a:endParaRPr lang="en-GB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1420774E-A671-46C0-B355-50B39EB287E5}"/>
              </a:ext>
            </a:extLst>
          </p:cNvPr>
          <p:cNvSpPr/>
          <p:nvPr/>
        </p:nvSpPr>
        <p:spPr>
          <a:xfrm>
            <a:off x="8092832" y="646030"/>
            <a:ext cx="275107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Yellow Task</a:t>
            </a:r>
            <a:endParaRPr lang="en-GB" sz="2000" dirty="0">
              <a:solidFill>
                <a:srgbClr val="FFC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8096799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709521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20: Part/whole word questions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5" name="Rectangle 34">
            <a:extLst>
              <a:ext uri="{FF2B5EF4-FFF2-40B4-BE49-F238E27FC236}">
                <a16:creationId xmlns:a16="http://schemas.microsoft.com/office/drawing/2014/main" id="{2EA943D4-294D-4CF1-829C-D33C6E2AEA27}"/>
              </a:ext>
            </a:extLst>
          </p:cNvPr>
          <p:cNvSpPr/>
          <p:nvPr/>
        </p:nvSpPr>
        <p:spPr>
          <a:xfrm>
            <a:off x="423320" y="1601177"/>
            <a:ext cx="11328967" cy="27238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Mo has        stickers. Vicky has        stickers.</a:t>
            </a:r>
          </a:p>
          <a:p>
            <a:pPr lvl="0">
              <a:spcAft>
                <a:spcPts val="1800"/>
              </a:spcAft>
            </a:pP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Matt has        stickers. They have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30</a:t>
            </a:r>
            <a:r>
              <a:rPr lang="en-GB" sz="3400" dirty="0">
                <a:solidFill>
                  <a:prstClr val="black"/>
                </a:solidFill>
                <a:latin typeface="Century Gothic" panose="020B0502020202020204" pitchFamily="34" charset="0"/>
              </a:rPr>
              <a:t> stickers in total.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Mo has twice as many stickers as Matt.</a:t>
            </a:r>
          </a:p>
          <a:p>
            <a:pPr lvl="0">
              <a:spcAft>
                <a:spcPts val="600"/>
              </a:spcAft>
            </a:pPr>
            <a:r>
              <a:rPr lang="en-GB" sz="3400" b="1" i="1" dirty="0">
                <a:solidFill>
                  <a:prstClr val="black"/>
                </a:solidFill>
                <a:latin typeface="Century Gothic" panose="020B0502020202020204" pitchFamily="34" charset="0"/>
              </a:rPr>
              <a:t>Vicky has more stickers than Matt but less than Mo.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F704305-132F-4748-9382-5685D364E52A}"/>
              </a:ext>
            </a:extLst>
          </p:cNvPr>
          <p:cNvSpPr/>
          <p:nvPr/>
        </p:nvSpPr>
        <p:spPr>
          <a:xfrm>
            <a:off x="218640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365381A5-32EB-4955-A4EE-92ED159D2D7C}"/>
              </a:ext>
            </a:extLst>
          </p:cNvPr>
          <p:cNvSpPr/>
          <p:nvPr/>
        </p:nvSpPr>
        <p:spPr>
          <a:xfrm>
            <a:off x="6820856" y="1487354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648D65E-3DEB-4091-97D1-09A94B0C784D}"/>
              </a:ext>
            </a:extLst>
          </p:cNvPr>
          <p:cNvSpPr/>
          <p:nvPr/>
        </p:nvSpPr>
        <p:spPr>
          <a:xfrm>
            <a:off x="2481995" y="2238436"/>
            <a:ext cx="648000" cy="648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BF73D9C-2B01-4E5D-8C66-5B62DF5F79E1}"/>
              </a:ext>
            </a:extLst>
          </p:cNvPr>
          <p:cNvSpPr/>
          <p:nvPr/>
        </p:nvSpPr>
        <p:spPr>
          <a:xfrm>
            <a:off x="3700616" y="5070273"/>
            <a:ext cx="2358339" cy="258532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Mo: 16</a:t>
            </a:r>
          </a:p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Vicky: 6</a:t>
            </a:r>
          </a:p>
          <a:p>
            <a:pPr>
              <a:spcAft>
                <a:spcPts val="1800"/>
              </a:spcAft>
            </a:pPr>
            <a:r>
              <a:rPr lang="en-GB" sz="44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Matt: 8</a:t>
            </a:r>
            <a:endParaRPr lang="en-GB" sz="2800" b="1" dirty="0">
              <a:solidFill>
                <a:srgbClr val="C00000"/>
              </a:solidFill>
            </a:endParaRP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63AB160E-A8C7-42AA-AFAB-CC537FBE5960}"/>
              </a:ext>
            </a:extLst>
          </p:cNvPr>
          <p:cNvCxnSpPr>
            <a:cxnSpLocks/>
          </p:cNvCxnSpPr>
          <p:nvPr/>
        </p:nvCxnSpPr>
        <p:spPr>
          <a:xfrm flipV="1">
            <a:off x="2186406" y="5469303"/>
            <a:ext cx="1469035" cy="741921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EDFF8A82-3727-49F5-BA92-916B61DC2024}"/>
              </a:ext>
            </a:extLst>
          </p:cNvPr>
          <p:cNvCxnSpPr>
            <a:cxnSpLocks/>
          </p:cNvCxnSpPr>
          <p:nvPr/>
        </p:nvCxnSpPr>
        <p:spPr>
          <a:xfrm>
            <a:off x="2186406" y="6388824"/>
            <a:ext cx="1469035" cy="832944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F8328546-D554-4DE0-B6E2-F6F5872EABBF}"/>
              </a:ext>
            </a:extLst>
          </p:cNvPr>
          <p:cNvSpPr/>
          <p:nvPr/>
        </p:nvSpPr>
        <p:spPr>
          <a:xfrm>
            <a:off x="1124056" y="5428351"/>
            <a:ext cx="1678212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twice as many </a:t>
            </a:r>
            <a:endParaRPr lang="en-GB" dirty="0"/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95DA045F-EB76-406A-959D-D0B653B83C1D}"/>
              </a:ext>
            </a:extLst>
          </p:cNvPr>
          <p:cNvCxnSpPr>
            <a:cxnSpLocks/>
          </p:cNvCxnSpPr>
          <p:nvPr/>
        </p:nvCxnSpPr>
        <p:spPr>
          <a:xfrm flipH="1">
            <a:off x="6162796" y="6259347"/>
            <a:ext cx="1109721" cy="103588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1F66AA8E-F1CD-4EBC-92D2-204CF44AE2B2}"/>
              </a:ext>
            </a:extLst>
          </p:cNvPr>
          <p:cNvSpPr/>
          <p:nvPr/>
        </p:nvSpPr>
        <p:spPr>
          <a:xfrm>
            <a:off x="7482796" y="5704950"/>
            <a:ext cx="4299469" cy="11387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Incorrect: </a:t>
            </a:r>
            <a:r>
              <a:rPr lang="en-GB" sz="3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Vicky has more than Matt</a:t>
            </a:r>
            <a:endParaRPr lang="en-GB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59F4E709-481E-4BFB-9A48-3A515452E982}"/>
              </a:ext>
            </a:extLst>
          </p:cNvPr>
          <p:cNvSpPr/>
          <p:nvPr/>
        </p:nvSpPr>
        <p:spPr>
          <a:xfrm>
            <a:off x="8092832" y="646030"/>
            <a:ext cx="275107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Yellow Task</a:t>
            </a:r>
            <a:endParaRPr lang="en-GB" sz="2000" dirty="0">
              <a:solidFill>
                <a:srgbClr val="FFC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0937224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0800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21: Change at the shop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6F498BBF-9C6B-4A67-9266-FA5A01F3A46F}"/>
              </a:ext>
            </a:extLst>
          </p:cNvPr>
          <p:cNvSpPr/>
          <p:nvPr/>
        </p:nvSpPr>
        <p:spPr>
          <a:xfrm>
            <a:off x="730162" y="1840338"/>
            <a:ext cx="10764902" cy="24006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buy       sandwich(es) and       drink(s).</a:t>
            </a:r>
          </a:p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pay with a £5 note.</a:t>
            </a:r>
          </a:p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get        </a:t>
            </a:r>
            <a:r>
              <a:rPr lang="en-GB" sz="1000" dirty="0">
                <a:solidFill>
                  <a:prstClr val="black"/>
                </a:solidFill>
                <a:latin typeface="Century Gothic" panose="020B0502020202020204" pitchFamily="34" charset="0"/>
              </a:rPr>
              <a:t>               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change.</a:t>
            </a:r>
            <a:endParaRPr lang="en-GB" sz="4000" i="1" dirty="0">
              <a:solidFill>
                <a:prstClr val="black"/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BD7EB10-E6BA-4ADD-A8CD-C7CA33654AF0}"/>
              </a:ext>
            </a:extLst>
          </p:cNvPr>
          <p:cNvSpPr/>
          <p:nvPr/>
        </p:nvSpPr>
        <p:spPr>
          <a:xfrm>
            <a:off x="2210374" y="1818580"/>
            <a:ext cx="612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DEBC311C-3660-480C-B9DB-28FD21D6BCF0}"/>
              </a:ext>
            </a:extLst>
          </p:cNvPr>
          <p:cNvSpPr/>
          <p:nvPr/>
        </p:nvSpPr>
        <p:spPr>
          <a:xfrm>
            <a:off x="6789729" y="587681"/>
            <a:ext cx="424667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 1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B2A5DA5-1643-4E73-B650-6558DC8AA899}"/>
              </a:ext>
            </a:extLst>
          </p:cNvPr>
          <p:cNvSpPr/>
          <p:nvPr/>
        </p:nvSpPr>
        <p:spPr>
          <a:xfrm>
            <a:off x="7619226" y="1816108"/>
            <a:ext cx="612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9C4C6EA-1A03-4DDB-9AB6-147046A068A0}"/>
              </a:ext>
            </a:extLst>
          </p:cNvPr>
          <p:cNvSpPr/>
          <p:nvPr/>
        </p:nvSpPr>
        <p:spPr>
          <a:xfrm>
            <a:off x="2156374" y="3480843"/>
            <a:ext cx="1260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67AABB7-97A6-4758-B11B-E0921280E7FD}"/>
              </a:ext>
            </a:extLst>
          </p:cNvPr>
          <p:cNvSpPr/>
          <p:nvPr/>
        </p:nvSpPr>
        <p:spPr>
          <a:xfrm>
            <a:off x="6704404" y="3892140"/>
            <a:ext cx="1098000" cy="378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400" b="1" dirty="0">
                <a:solidFill>
                  <a:schemeClr val="tx1"/>
                </a:solidFill>
                <a:latin typeface="Century Gothic" panose="020B0502020202020204" pitchFamily="34" charset="0"/>
              </a:rPr>
              <a:t>£5</a:t>
            </a:r>
          </a:p>
        </p:txBody>
      </p:sp>
    </p:spTree>
    <p:extLst>
      <p:ext uri="{BB962C8B-B14F-4D97-AF65-F5344CB8AC3E}">
        <p14:creationId xmlns:p14="http://schemas.microsoft.com/office/powerpoint/2010/main" val="3195542089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0800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21: Change at the shop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6F498BBF-9C6B-4A67-9266-FA5A01F3A46F}"/>
              </a:ext>
            </a:extLst>
          </p:cNvPr>
          <p:cNvSpPr/>
          <p:nvPr/>
        </p:nvSpPr>
        <p:spPr>
          <a:xfrm>
            <a:off x="730162" y="1840338"/>
            <a:ext cx="10764902" cy="24006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buy       sandwich(es) and       drink(s).</a:t>
            </a:r>
          </a:p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pay with a £5 note.</a:t>
            </a:r>
          </a:p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get        </a:t>
            </a:r>
            <a:r>
              <a:rPr lang="en-GB" sz="1000" dirty="0">
                <a:solidFill>
                  <a:prstClr val="black"/>
                </a:solidFill>
                <a:latin typeface="Century Gothic" panose="020B0502020202020204" pitchFamily="34" charset="0"/>
              </a:rPr>
              <a:t>               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change.</a:t>
            </a:r>
            <a:endParaRPr lang="en-GB" sz="4000" i="1" dirty="0">
              <a:solidFill>
                <a:prstClr val="black"/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BD7EB10-E6BA-4ADD-A8CD-C7CA33654AF0}"/>
              </a:ext>
            </a:extLst>
          </p:cNvPr>
          <p:cNvSpPr/>
          <p:nvPr/>
        </p:nvSpPr>
        <p:spPr>
          <a:xfrm>
            <a:off x="2210374" y="1818580"/>
            <a:ext cx="612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DEBC311C-3660-480C-B9DB-28FD21D6BCF0}"/>
              </a:ext>
            </a:extLst>
          </p:cNvPr>
          <p:cNvSpPr/>
          <p:nvPr/>
        </p:nvSpPr>
        <p:spPr>
          <a:xfrm>
            <a:off x="6789729" y="587681"/>
            <a:ext cx="424667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 1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B2A5DA5-1643-4E73-B650-6558DC8AA899}"/>
              </a:ext>
            </a:extLst>
          </p:cNvPr>
          <p:cNvSpPr/>
          <p:nvPr/>
        </p:nvSpPr>
        <p:spPr>
          <a:xfrm>
            <a:off x="7619226" y="1816108"/>
            <a:ext cx="612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9C4C6EA-1A03-4DDB-9AB6-147046A068A0}"/>
              </a:ext>
            </a:extLst>
          </p:cNvPr>
          <p:cNvSpPr/>
          <p:nvPr/>
        </p:nvSpPr>
        <p:spPr>
          <a:xfrm>
            <a:off x="2156374" y="3480843"/>
            <a:ext cx="1260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67AABB7-97A6-4758-B11B-E0921280E7FD}"/>
              </a:ext>
            </a:extLst>
          </p:cNvPr>
          <p:cNvSpPr/>
          <p:nvPr/>
        </p:nvSpPr>
        <p:spPr>
          <a:xfrm>
            <a:off x="6704404" y="3892140"/>
            <a:ext cx="1098000" cy="378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400" b="1" dirty="0">
                <a:solidFill>
                  <a:schemeClr val="tx1"/>
                </a:solidFill>
                <a:latin typeface="Century Gothic" panose="020B0502020202020204" pitchFamily="34" charset="0"/>
              </a:rPr>
              <a:t>£5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2257ADB-2F49-46A8-930C-745DA0CCE5DF}"/>
              </a:ext>
            </a:extLst>
          </p:cNvPr>
          <p:cNvSpPr/>
          <p:nvPr/>
        </p:nvSpPr>
        <p:spPr>
          <a:xfrm>
            <a:off x="7814539" y="6311340"/>
            <a:ext cx="1098527" cy="13608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£1.80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1AB90A2-7A54-4532-AB0C-9244E3154023}"/>
              </a:ext>
            </a:extLst>
          </p:cNvPr>
          <p:cNvSpPr/>
          <p:nvPr/>
        </p:nvSpPr>
        <p:spPr>
          <a:xfrm>
            <a:off x="7817394" y="5170572"/>
            <a:ext cx="1098527" cy="1134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£1.50</a:t>
            </a:r>
          </a:p>
        </p:txBody>
      </p:sp>
    </p:spTree>
    <p:extLst>
      <p:ext uri="{BB962C8B-B14F-4D97-AF65-F5344CB8AC3E}">
        <p14:creationId xmlns:p14="http://schemas.microsoft.com/office/powerpoint/2010/main" val="3168166801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0800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21: Change at the shop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6F498BBF-9C6B-4A67-9266-FA5A01F3A46F}"/>
              </a:ext>
            </a:extLst>
          </p:cNvPr>
          <p:cNvSpPr/>
          <p:nvPr/>
        </p:nvSpPr>
        <p:spPr>
          <a:xfrm>
            <a:off x="730162" y="1840338"/>
            <a:ext cx="10764902" cy="24006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buy       sandwich(es) and       drink(s).</a:t>
            </a:r>
          </a:p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pay with a £5 note.</a:t>
            </a:r>
          </a:p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get        </a:t>
            </a:r>
            <a:r>
              <a:rPr lang="en-GB" sz="1000" dirty="0">
                <a:solidFill>
                  <a:prstClr val="black"/>
                </a:solidFill>
                <a:latin typeface="Century Gothic" panose="020B0502020202020204" pitchFamily="34" charset="0"/>
              </a:rPr>
              <a:t>               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change.</a:t>
            </a:r>
            <a:endParaRPr lang="en-GB" sz="4000" i="1" dirty="0">
              <a:solidFill>
                <a:prstClr val="black"/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BD7EB10-E6BA-4ADD-A8CD-C7CA33654AF0}"/>
              </a:ext>
            </a:extLst>
          </p:cNvPr>
          <p:cNvSpPr/>
          <p:nvPr/>
        </p:nvSpPr>
        <p:spPr>
          <a:xfrm>
            <a:off x="2210374" y="1818580"/>
            <a:ext cx="612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DEBC311C-3660-480C-B9DB-28FD21D6BCF0}"/>
              </a:ext>
            </a:extLst>
          </p:cNvPr>
          <p:cNvSpPr/>
          <p:nvPr/>
        </p:nvSpPr>
        <p:spPr>
          <a:xfrm>
            <a:off x="6789729" y="587681"/>
            <a:ext cx="424667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 1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B2A5DA5-1643-4E73-B650-6558DC8AA899}"/>
              </a:ext>
            </a:extLst>
          </p:cNvPr>
          <p:cNvSpPr/>
          <p:nvPr/>
        </p:nvSpPr>
        <p:spPr>
          <a:xfrm>
            <a:off x="7619226" y="1816108"/>
            <a:ext cx="612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9C4C6EA-1A03-4DDB-9AB6-147046A068A0}"/>
              </a:ext>
            </a:extLst>
          </p:cNvPr>
          <p:cNvSpPr/>
          <p:nvPr/>
        </p:nvSpPr>
        <p:spPr>
          <a:xfrm>
            <a:off x="2156374" y="3480843"/>
            <a:ext cx="1260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67AABB7-97A6-4758-B11B-E0921280E7FD}"/>
              </a:ext>
            </a:extLst>
          </p:cNvPr>
          <p:cNvSpPr/>
          <p:nvPr/>
        </p:nvSpPr>
        <p:spPr>
          <a:xfrm>
            <a:off x="6704404" y="3892140"/>
            <a:ext cx="1098000" cy="378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400" b="1" dirty="0">
                <a:solidFill>
                  <a:schemeClr val="tx1"/>
                </a:solidFill>
                <a:latin typeface="Century Gothic" panose="020B0502020202020204" pitchFamily="34" charset="0"/>
              </a:rPr>
              <a:t>£5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2257ADB-2F49-46A8-930C-745DA0CCE5DF}"/>
              </a:ext>
            </a:extLst>
          </p:cNvPr>
          <p:cNvSpPr/>
          <p:nvPr/>
        </p:nvSpPr>
        <p:spPr>
          <a:xfrm>
            <a:off x="7814539" y="6311340"/>
            <a:ext cx="1098527" cy="13608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£1.80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1AB90A2-7A54-4532-AB0C-9244E3154023}"/>
              </a:ext>
            </a:extLst>
          </p:cNvPr>
          <p:cNvSpPr/>
          <p:nvPr/>
        </p:nvSpPr>
        <p:spPr>
          <a:xfrm>
            <a:off x="7817394" y="5170572"/>
            <a:ext cx="1098527" cy="1134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£1.50</a:t>
            </a: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1F89EEBA-5B22-480A-85D1-0E907479F863}"/>
              </a:ext>
            </a:extLst>
          </p:cNvPr>
          <p:cNvCxnSpPr/>
          <p:nvPr/>
        </p:nvCxnSpPr>
        <p:spPr>
          <a:xfrm>
            <a:off x="9129010" y="5140592"/>
            <a:ext cx="0" cy="257400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6">
            <a:extLst>
              <a:ext uri="{FF2B5EF4-FFF2-40B4-BE49-F238E27FC236}">
                <a16:creationId xmlns:a16="http://schemas.microsoft.com/office/drawing/2014/main" id="{C42072B5-CEF4-4844-B7C2-E49BEEDE7EFB}"/>
              </a:ext>
            </a:extLst>
          </p:cNvPr>
          <p:cNvSpPr/>
          <p:nvPr/>
        </p:nvSpPr>
        <p:spPr>
          <a:xfrm>
            <a:off x="9227465" y="6165982"/>
            <a:ext cx="108715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£3.30</a:t>
            </a:r>
          </a:p>
        </p:txBody>
      </p:sp>
    </p:spTree>
    <p:extLst>
      <p:ext uri="{BB962C8B-B14F-4D97-AF65-F5344CB8AC3E}">
        <p14:creationId xmlns:p14="http://schemas.microsoft.com/office/powerpoint/2010/main" val="2174525329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0800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21: Change at the shop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6F498BBF-9C6B-4A67-9266-FA5A01F3A46F}"/>
              </a:ext>
            </a:extLst>
          </p:cNvPr>
          <p:cNvSpPr/>
          <p:nvPr/>
        </p:nvSpPr>
        <p:spPr>
          <a:xfrm>
            <a:off x="730162" y="1840338"/>
            <a:ext cx="10764902" cy="24006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buy       sandwich(es) and       drink(s).</a:t>
            </a:r>
          </a:p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pay with a £5 note.</a:t>
            </a:r>
          </a:p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get        </a:t>
            </a:r>
            <a:r>
              <a:rPr lang="en-GB" sz="1000" dirty="0">
                <a:solidFill>
                  <a:prstClr val="black"/>
                </a:solidFill>
                <a:latin typeface="Century Gothic" panose="020B0502020202020204" pitchFamily="34" charset="0"/>
              </a:rPr>
              <a:t>               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change.</a:t>
            </a:r>
            <a:endParaRPr lang="en-GB" sz="4000" i="1" dirty="0">
              <a:solidFill>
                <a:prstClr val="black"/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BD7EB10-E6BA-4ADD-A8CD-C7CA33654AF0}"/>
              </a:ext>
            </a:extLst>
          </p:cNvPr>
          <p:cNvSpPr/>
          <p:nvPr/>
        </p:nvSpPr>
        <p:spPr>
          <a:xfrm>
            <a:off x="2210374" y="1818580"/>
            <a:ext cx="612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DEBC311C-3660-480C-B9DB-28FD21D6BCF0}"/>
              </a:ext>
            </a:extLst>
          </p:cNvPr>
          <p:cNvSpPr/>
          <p:nvPr/>
        </p:nvSpPr>
        <p:spPr>
          <a:xfrm>
            <a:off x="6789729" y="587681"/>
            <a:ext cx="424667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 1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B2A5DA5-1643-4E73-B650-6558DC8AA899}"/>
              </a:ext>
            </a:extLst>
          </p:cNvPr>
          <p:cNvSpPr/>
          <p:nvPr/>
        </p:nvSpPr>
        <p:spPr>
          <a:xfrm>
            <a:off x="7619226" y="1816108"/>
            <a:ext cx="612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9C4C6EA-1A03-4DDB-9AB6-147046A068A0}"/>
              </a:ext>
            </a:extLst>
          </p:cNvPr>
          <p:cNvSpPr/>
          <p:nvPr/>
        </p:nvSpPr>
        <p:spPr>
          <a:xfrm>
            <a:off x="2156374" y="3480843"/>
            <a:ext cx="1260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67AABB7-97A6-4758-B11B-E0921280E7FD}"/>
              </a:ext>
            </a:extLst>
          </p:cNvPr>
          <p:cNvSpPr/>
          <p:nvPr/>
        </p:nvSpPr>
        <p:spPr>
          <a:xfrm>
            <a:off x="6704404" y="3892140"/>
            <a:ext cx="1098000" cy="378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400" b="1" dirty="0">
                <a:solidFill>
                  <a:schemeClr val="tx1"/>
                </a:solidFill>
                <a:latin typeface="Century Gothic" panose="020B0502020202020204" pitchFamily="34" charset="0"/>
              </a:rPr>
              <a:t>£5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2257ADB-2F49-46A8-930C-745DA0CCE5DF}"/>
              </a:ext>
            </a:extLst>
          </p:cNvPr>
          <p:cNvSpPr/>
          <p:nvPr/>
        </p:nvSpPr>
        <p:spPr>
          <a:xfrm>
            <a:off x="7814539" y="6311340"/>
            <a:ext cx="1098527" cy="13608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£1.80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1AB90A2-7A54-4532-AB0C-9244E3154023}"/>
              </a:ext>
            </a:extLst>
          </p:cNvPr>
          <p:cNvSpPr/>
          <p:nvPr/>
        </p:nvSpPr>
        <p:spPr>
          <a:xfrm>
            <a:off x="7817394" y="5170572"/>
            <a:ext cx="1098527" cy="1134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£1.50</a:t>
            </a: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1F89EEBA-5B22-480A-85D1-0E907479F863}"/>
              </a:ext>
            </a:extLst>
          </p:cNvPr>
          <p:cNvCxnSpPr/>
          <p:nvPr/>
        </p:nvCxnSpPr>
        <p:spPr>
          <a:xfrm>
            <a:off x="9129010" y="5140592"/>
            <a:ext cx="0" cy="257400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6">
            <a:extLst>
              <a:ext uri="{FF2B5EF4-FFF2-40B4-BE49-F238E27FC236}">
                <a16:creationId xmlns:a16="http://schemas.microsoft.com/office/drawing/2014/main" id="{C42072B5-CEF4-4844-B7C2-E49BEEDE7EFB}"/>
              </a:ext>
            </a:extLst>
          </p:cNvPr>
          <p:cNvSpPr/>
          <p:nvPr/>
        </p:nvSpPr>
        <p:spPr>
          <a:xfrm>
            <a:off x="9227465" y="6165982"/>
            <a:ext cx="108715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£3.30</a:t>
            </a:r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95D2486F-9BC1-4BF9-8402-6F09403C963B}"/>
              </a:ext>
            </a:extLst>
          </p:cNvPr>
          <p:cNvCxnSpPr/>
          <p:nvPr/>
        </p:nvCxnSpPr>
        <p:spPr>
          <a:xfrm>
            <a:off x="8026863" y="3868582"/>
            <a:ext cx="0" cy="126000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Rectangle 18">
            <a:extLst>
              <a:ext uri="{FF2B5EF4-FFF2-40B4-BE49-F238E27FC236}">
                <a16:creationId xmlns:a16="http://schemas.microsoft.com/office/drawing/2014/main" id="{485A546F-B6CC-40C5-A1E9-9829E05DDB46}"/>
              </a:ext>
            </a:extLst>
          </p:cNvPr>
          <p:cNvSpPr/>
          <p:nvPr/>
        </p:nvSpPr>
        <p:spPr>
          <a:xfrm>
            <a:off x="8114064" y="4262753"/>
            <a:ext cx="108715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£1.70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9A4243D-34EA-4E01-B15F-B51C78B87667}"/>
              </a:ext>
            </a:extLst>
          </p:cNvPr>
          <p:cNvSpPr/>
          <p:nvPr/>
        </p:nvSpPr>
        <p:spPr>
          <a:xfrm>
            <a:off x="2187450" y="3498402"/>
            <a:ext cx="121700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£1.70</a:t>
            </a:r>
          </a:p>
        </p:txBody>
      </p:sp>
    </p:spTree>
    <p:extLst>
      <p:ext uri="{BB962C8B-B14F-4D97-AF65-F5344CB8AC3E}">
        <p14:creationId xmlns:p14="http://schemas.microsoft.com/office/powerpoint/2010/main" val="706840483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0800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21: Change at the shop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6F498BBF-9C6B-4A67-9266-FA5A01F3A46F}"/>
              </a:ext>
            </a:extLst>
          </p:cNvPr>
          <p:cNvSpPr/>
          <p:nvPr/>
        </p:nvSpPr>
        <p:spPr>
          <a:xfrm>
            <a:off x="730162" y="1840338"/>
            <a:ext cx="10764902" cy="24006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buy       sandwich(es) and       drink(s).</a:t>
            </a:r>
          </a:p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pay with a £5 note.</a:t>
            </a:r>
          </a:p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get        </a:t>
            </a:r>
            <a:r>
              <a:rPr lang="en-GB" sz="1000" dirty="0">
                <a:solidFill>
                  <a:prstClr val="black"/>
                </a:solidFill>
                <a:latin typeface="Century Gothic" panose="020B0502020202020204" pitchFamily="34" charset="0"/>
              </a:rPr>
              <a:t>               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change.</a:t>
            </a:r>
            <a:endParaRPr lang="en-GB" sz="4000" i="1" dirty="0">
              <a:solidFill>
                <a:prstClr val="black"/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BD7EB10-E6BA-4ADD-A8CD-C7CA33654AF0}"/>
              </a:ext>
            </a:extLst>
          </p:cNvPr>
          <p:cNvSpPr/>
          <p:nvPr/>
        </p:nvSpPr>
        <p:spPr>
          <a:xfrm>
            <a:off x="2210374" y="1818580"/>
            <a:ext cx="612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DEBC311C-3660-480C-B9DB-28FD21D6BCF0}"/>
              </a:ext>
            </a:extLst>
          </p:cNvPr>
          <p:cNvSpPr/>
          <p:nvPr/>
        </p:nvSpPr>
        <p:spPr>
          <a:xfrm>
            <a:off x="6789729" y="587681"/>
            <a:ext cx="424667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 2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B2A5DA5-1643-4E73-B650-6558DC8AA899}"/>
              </a:ext>
            </a:extLst>
          </p:cNvPr>
          <p:cNvSpPr/>
          <p:nvPr/>
        </p:nvSpPr>
        <p:spPr>
          <a:xfrm>
            <a:off x="7619226" y="1816108"/>
            <a:ext cx="612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9C4C6EA-1A03-4DDB-9AB6-147046A068A0}"/>
              </a:ext>
            </a:extLst>
          </p:cNvPr>
          <p:cNvSpPr/>
          <p:nvPr/>
        </p:nvSpPr>
        <p:spPr>
          <a:xfrm>
            <a:off x="2156374" y="3480843"/>
            <a:ext cx="1260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67AABB7-97A6-4758-B11B-E0921280E7FD}"/>
              </a:ext>
            </a:extLst>
          </p:cNvPr>
          <p:cNvSpPr/>
          <p:nvPr/>
        </p:nvSpPr>
        <p:spPr>
          <a:xfrm>
            <a:off x="6704404" y="3892140"/>
            <a:ext cx="1098000" cy="378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400" b="1" dirty="0">
                <a:solidFill>
                  <a:schemeClr val="tx1"/>
                </a:solidFill>
                <a:latin typeface="Century Gothic" panose="020B0502020202020204" pitchFamily="34" charset="0"/>
              </a:rPr>
              <a:t>£5</a:t>
            </a:r>
          </a:p>
        </p:txBody>
      </p:sp>
    </p:spTree>
    <p:extLst>
      <p:ext uri="{BB962C8B-B14F-4D97-AF65-F5344CB8AC3E}">
        <p14:creationId xmlns:p14="http://schemas.microsoft.com/office/powerpoint/2010/main" val="4005955668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0800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21: Change at the shop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6F498BBF-9C6B-4A67-9266-FA5A01F3A46F}"/>
              </a:ext>
            </a:extLst>
          </p:cNvPr>
          <p:cNvSpPr/>
          <p:nvPr/>
        </p:nvSpPr>
        <p:spPr>
          <a:xfrm>
            <a:off x="730162" y="1840338"/>
            <a:ext cx="10764902" cy="24006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buy       sandwich(es) and       drink(s).</a:t>
            </a:r>
          </a:p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pay with a £5 note.</a:t>
            </a:r>
          </a:p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get        </a:t>
            </a:r>
            <a:r>
              <a:rPr lang="en-GB" sz="1000" dirty="0">
                <a:solidFill>
                  <a:prstClr val="black"/>
                </a:solidFill>
                <a:latin typeface="Century Gothic" panose="020B0502020202020204" pitchFamily="34" charset="0"/>
              </a:rPr>
              <a:t>               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change.</a:t>
            </a:r>
            <a:endParaRPr lang="en-GB" sz="4000" i="1" dirty="0">
              <a:solidFill>
                <a:prstClr val="black"/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BD7EB10-E6BA-4ADD-A8CD-C7CA33654AF0}"/>
              </a:ext>
            </a:extLst>
          </p:cNvPr>
          <p:cNvSpPr/>
          <p:nvPr/>
        </p:nvSpPr>
        <p:spPr>
          <a:xfrm>
            <a:off x="2210374" y="1818580"/>
            <a:ext cx="612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DEBC311C-3660-480C-B9DB-28FD21D6BCF0}"/>
              </a:ext>
            </a:extLst>
          </p:cNvPr>
          <p:cNvSpPr/>
          <p:nvPr/>
        </p:nvSpPr>
        <p:spPr>
          <a:xfrm>
            <a:off x="6789729" y="587681"/>
            <a:ext cx="424667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 2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B2A5DA5-1643-4E73-B650-6558DC8AA899}"/>
              </a:ext>
            </a:extLst>
          </p:cNvPr>
          <p:cNvSpPr/>
          <p:nvPr/>
        </p:nvSpPr>
        <p:spPr>
          <a:xfrm>
            <a:off x="7619226" y="1816108"/>
            <a:ext cx="612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9C4C6EA-1A03-4DDB-9AB6-147046A068A0}"/>
              </a:ext>
            </a:extLst>
          </p:cNvPr>
          <p:cNvSpPr/>
          <p:nvPr/>
        </p:nvSpPr>
        <p:spPr>
          <a:xfrm>
            <a:off x="2156374" y="3480843"/>
            <a:ext cx="1260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67AABB7-97A6-4758-B11B-E0921280E7FD}"/>
              </a:ext>
            </a:extLst>
          </p:cNvPr>
          <p:cNvSpPr/>
          <p:nvPr/>
        </p:nvSpPr>
        <p:spPr>
          <a:xfrm>
            <a:off x="6704404" y="3892140"/>
            <a:ext cx="1098000" cy="378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400" b="1" dirty="0">
                <a:solidFill>
                  <a:schemeClr val="tx1"/>
                </a:solidFill>
                <a:latin typeface="Century Gothic" panose="020B0502020202020204" pitchFamily="34" charset="0"/>
              </a:rPr>
              <a:t>£5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2257ADB-2F49-46A8-930C-745DA0CCE5DF}"/>
              </a:ext>
            </a:extLst>
          </p:cNvPr>
          <p:cNvSpPr/>
          <p:nvPr/>
        </p:nvSpPr>
        <p:spPr>
          <a:xfrm>
            <a:off x="7814539" y="4947237"/>
            <a:ext cx="1098527" cy="27216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£3.60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1AB90A2-7A54-4532-AB0C-9244E3154023}"/>
              </a:ext>
            </a:extLst>
          </p:cNvPr>
          <p:cNvSpPr/>
          <p:nvPr/>
        </p:nvSpPr>
        <p:spPr>
          <a:xfrm>
            <a:off x="7814539" y="4272198"/>
            <a:ext cx="1098527" cy="6804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90p</a:t>
            </a:r>
          </a:p>
        </p:txBody>
      </p:sp>
    </p:spTree>
    <p:extLst>
      <p:ext uri="{BB962C8B-B14F-4D97-AF65-F5344CB8AC3E}">
        <p14:creationId xmlns:p14="http://schemas.microsoft.com/office/powerpoint/2010/main" val="2279413606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0800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21: Change at the shop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6F498BBF-9C6B-4A67-9266-FA5A01F3A46F}"/>
              </a:ext>
            </a:extLst>
          </p:cNvPr>
          <p:cNvSpPr/>
          <p:nvPr/>
        </p:nvSpPr>
        <p:spPr>
          <a:xfrm>
            <a:off x="730162" y="1840338"/>
            <a:ext cx="10764902" cy="24006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buy       sandwich(es) and       drink(s).</a:t>
            </a:r>
          </a:p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pay with a £5 note.</a:t>
            </a:r>
          </a:p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get        </a:t>
            </a:r>
            <a:r>
              <a:rPr lang="en-GB" sz="1000" dirty="0">
                <a:solidFill>
                  <a:prstClr val="black"/>
                </a:solidFill>
                <a:latin typeface="Century Gothic" panose="020B0502020202020204" pitchFamily="34" charset="0"/>
              </a:rPr>
              <a:t>               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change.</a:t>
            </a:r>
            <a:endParaRPr lang="en-GB" sz="4000" i="1" dirty="0">
              <a:solidFill>
                <a:prstClr val="black"/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BD7EB10-E6BA-4ADD-A8CD-C7CA33654AF0}"/>
              </a:ext>
            </a:extLst>
          </p:cNvPr>
          <p:cNvSpPr/>
          <p:nvPr/>
        </p:nvSpPr>
        <p:spPr>
          <a:xfrm>
            <a:off x="2210374" y="1818580"/>
            <a:ext cx="612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DEBC311C-3660-480C-B9DB-28FD21D6BCF0}"/>
              </a:ext>
            </a:extLst>
          </p:cNvPr>
          <p:cNvSpPr/>
          <p:nvPr/>
        </p:nvSpPr>
        <p:spPr>
          <a:xfrm>
            <a:off x="6789729" y="587681"/>
            <a:ext cx="424667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 2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B2A5DA5-1643-4E73-B650-6558DC8AA899}"/>
              </a:ext>
            </a:extLst>
          </p:cNvPr>
          <p:cNvSpPr/>
          <p:nvPr/>
        </p:nvSpPr>
        <p:spPr>
          <a:xfrm>
            <a:off x="7619226" y="1816108"/>
            <a:ext cx="612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9C4C6EA-1A03-4DDB-9AB6-147046A068A0}"/>
              </a:ext>
            </a:extLst>
          </p:cNvPr>
          <p:cNvSpPr/>
          <p:nvPr/>
        </p:nvSpPr>
        <p:spPr>
          <a:xfrm>
            <a:off x="2156374" y="3480843"/>
            <a:ext cx="1260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67AABB7-97A6-4758-B11B-E0921280E7FD}"/>
              </a:ext>
            </a:extLst>
          </p:cNvPr>
          <p:cNvSpPr/>
          <p:nvPr/>
        </p:nvSpPr>
        <p:spPr>
          <a:xfrm>
            <a:off x="6704404" y="3892140"/>
            <a:ext cx="1098000" cy="378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400" b="1" dirty="0">
                <a:solidFill>
                  <a:schemeClr val="tx1"/>
                </a:solidFill>
                <a:latin typeface="Century Gothic" panose="020B0502020202020204" pitchFamily="34" charset="0"/>
              </a:rPr>
              <a:t>£5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2257ADB-2F49-46A8-930C-745DA0CCE5DF}"/>
              </a:ext>
            </a:extLst>
          </p:cNvPr>
          <p:cNvSpPr/>
          <p:nvPr/>
        </p:nvSpPr>
        <p:spPr>
          <a:xfrm>
            <a:off x="7814539" y="4947237"/>
            <a:ext cx="1098527" cy="27216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£3.60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1AB90A2-7A54-4532-AB0C-9244E3154023}"/>
              </a:ext>
            </a:extLst>
          </p:cNvPr>
          <p:cNvSpPr/>
          <p:nvPr/>
        </p:nvSpPr>
        <p:spPr>
          <a:xfrm>
            <a:off x="7814539" y="4272198"/>
            <a:ext cx="1098527" cy="6804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90p</a:t>
            </a: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1F89EEBA-5B22-480A-85D1-0E907479F863}"/>
              </a:ext>
            </a:extLst>
          </p:cNvPr>
          <p:cNvCxnSpPr>
            <a:cxnSpLocks/>
          </p:cNvCxnSpPr>
          <p:nvPr/>
        </p:nvCxnSpPr>
        <p:spPr>
          <a:xfrm>
            <a:off x="9099030" y="4255985"/>
            <a:ext cx="0" cy="345600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6">
            <a:extLst>
              <a:ext uri="{FF2B5EF4-FFF2-40B4-BE49-F238E27FC236}">
                <a16:creationId xmlns:a16="http://schemas.microsoft.com/office/drawing/2014/main" id="{C42072B5-CEF4-4844-B7C2-E49BEEDE7EFB}"/>
              </a:ext>
            </a:extLst>
          </p:cNvPr>
          <p:cNvSpPr/>
          <p:nvPr/>
        </p:nvSpPr>
        <p:spPr>
          <a:xfrm>
            <a:off x="9182495" y="5722375"/>
            <a:ext cx="108715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£4.50</a:t>
            </a:r>
          </a:p>
        </p:txBody>
      </p:sp>
    </p:spTree>
    <p:extLst>
      <p:ext uri="{BB962C8B-B14F-4D97-AF65-F5344CB8AC3E}">
        <p14:creationId xmlns:p14="http://schemas.microsoft.com/office/powerpoint/2010/main" val="1432639185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499527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ADDITION AND SUBTRACTION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0800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21: Change at the shop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6F498BBF-9C6B-4A67-9266-FA5A01F3A46F}"/>
              </a:ext>
            </a:extLst>
          </p:cNvPr>
          <p:cNvSpPr/>
          <p:nvPr/>
        </p:nvSpPr>
        <p:spPr>
          <a:xfrm>
            <a:off x="730162" y="1840338"/>
            <a:ext cx="10764902" cy="24006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buy       sandwich(es) and       drink(s).</a:t>
            </a:r>
          </a:p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pay with a £5 note.</a:t>
            </a:r>
          </a:p>
          <a:p>
            <a:pPr lvl="0">
              <a:spcAft>
                <a:spcPts val="1800"/>
              </a:spcAft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I get        </a:t>
            </a:r>
            <a:r>
              <a:rPr lang="en-GB" sz="1000" dirty="0">
                <a:solidFill>
                  <a:prstClr val="black"/>
                </a:solidFill>
                <a:latin typeface="Century Gothic" panose="020B0502020202020204" pitchFamily="34" charset="0"/>
              </a:rPr>
              <a:t>               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change.</a:t>
            </a:r>
            <a:endParaRPr lang="en-GB" sz="4000" i="1" dirty="0">
              <a:solidFill>
                <a:prstClr val="black"/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BD7EB10-E6BA-4ADD-A8CD-C7CA33654AF0}"/>
              </a:ext>
            </a:extLst>
          </p:cNvPr>
          <p:cNvSpPr/>
          <p:nvPr/>
        </p:nvSpPr>
        <p:spPr>
          <a:xfrm>
            <a:off x="2210374" y="1818580"/>
            <a:ext cx="612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DEBC311C-3660-480C-B9DB-28FD21D6BCF0}"/>
              </a:ext>
            </a:extLst>
          </p:cNvPr>
          <p:cNvSpPr/>
          <p:nvPr/>
        </p:nvSpPr>
        <p:spPr>
          <a:xfrm>
            <a:off x="6789729" y="587681"/>
            <a:ext cx="424667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 2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B2A5DA5-1643-4E73-B650-6558DC8AA899}"/>
              </a:ext>
            </a:extLst>
          </p:cNvPr>
          <p:cNvSpPr/>
          <p:nvPr/>
        </p:nvSpPr>
        <p:spPr>
          <a:xfrm>
            <a:off x="7619226" y="1816108"/>
            <a:ext cx="612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9C4C6EA-1A03-4DDB-9AB6-147046A068A0}"/>
              </a:ext>
            </a:extLst>
          </p:cNvPr>
          <p:cNvSpPr/>
          <p:nvPr/>
        </p:nvSpPr>
        <p:spPr>
          <a:xfrm>
            <a:off x="2156374" y="3480843"/>
            <a:ext cx="1260000" cy="648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5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67AABB7-97A6-4758-B11B-E0921280E7FD}"/>
              </a:ext>
            </a:extLst>
          </p:cNvPr>
          <p:cNvSpPr/>
          <p:nvPr/>
        </p:nvSpPr>
        <p:spPr>
          <a:xfrm>
            <a:off x="6704404" y="3892140"/>
            <a:ext cx="1098000" cy="378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400" b="1" dirty="0">
                <a:solidFill>
                  <a:schemeClr val="tx1"/>
                </a:solidFill>
                <a:latin typeface="Century Gothic" panose="020B0502020202020204" pitchFamily="34" charset="0"/>
              </a:rPr>
              <a:t>£5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2257ADB-2F49-46A8-930C-745DA0CCE5DF}"/>
              </a:ext>
            </a:extLst>
          </p:cNvPr>
          <p:cNvSpPr/>
          <p:nvPr/>
        </p:nvSpPr>
        <p:spPr>
          <a:xfrm>
            <a:off x="7814539" y="4947237"/>
            <a:ext cx="1098527" cy="27216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£3.60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1AB90A2-7A54-4532-AB0C-9244E3154023}"/>
              </a:ext>
            </a:extLst>
          </p:cNvPr>
          <p:cNvSpPr/>
          <p:nvPr/>
        </p:nvSpPr>
        <p:spPr>
          <a:xfrm>
            <a:off x="7814539" y="4272198"/>
            <a:ext cx="1098527" cy="6804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90p</a:t>
            </a: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1F89EEBA-5B22-480A-85D1-0E907479F863}"/>
              </a:ext>
            </a:extLst>
          </p:cNvPr>
          <p:cNvCxnSpPr>
            <a:cxnSpLocks/>
          </p:cNvCxnSpPr>
          <p:nvPr/>
        </p:nvCxnSpPr>
        <p:spPr>
          <a:xfrm>
            <a:off x="9099030" y="4255985"/>
            <a:ext cx="0" cy="345600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6">
            <a:extLst>
              <a:ext uri="{FF2B5EF4-FFF2-40B4-BE49-F238E27FC236}">
                <a16:creationId xmlns:a16="http://schemas.microsoft.com/office/drawing/2014/main" id="{C42072B5-CEF4-4844-B7C2-E49BEEDE7EFB}"/>
              </a:ext>
            </a:extLst>
          </p:cNvPr>
          <p:cNvSpPr/>
          <p:nvPr/>
        </p:nvSpPr>
        <p:spPr>
          <a:xfrm>
            <a:off x="9182495" y="5722375"/>
            <a:ext cx="108715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£4.50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485A546F-B6CC-40C5-A1E9-9829E05DDB46}"/>
              </a:ext>
            </a:extLst>
          </p:cNvPr>
          <p:cNvSpPr/>
          <p:nvPr/>
        </p:nvSpPr>
        <p:spPr>
          <a:xfrm>
            <a:off x="9446991" y="3790789"/>
            <a:ext cx="82266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50p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9A4243D-34EA-4E01-B15F-B51C78B87667}"/>
              </a:ext>
            </a:extLst>
          </p:cNvPr>
          <p:cNvSpPr/>
          <p:nvPr/>
        </p:nvSpPr>
        <p:spPr>
          <a:xfrm>
            <a:off x="2338934" y="3498402"/>
            <a:ext cx="9140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50p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FDB263DD-B774-44EA-BD35-5DDC3F90A4C1}"/>
              </a:ext>
            </a:extLst>
          </p:cNvPr>
          <p:cNvCxnSpPr/>
          <p:nvPr/>
        </p:nvCxnSpPr>
        <p:spPr>
          <a:xfrm flipH="1">
            <a:off x="7859509" y="4068187"/>
            <a:ext cx="1554313" cy="0"/>
          </a:xfrm>
          <a:prstGeom prst="straightConnector1">
            <a:avLst/>
          </a:prstGeom>
          <a:ln w="7620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12139109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8508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22: × + number sentences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94716D49-D646-4DEA-8553-EB95CB516D17}"/>
              </a:ext>
            </a:extLst>
          </p:cNvPr>
          <p:cNvSpPr/>
          <p:nvPr/>
        </p:nvSpPr>
        <p:spPr>
          <a:xfrm>
            <a:off x="5184532" y="1734075"/>
            <a:ext cx="1822935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/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1939538281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8508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22: × + number sentences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94716D49-D646-4DEA-8553-EB95CB516D17}"/>
              </a:ext>
            </a:extLst>
          </p:cNvPr>
          <p:cNvSpPr/>
          <p:nvPr/>
        </p:nvSpPr>
        <p:spPr>
          <a:xfrm>
            <a:off x="5184532" y="1734075"/>
            <a:ext cx="1822935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/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BD7F2A98-BC66-436D-AA91-01B4754027F3}"/>
              </a:ext>
            </a:extLst>
          </p:cNvPr>
          <p:cNvGrpSpPr/>
          <p:nvPr/>
        </p:nvGrpSpPr>
        <p:grpSpPr>
          <a:xfrm>
            <a:off x="3824377" y="3523076"/>
            <a:ext cx="4543244" cy="2097848"/>
            <a:chOff x="4434709" y="3028879"/>
            <a:chExt cx="4543244" cy="2097848"/>
          </a:xfrm>
        </p:grpSpPr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2AB62AE6-E434-4542-9B40-173F4AF9EDA4}"/>
                </a:ext>
              </a:extLst>
            </p:cNvPr>
            <p:cNvSpPr/>
            <p:nvPr/>
          </p:nvSpPr>
          <p:spPr>
            <a:xfrm>
              <a:off x="4434709" y="4585083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9AE73052-753F-4B9B-8121-8959798A44D7}"/>
                </a:ext>
              </a:extLst>
            </p:cNvPr>
            <p:cNvSpPr/>
            <p:nvPr/>
          </p:nvSpPr>
          <p:spPr>
            <a:xfrm>
              <a:off x="4434709" y="3805752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A7061167-9266-451A-AF97-E09E34177661}"/>
                </a:ext>
              </a:extLst>
            </p:cNvPr>
            <p:cNvSpPr/>
            <p:nvPr/>
          </p:nvSpPr>
          <p:spPr>
            <a:xfrm>
              <a:off x="4434709" y="3029248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B811B717-2FB4-4F4A-AD7D-5F5986ECCD82}"/>
                </a:ext>
              </a:extLst>
            </p:cNvPr>
            <p:cNvSpPr/>
            <p:nvPr/>
          </p:nvSpPr>
          <p:spPr>
            <a:xfrm>
              <a:off x="5232412" y="4585083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2DCF3EB4-4D0D-4E11-AAAF-A895F83C8196}"/>
                </a:ext>
              </a:extLst>
            </p:cNvPr>
            <p:cNvSpPr/>
            <p:nvPr/>
          </p:nvSpPr>
          <p:spPr>
            <a:xfrm>
              <a:off x="5232412" y="3805752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9359536B-7ACA-47B7-AF83-77EAC202C778}"/>
                </a:ext>
              </a:extLst>
            </p:cNvPr>
            <p:cNvSpPr/>
            <p:nvPr/>
          </p:nvSpPr>
          <p:spPr>
            <a:xfrm>
              <a:off x="5232412" y="3029248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A376D6DC-F408-4D44-8033-AF38E04D28BD}"/>
                </a:ext>
              </a:extLst>
            </p:cNvPr>
            <p:cNvSpPr/>
            <p:nvPr/>
          </p:nvSpPr>
          <p:spPr>
            <a:xfrm>
              <a:off x="6030114" y="4585083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B5A74546-505A-47DE-8540-A0A7D17BC577}"/>
                </a:ext>
              </a:extLst>
            </p:cNvPr>
            <p:cNvSpPr/>
            <p:nvPr/>
          </p:nvSpPr>
          <p:spPr>
            <a:xfrm>
              <a:off x="6030114" y="3805752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8C49A2A5-5A1C-4DEF-894E-4BAE09A40CB7}"/>
                </a:ext>
              </a:extLst>
            </p:cNvPr>
            <p:cNvSpPr/>
            <p:nvPr/>
          </p:nvSpPr>
          <p:spPr>
            <a:xfrm>
              <a:off x="6030114" y="3029248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7D841869-BFD6-44CD-8C0E-EA7EF3BCF302}"/>
                </a:ext>
              </a:extLst>
            </p:cNvPr>
            <p:cNvSpPr/>
            <p:nvPr/>
          </p:nvSpPr>
          <p:spPr>
            <a:xfrm>
              <a:off x="6830512" y="4584714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87F6ED7B-2561-46A7-AA06-6FED6ECB0F0E}"/>
                </a:ext>
              </a:extLst>
            </p:cNvPr>
            <p:cNvSpPr/>
            <p:nvPr/>
          </p:nvSpPr>
          <p:spPr>
            <a:xfrm>
              <a:off x="6830512" y="3805383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F1750C14-836C-4583-8D61-80B3435B3914}"/>
                </a:ext>
              </a:extLst>
            </p:cNvPr>
            <p:cNvSpPr/>
            <p:nvPr/>
          </p:nvSpPr>
          <p:spPr>
            <a:xfrm>
              <a:off x="6830512" y="3028879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335B0BF0-D2AA-4901-8BB1-D1E2AE233671}"/>
                </a:ext>
              </a:extLst>
            </p:cNvPr>
            <p:cNvSpPr/>
            <p:nvPr/>
          </p:nvSpPr>
          <p:spPr>
            <a:xfrm>
              <a:off x="7640250" y="4584713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B609EEC6-5661-4651-B944-C37796ED8FE6}"/>
                </a:ext>
              </a:extLst>
            </p:cNvPr>
            <p:cNvSpPr/>
            <p:nvPr/>
          </p:nvSpPr>
          <p:spPr>
            <a:xfrm>
              <a:off x="7640250" y="3805383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75EDE65E-361B-457B-9914-708C01BDBD14}"/>
                </a:ext>
              </a:extLst>
            </p:cNvPr>
            <p:cNvSpPr/>
            <p:nvPr/>
          </p:nvSpPr>
          <p:spPr>
            <a:xfrm>
              <a:off x="7640250" y="3028879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517C6301-3BCE-4207-815B-F3F6CF442EE4}"/>
                </a:ext>
              </a:extLst>
            </p:cNvPr>
            <p:cNvSpPr/>
            <p:nvPr/>
          </p:nvSpPr>
          <p:spPr>
            <a:xfrm>
              <a:off x="8437953" y="4586727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44E2DC4A-8B0A-44D8-B652-F39F60627429}"/>
                </a:ext>
              </a:extLst>
            </p:cNvPr>
            <p:cNvSpPr/>
            <p:nvPr/>
          </p:nvSpPr>
          <p:spPr>
            <a:xfrm>
              <a:off x="8437953" y="3807397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6DD133C7-AD6B-4DA9-A50C-317735DBB226}"/>
                </a:ext>
              </a:extLst>
            </p:cNvPr>
            <p:cNvSpPr/>
            <p:nvPr/>
          </p:nvSpPr>
          <p:spPr>
            <a:xfrm>
              <a:off x="8437953" y="3030892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341913037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8508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22: × + number sentences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94716D49-D646-4DEA-8553-EB95CB516D17}"/>
              </a:ext>
            </a:extLst>
          </p:cNvPr>
          <p:cNvSpPr/>
          <p:nvPr/>
        </p:nvSpPr>
        <p:spPr>
          <a:xfrm>
            <a:off x="5184532" y="1734075"/>
            <a:ext cx="1822935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/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6D6EA96E-C135-4701-BD56-ADAD54CF370C}"/>
              </a:ext>
            </a:extLst>
          </p:cNvPr>
          <p:cNvSpPr/>
          <p:nvPr/>
        </p:nvSpPr>
        <p:spPr>
          <a:xfrm>
            <a:off x="3738626" y="6670290"/>
            <a:ext cx="4714752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/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Double 3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08A00CD-54C2-4D7D-87F3-6422C4AF9CEF}"/>
              </a:ext>
            </a:extLst>
          </p:cNvPr>
          <p:cNvGrpSpPr/>
          <p:nvPr/>
        </p:nvGrpSpPr>
        <p:grpSpPr>
          <a:xfrm>
            <a:off x="3824377" y="3523076"/>
            <a:ext cx="4543244" cy="2097848"/>
            <a:chOff x="4434709" y="3028879"/>
            <a:chExt cx="4543244" cy="2097848"/>
          </a:xfrm>
        </p:grpSpPr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2D9D76F0-6235-422A-BDBF-81F4DFCE04EA}"/>
                </a:ext>
              </a:extLst>
            </p:cNvPr>
            <p:cNvSpPr/>
            <p:nvPr/>
          </p:nvSpPr>
          <p:spPr>
            <a:xfrm>
              <a:off x="4434709" y="4585083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EE0B06B0-E8E5-44D3-B099-45E84BAA790C}"/>
                </a:ext>
              </a:extLst>
            </p:cNvPr>
            <p:cNvSpPr/>
            <p:nvPr/>
          </p:nvSpPr>
          <p:spPr>
            <a:xfrm>
              <a:off x="4434709" y="3805752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994432E4-02F2-4707-8374-8C6F859F2591}"/>
                </a:ext>
              </a:extLst>
            </p:cNvPr>
            <p:cNvSpPr/>
            <p:nvPr/>
          </p:nvSpPr>
          <p:spPr>
            <a:xfrm>
              <a:off x="4434709" y="3029248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5D6F1AC5-9774-452F-BBA1-C7FE7B48D410}"/>
                </a:ext>
              </a:extLst>
            </p:cNvPr>
            <p:cNvSpPr/>
            <p:nvPr/>
          </p:nvSpPr>
          <p:spPr>
            <a:xfrm>
              <a:off x="5232412" y="4585083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404CED0C-54A2-4EAE-B681-76A6DEEF64AB}"/>
                </a:ext>
              </a:extLst>
            </p:cNvPr>
            <p:cNvSpPr/>
            <p:nvPr/>
          </p:nvSpPr>
          <p:spPr>
            <a:xfrm>
              <a:off x="5232412" y="3805752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DF11D37D-3FCF-4179-BAFB-C4F250EB81B2}"/>
                </a:ext>
              </a:extLst>
            </p:cNvPr>
            <p:cNvSpPr/>
            <p:nvPr/>
          </p:nvSpPr>
          <p:spPr>
            <a:xfrm>
              <a:off x="5232412" y="3029248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C47FF691-18D0-4E00-A3A7-FE72C57F6CBC}"/>
                </a:ext>
              </a:extLst>
            </p:cNvPr>
            <p:cNvSpPr/>
            <p:nvPr/>
          </p:nvSpPr>
          <p:spPr>
            <a:xfrm>
              <a:off x="6030114" y="4585083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9780F6BB-9C2E-496F-80D6-F65EDE5452CA}"/>
                </a:ext>
              </a:extLst>
            </p:cNvPr>
            <p:cNvSpPr/>
            <p:nvPr/>
          </p:nvSpPr>
          <p:spPr>
            <a:xfrm>
              <a:off x="6030114" y="3805752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410A1104-7C24-4246-8759-DADDDA703FC1}"/>
                </a:ext>
              </a:extLst>
            </p:cNvPr>
            <p:cNvSpPr/>
            <p:nvPr/>
          </p:nvSpPr>
          <p:spPr>
            <a:xfrm>
              <a:off x="6030114" y="3029248"/>
              <a:ext cx="540000" cy="540000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3A729A83-E206-41BF-A3EE-0A75C24CAF58}"/>
                </a:ext>
              </a:extLst>
            </p:cNvPr>
            <p:cNvSpPr/>
            <p:nvPr/>
          </p:nvSpPr>
          <p:spPr>
            <a:xfrm>
              <a:off x="6830512" y="4584714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D1C5C8D6-3C36-487E-8D35-9750894558F0}"/>
                </a:ext>
              </a:extLst>
            </p:cNvPr>
            <p:cNvSpPr/>
            <p:nvPr/>
          </p:nvSpPr>
          <p:spPr>
            <a:xfrm>
              <a:off x="6830512" y="3805383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52C5065-1721-4BD9-8A7F-79F209FD2FE0}"/>
                </a:ext>
              </a:extLst>
            </p:cNvPr>
            <p:cNvSpPr/>
            <p:nvPr/>
          </p:nvSpPr>
          <p:spPr>
            <a:xfrm>
              <a:off x="6830512" y="3028879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0779FB65-52A3-48DF-8454-891B7BD67860}"/>
                </a:ext>
              </a:extLst>
            </p:cNvPr>
            <p:cNvSpPr/>
            <p:nvPr/>
          </p:nvSpPr>
          <p:spPr>
            <a:xfrm>
              <a:off x="7640250" y="4584713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3951A0C0-7E28-4745-A7E0-BD5113609EAF}"/>
                </a:ext>
              </a:extLst>
            </p:cNvPr>
            <p:cNvSpPr/>
            <p:nvPr/>
          </p:nvSpPr>
          <p:spPr>
            <a:xfrm>
              <a:off x="7640250" y="3805383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5C3220FC-7C3D-4247-976A-2A996015C89D}"/>
                </a:ext>
              </a:extLst>
            </p:cNvPr>
            <p:cNvSpPr/>
            <p:nvPr/>
          </p:nvSpPr>
          <p:spPr>
            <a:xfrm>
              <a:off x="7640250" y="3028879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50AE76A7-B664-4E33-A085-9A9CA89A4739}"/>
                </a:ext>
              </a:extLst>
            </p:cNvPr>
            <p:cNvSpPr/>
            <p:nvPr/>
          </p:nvSpPr>
          <p:spPr>
            <a:xfrm>
              <a:off x="8437953" y="4586727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17BC462B-A922-470E-A606-A94170CBEC21}"/>
                </a:ext>
              </a:extLst>
            </p:cNvPr>
            <p:cNvSpPr/>
            <p:nvPr/>
          </p:nvSpPr>
          <p:spPr>
            <a:xfrm>
              <a:off x="8437953" y="3807397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86935367-3C4A-40B9-9A55-C6EE195EB8A8}"/>
                </a:ext>
              </a:extLst>
            </p:cNvPr>
            <p:cNvSpPr/>
            <p:nvPr/>
          </p:nvSpPr>
          <p:spPr>
            <a:xfrm>
              <a:off x="8437953" y="3030892"/>
              <a:ext cx="540000" cy="540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950071161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8508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22: × + number sentences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94716D49-D646-4DEA-8553-EB95CB516D17}"/>
              </a:ext>
            </a:extLst>
          </p:cNvPr>
          <p:cNvSpPr/>
          <p:nvPr/>
        </p:nvSpPr>
        <p:spPr>
          <a:xfrm>
            <a:off x="5184532" y="1734075"/>
            <a:ext cx="1822935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/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476196063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8508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22: × + number sentences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94716D49-D646-4DEA-8553-EB95CB516D17}"/>
              </a:ext>
            </a:extLst>
          </p:cNvPr>
          <p:cNvSpPr/>
          <p:nvPr/>
        </p:nvSpPr>
        <p:spPr>
          <a:xfrm>
            <a:off x="5184532" y="1734075"/>
            <a:ext cx="1822935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/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41" name="Arc 40">
            <a:extLst>
              <a:ext uri="{FF2B5EF4-FFF2-40B4-BE49-F238E27FC236}">
                <a16:creationId xmlns:a16="http://schemas.microsoft.com/office/drawing/2014/main" id="{5DEDA726-B273-4902-A9DB-8CE15FC15BB7}"/>
              </a:ext>
            </a:extLst>
          </p:cNvPr>
          <p:cNvSpPr/>
          <p:nvPr/>
        </p:nvSpPr>
        <p:spPr>
          <a:xfrm rot="19260000">
            <a:off x="949340" y="4342943"/>
            <a:ext cx="1760000" cy="1756700"/>
          </a:xfrm>
          <a:prstGeom prst="arc">
            <a:avLst>
              <a:gd name="adj1" fmla="val 14060994"/>
              <a:gd name="adj2" fmla="val 1503712"/>
            </a:avLst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494B96D3-061D-475B-AD7F-9116B5929BB2}"/>
              </a:ext>
            </a:extLst>
          </p:cNvPr>
          <p:cNvCxnSpPr/>
          <p:nvPr/>
        </p:nvCxnSpPr>
        <p:spPr>
          <a:xfrm>
            <a:off x="585289" y="5009981"/>
            <a:ext cx="11088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Arc 42">
            <a:extLst>
              <a:ext uri="{FF2B5EF4-FFF2-40B4-BE49-F238E27FC236}">
                <a16:creationId xmlns:a16="http://schemas.microsoft.com/office/drawing/2014/main" id="{EE617645-BF9F-4BC1-BE1E-F1DDB6E4D442}"/>
              </a:ext>
            </a:extLst>
          </p:cNvPr>
          <p:cNvSpPr/>
          <p:nvPr/>
        </p:nvSpPr>
        <p:spPr>
          <a:xfrm rot="19260000">
            <a:off x="2659522" y="4342943"/>
            <a:ext cx="1760000" cy="1756700"/>
          </a:xfrm>
          <a:prstGeom prst="arc">
            <a:avLst>
              <a:gd name="adj1" fmla="val 14060994"/>
              <a:gd name="adj2" fmla="val 1503712"/>
            </a:avLst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Arc 43">
            <a:extLst>
              <a:ext uri="{FF2B5EF4-FFF2-40B4-BE49-F238E27FC236}">
                <a16:creationId xmlns:a16="http://schemas.microsoft.com/office/drawing/2014/main" id="{37848B41-6DE9-4D45-8B19-CBE68F13B5F4}"/>
              </a:ext>
            </a:extLst>
          </p:cNvPr>
          <p:cNvSpPr/>
          <p:nvPr/>
        </p:nvSpPr>
        <p:spPr>
          <a:xfrm rot="19260000">
            <a:off x="4367837" y="4342948"/>
            <a:ext cx="1760000" cy="1756700"/>
          </a:xfrm>
          <a:prstGeom prst="arc">
            <a:avLst>
              <a:gd name="adj1" fmla="val 14060994"/>
              <a:gd name="adj2" fmla="val 1503712"/>
            </a:avLst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" name="Arc 44">
            <a:extLst>
              <a:ext uri="{FF2B5EF4-FFF2-40B4-BE49-F238E27FC236}">
                <a16:creationId xmlns:a16="http://schemas.microsoft.com/office/drawing/2014/main" id="{4A423ACD-38C9-44CA-8556-FF8DA23EFF25}"/>
              </a:ext>
            </a:extLst>
          </p:cNvPr>
          <p:cNvSpPr/>
          <p:nvPr/>
        </p:nvSpPr>
        <p:spPr>
          <a:xfrm rot="19260000">
            <a:off x="6076157" y="4342933"/>
            <a:ext cx="1760000" cy="1756700"/>
          </a:xfrm>
          <a:prstGeom prst="arc">
            <a:avLst>
              <a:gd name="adj1" fmla="val 14060994"/>
              <a:gd name="adj2" fmla="val 1503712"/>
            </a:avLst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" name="Arc 45">
            <a:extLst>
              <a:ext uri="{FF2B5EF4-FFF2-40B4-BE49-F238E27FC236}">
                <a16:creationId xmlns:a16="http://schemas.microsoft.com/office/drawing/2014/main" id="{600208D6-523F-42C9-94B3-213F63B9F050}"/>
              </a:ext>
            </a:extLst>
          </p:cNvPr>
          <p:cNvSpPr/>
          <p:nvPr/>
        </p:nvSpPr>
        <p:spPr>
          <a:xfrm rot="19260000">
            <a:off x="7784476" y="4350233"/>
            <a:ext cx="1760000" cy="1756700"/>
          </a:xfrm>
          <a:prstGeom prst="arc">
            <a:avLst>
              <a:gd name="adj1" fmla="val 14060994"/>
              <a:gd name="adj2" fmla="val 1503712"/>
            </a:avLst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Arc 46">
            <a:extLst>
              <a:ext uri="{FF2B5EF4-FFF2-40B4-BE49-F238E27FC236}">
                <a16:creationId xmlns:a16="http://schemas.microsoft.com/office/drawing/2014/main" id="{2B4667F6-F244-4451-A09C-94886C45C8FC}"/>
              </a:ext>
            </a:extLst>
          </p:cNvPr>
          <p:cNvSpPr/>
          <p:nvPr/>
        </p:nvSpPr>
        <p:spPr>
          <a:xfrm rot="19260000">
            <a:off x="9488445" y="4348642"/>
            <a:ext cx="1760000" cy="1756700"/>
          </a:xfrm>
          <a:prstGeom prst="arc">
            <a:avLst>
              <a:gd name="adj1" fmla="val 14060994"/>
              <a:gd name="adj2" fmla="val 1503712"/>
            </a:avLst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2E11268E-FF86-475F-87E3-5A98CB51741B}"/>
              </a:ext>
            </a:extLst>
          </p:cNvPr>
          <p:cNvSpPr/>
          <p:nvPr/>
        </p:nvSpPr>
        <p:spPr>
          <a:xfrm>
            <a:off x="1337851" y="3586073"/>
            <a:ext cx="8226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>
              <a:defRPr/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r>
              <a:rPr lang="en-GB" sz="12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758B8F2C-613A-4E11-9BB7-3C780D9031EE}"/>
              </a:ext>
            </a:extLst>
          </p:cNvPr>
          <p:cNvSpPr/>
          <p:nvPr/>
        </p:nvSpPr>
        <p:spPr>
          <a:xfrm>
            <a:off x="2437321" y="5018675"/>
            <a:ext cx="46839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endParaRPr lang="en-GB" sz="4000" dirty="0"/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F0B42674-8923-4583-95D0-C8A6AA83B01E}"/>
              </a:ext>
            </a:extLst>
          </p:cNvPr>
          <p:cNvSpPr/>
          <p:nvPr/>
        </p:nvSpPr>
        <p:spPr>
          <a:xfrm>
            <a:off x="745181" y="5018675"/>
            <a:ext cx="46839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  <a:endParaRPr lang="en-GB" sz="4000" dirty="0"/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DE001387-BAEC-4E21-B9F6-E58FA15A47CD}"/>
              </a:ext>
            </a:extLst>
          </p:cNvPr>
          <p:cNvSpPr/>
          <p:nvPr/>
        </p:nvSpPr>
        <p:spPr>
          <a:xfrm>
            <a:off x="10834500" y="5018360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36</a:t>
            </a:r>
            <a:endParaRPr lang="en-GB" sz="4000" dirty="0"/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77873126-F1E1-4D68-B903-2A088B91A317}"/>
              </a:ext>
            </a:extLst>
          </p:cNvPr>
          <p:cNvSpPr/>
          <p:nvPr/>
        </p:nvSpPr>
        <p:spPr>
          <a:xfrm>
            <a:off x="9151533" y="5022030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30</a:t>
            </a:r>
            <a:endParaRPr lang="en-GB" sz="4000" dirty="0"/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2F33B4F5-15E4-4C91-A471-F7ECD15393AC}"/>
              </a:ext>
            </a:extLst>
          </p:cNvPr>
          <p:cNvSpPr/>
          <p:nvPr/>
        </p:nvSpPr>
        <p:spPr>
          <a:xfrm>
            <a:off x="7440017" y="5018360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24</a:t>
            </a:r>
            <a:endParaRPr lang="en-GB" sz="4000" dirty="0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49592037-9802-4F74-9C41-F63C1EA6BFE6}"/>
              </a:ext>
            </a:extLst>
          </p:cNvPr>
          <p:cNvSpPr/>
          <p:nvPr/>
        </p:nvSpPr>
        <p:spPr>
          <a:xfrm>
            <a:off x="5723885" y="5018360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18</a:t>
            </a:r>
            <a:endParaRPr lang="en-GB" sz="4000" dirty="0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B9685B56-AE0B-4735-8D97-603F36B1996A}"/>
              </a:ext>
            </a:extLst>
          </p:cNvPr>
          <p:cNvSpPr/>
          <p:nvPr/>
        </p:nvSpPr>
        <p:spPr>
          <a:xfrm>
            <a:off x="4011245" y="5022030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12</a:t>
            </a:r>
            <a:endParaRPr lang="en-GB" sz="4000" dirty="0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8246A0D5-C4C5-4588-B06F-BF02937154E9}"/>
              </a:ext>
            </a:extLst>
          </p:cNvPr>
          <p:cNvSpPr/>
          <p:nvPr/>
        </p:nvSpPr>
        <p:spPr>
          <a:xfrm>
            <a:off x="3069702" y="3586073"/>
            <a:ext cx="8226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>
              <a:defRPr/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r>
              <a:rPr lang="en-GB" sz="12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A953D2B6-956A-4445-8539-96BD3D224B43}"/>
              </a:ext>
            </a:extLst>
          </p:cNvPr>
          <p:cNvSpPr/>
          <p:nvPr/>
        </p:nvSpPr>
        <p:spPr>
          <a:xfrm>
            <a:off x="4762914" y="3585830"/>
            <a:ext cx="8226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>
              <a:defRPr/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r>
              <a:rPr lang="en-GB" sz="12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49597A2A-CFF2-41DE-9B11-1F6A4CEE6643}"/>
              </a:ext>
            </a:extLst>
          </p:cNvPr>
          <p:cNvSpPr/>
          <p:nvPr/>
        </p:nvSpPr>
        <p:spPr>
          <a:xfrm>
            <a:off x="6449417" y="3585830"/>
            <a:ext cx="8226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>
              <a:defRPr/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r>
              <a:rPr lang="en-GB" sz="12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8D7197AD-A999-4237-8163-9499799CAC14}"/>
              </a:ext>
            </a:extLst>
          </p:cNvPr>
          <p:cNvSpPr/>
          <p:nvPr/>
        </p:nvSpPr>
        <p:spPr>
          <a:xfrm>
            <a:off x="8160117" y="3585830"/>
            <a:ext cx="8226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>
              <a:defRPr/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r>
              <a:rPr lang="en-GB" sz="12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2C01EE35-4FA9-4D1B-B94F-A974B7980E97}"/>
              </a:ext>
            </a:extLst>
          </p:cNvPr>
          <p:cNvSpPr/>
          <p:nvPr/>
        </p:nvSpPr>
        <p:spPr>
          <a:xfrm>
            <a:off x="9849554" y="3590141"/>
            <a:ext cx="8226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>
              <a:defRPr/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r>
              <a:rPr lang="en-GB" sz="12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4110014594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8508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22: × + number sentences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94716D49-D646-4DEA-8553-EB95CB516D17}"/>
              </a:ext>
            </a:extLst>
          </p:cNvPr>
          <p:cNvSpPr/>
          <p:nvPr/>
        </p:nvSpPr>
        <p:spPr>
          <a:xfrm>
            <a:off x="5184532" y="1734075"/>
            <a:ext cx="1822935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/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6D6EA96E-C135-4701-BD56-ADAD54CF370C}"/>
              </a:ext>
            </a:extLst>
          </p:cNvPr>
          <p:cNvSpPr/>
          <p:nvPr/>
        </p:nvSpPr>
        <p:spPr>
          <a:xfrm>
            <a:off x="4523292" y="6656477"/>
            <a:ext cx="3145413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/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 </a:t>
            </a:r>
            <a:r>
              <a:rPr lang="en-GB" sz="6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+ 6</a:t>
            </a:r>
          </a:p>
        </p:txBody>
      </p:sp>
      <p:sp>
        <p:nvSpPr>
          <p:cNvPr id="41" name="Arc 40">
            <a:extLst>
              <a:ext uri="{FF2B5EF4-FFF2-40B4-BE49-F238E27FC236}">
                <a16:creationId xmlns:a16="http://schemas.microsoft.com/office/drawing/2014/main" id="{5DEDA726-B273-4902-A9DB-8CE15FC15BB7}"/>
              </a:ext>
            </a:extLst>
          </p:cNvPr>
          <p:cNvSpPr/>
          <p:nvPr/>
        </p:nvSpPr>
        <p:spPr>
          <a:xfrm rot="19260000">
            <a:off x="949340" y="4342943"/>
            <a:ext cx="1760000" cy="1756700"/>
          </a:xfrm>
          <a:prstGeom prst="arc">
            <a:avLst>
              <a:gd name="adj1" fmla="val 14060994"/>
              <a:gd name="adj2" fmla="val 1503712"/>
            </a:avLst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494B96D3-061D-475B-AD7F-9116B5929BB2}"/>
              </a:ext>
            </a:extLst>
          </p:cNvPr>
          <p:cNvCxnSpPr/>
          <p:nvPr/>
        </p:nvCxnSpPr>
        <p:spPr>
          <a:xfrm>
            <a:off x="585289" y="5009981"/>
            <a:ext cx="11088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Arc 42">
            <a:extLst>
              <a:ext uri="{FF2B5EF4-FFF2-40B4-BE49-F238E27FC236}">
                <a16:creationId xmlns:a16="http://schemas.microsoft.com/office/drawing/2014/main" id="{EE617645-BF9F-4BC1-BE1E-F1DDB6E4D442}"/>
              </a:ext>
            </a:extLst>
          </p:cNvPr>
          <p:cNvSpPr/>
          <p:nvPr/>
        </p:nvSpPr>
        <p:spPr>
          <a:xfrm rot="19260000">
            <a:off x="2659522" y="4342943"/>
            <a:ext cx="1760000" cy="1756700"/>
          </a:xfrm>
          <a:prstGeom prst="arc">
            <a:avLst>
              <a:gd name="adj1" fmla="val 14060994"/>
              <a:gd name="adj2" fmla="val 1503712"/>
            </a:avLst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Arc 43">
            <a:extLst>
              <a:ext uri="{FF2B5EF4-FFF2-40B4-BE49-F238E27FC236}">
                <a16:creationId xmlns:a16="http://schemas.microsoft.com/office/drawing/2014/main" id="{37848B41-6DE9-4D45-8B19-CBE68F13B5F4}"/>
              </a:ext>
            </a:extLst>
          </p:cNvPr>
          <p:cNvSpPr/>
          <p:nvPr/>
        </p:nvSpPr>
        <p:spPr>
          <a:xfrm rot="19260000">
            <a:off x="4367837" y="4342948"/>
            <a:ext cx="1760000" cy="1756700"/>
          </a:xfrm>
          <a:prstGeom prst="arc">
            <a:avLst>
              <a:gd name="adj1" fmla="val 14060994"/>
              <a:gd name="adj2" fmla="val 1503712"/>
            </a:avLst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" name="Arc 44">
            <a:extLst>
              <a:ext uri="{FF2B5EF4-FFF2-40B4-BE49-F238E27FC236}">
                <a16:creationId xmlns:a16="http://schemas.microsoft.com/office/drawing/2014/main" id="{4A423ACD-38C9-44CA-8556-FF8DA23EFF25}"/>
              </a:ext>
            </a:extLst>
          </p:cNvPr>
          <p:cNvSpPr/>
          <p:nvPr/>
        </p:nvSpPr>
        <p:spPr>
          <a:xfrm rot="19260000">
            <a:off x="6076157" y="4342933"/>
            <a:ext cx="1760000" cy="1756700"/>
          </a:xfrm>
          <a:prstGeom prst="arc">
            <a:avLst>
              <a:gd name="adj1" fmla="val 14060994"/>
              <a:gd name="adj2" fmla="val 1503712"/>
            </a:avLst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" name="Arc 45">
            <a:extLst>
              <a:ext uri="{FF2B5EF4-FFF2-40B4-BE49-F238E27FC236}">
                <a16:creationId xmlns:a16="http://schemas.microsoft.com/office/drawing/2014/main" id="{600208D6-523F-42C9-94B3-213F63B9F050}"/>
              </a:ext>
            </a:extLst>
          </p:cNvPr>
          <p:cNvSpPr/>
          <p:nvPr/>
        </p:nvSpPr>
        <p:spPr>
          <a:xfrm rot="19260000">
            <a:off x="7784476" y="4350233"/>
            <a:ext cx="1760000" cy="1756700"/>
          </a:xfrm>
          <a:prstGeom prst="arc">
            <a:avLst>
              <a:gd name="adj1" fmla="val 14060994"/>
              <a:gd name="adj2" fmla="val 1503712"/>
            </a:avLst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Arc 46">
            <a:extLst>
              <a:ext uri="{FF2B5EF4-FFF2-40B4-BE49-F238E27FC236}">
                <a16:creationId xmlns:a16="http://schemas.microsoft.com/office/drawing/2014/main" id="{2B4667F6-F244-4451-A09C-94886C45C8FC}"/>
              </a:ext>
            </a:extLst>
          </p:cNvPr>
          <p:cNvSpPr/>
          <p:nvPr/>
        </p:nvSpPr>
        <p:spPr>
          <a:xfrm rot="19260000">
            <a:off x="9488445" y="4348642"/>
            <a:ext cx="1760000" cy="1756700"/>
          </a:xfrm>
          <a:prstGeom prst="arc">
            <a:avLst>
              <a:gd name="adj1" fmla="val 14060994"/>
              <a:gd name="adj2" fmla="val 1503712"/>
            </a:avLst>
          </a:prstGeom>
          <a:ln w="5715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2E11268E-FF86-475F-87E3-5A98CB51741B}"/>
              </a:ext>
            </a:extLst>
          </p:cNvPr>
          <p:cNvSpPr/>
          <p:nvPr/>
        </p:nvSpPr>
        <p:spPr>
          <a:xfrm>
            <a:off x="1337851" y="3586073"/>
            <a:ext cx="8226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>
              <a:defRPr/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r>
              <a:rPr lang="en-GB" sz="12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758B8F2C-613A-4E11-9BB7-3C780D9031EE}"/>
              </a:ext>
            </a:extLst>
          </p:cNvPr>
          <p:cNvSpPr/>
          <p:nvPr/>
        </p:nvSpPr>
        <p:spPr>
          <a:xfrm>
            <a:off x="2437321" y="5018675"/>
            <a:ext cx="46839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endParaRPr lang="en-GB" sz="4000" dirty="0"/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F0B42674-8923-4583-95D0-C8A6AA83B01E}"/>
              </a:ext>
            </a:extLst>
          </p:cNvPr>
          <p:cNvSpPr/>
          <p:nvPr/>
        </p:nvSpPr>
        <p:spPr>
          <a:xfrm>
            <a:off x="745181" y="5018675"/>
            <a:ext cx="46839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  <a:endParaRPr lang="en-GB" sz="4000" dirty="0"/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DE001387-BAEC-4E21-B9F6-E58FA15A47CD}"/>
              </a:ext>
            </a:extLst>
          </p:cNvPr>
          <p:cNvSpPr/>
          <p:nvPr/>
        </p:nvSpPr>
        <p:spPr>
          <a:xfrm>
            <a:off x="10834500" y="5018360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rgbClr val="FF0000"/>
                </a:solidFill>
                <a:latin typeface="Century Gothic" panose="020B0502020202020204" pitchFamily="34" charset="0"/>
              </a:rPr>
              <a:t>36</a:t>
            </a:r>
            <a:endParaRPr lang="en-GB" sz="4000" dirty="0">
              <a:solidFill>
                <a:srgbClr val="FF0000"/>
              </a:solidFill>
            </a:endParaRP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77873126-F1E1-4D68-B903-2A088B91A317}"/>
              </a:ext>
            </a:extLst>
          </p:cNvPr>
          <p:cNvSpPr/>
          <p:nvPr/>
        </p:nvSpPr>
        <p:spPr>
          <a:xfrm>
            <a:off x="9151533" y="5022030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30</a:t>
            </a:r>
            <a:endParaRPr lang="en-GB" sz="4000" dirty="0"/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2F33B4F5-15E4-4C91-A471-F7ECD15393AC}"/>
              </a:ext>
            </a:extLst>
          </p:cNvPr>
          <p:cNvSpPr/>
          <p:nvPr/>
        </p:nvSpPr>
        <p:spPr>
          <a:xfrm>
            <a:off x="7440017" y="5018360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24</a:t>
            </a:r>
            <a:endParaRPr lang="en-GB" sz="4000" dirty="0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49592037-9802-4F74-9C41-F63C1EA6BFE6}"/>
              </a:ext>
            </a:extLst>
          </p:cNvPr>
          <p:cNvSpPr/>
          <p:nvPr/>
        </p:nvSpPr>
        <p:spPr>
          <a:xfrm>
            <a:off x="5723885" y="5018360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18</a:t>
            </a:r>
            <a:endParaRPr lang="en-GB" sz="4000" dirty="0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B9685B56-AE0B-4735-8D97-603F36B1996A}"/>
              </a:ext>
            </a:extLst>
          </p:cNvPr>
          <p:cNvSpPr/>
          <p:nvPr/>
        </p:nvSpPr>
        <p:spPr>
          <a:xfrm>
            <a:off x="4011245" y="5022030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12</a:t>
            </a:r>
            <a:endParaRPr lang="en-GB" sz="4000" dirty="0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8246A0D5-C4C5-4588-B06F-BF02937154E9}"/>
              </a:ext>
            </a:extLst>
          </p:cNvPr>
          <p:cNvSpPr/>
          <p:nvPr/>
        </p:nvSpPr>
        <p:spPr>
          <a:xfrm>
            <a:off x="3069702" y="3586073"/>
            <a:ext cx="8226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>
              <a:defRPr/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r>
              <a:rPr lang="en-GB" sz="12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A953D2B6-956A-4445-8539-96BD3D224B43}"/>
              </a:ext>
            </a:extLst>
          </p:cNvPr>
          <p:cNvSpPr/>
          <p:nvPr/>
        </p:nvSpPr>
        <p:spPr>
          <a:xfrm>
            <a:off x="4762914" y="3585830"/>
            <a:ext cx="8226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>
              <a:defRPr/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r>
              <a:rPr lang="en-GB" sz="12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49597A2A-CFF2-41DE-9B11-1F6A4CEE6643}"/>
              </a:ext>
            </a:extLst>
          </p:cNvPr>
          <p:cNvSpPr/>
          <p:nvPr/>
        </p:nvSpPr>
        <p:spPr>
          <a:xfrm>
            <a:off x="6449417" y="3585830"/>
            <a:ext cx="8226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>
              <a:defRPr/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r>
              <a:rPr lang="en-GB" sz="12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8D7197AD-A999-4237-8163-9499799CAC14}"/>
              </a:ext>
            </a:extLst>
          </p:cNvPr>
          <p:cNvSpPr/>
          <p:nvPr/>
        </p:nvSpPr>
        <p:spPr>
          <a:xfrm>
            <a:off x="8160117" y="3585830"/>
            <a:ext cx="8226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>
              <a:defRPr/>
            </a:pP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+</a:t>
            </a:r>
            <a:r>
              <a:rPr lang="en-GB" sz="12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2C01EE35-4FA9-4D1B-B94F-A974B7980E97}"/>
              </a:ext>
            </a:extLst>
          </p:cNvPr>
          <p:cNvSpPr/>
          <p:nvPr/>
        </p:nvSpPr>
        <p:spPr>
          <a:xfrm>
            <a:off x="9849554" y="3590141"/>
            <a:ext cx="8226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>
              <a:defRPr/>
            </a:pPr>
            <a:r>
              <a:rPr lang="en-GB" sz="4000" dirty="0">
                <a:solidFill>
                  <a:srgbClr val="FF0000"/>
                </a:solidFill>
                <a:latin typeface="Century Gothic" panose="020B0502020202020204" pitchFamily="34" charset="0"/>
              </a:rPr>
              <a:t>+</a:t>
            </a:r>
            <a:r>
              <a:rPr lang="en-GB" sz="1200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4000" dirty="0">
                <a:solidFill>
                  <a:srgbClr val="FF0000"/>
                </a:solidFill>
                <a:latin typeface="Century Gothic" panose="020B0502020202020204" pitchFamily="34" charset="0"/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1311285530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8508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22: × + number sentences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94716D49-D646-4DEA-8553-EB95CB516D17}"/>
              </a:ext>
            </a:extLst>
          </p:cNvPr>
          <p:cNvSpPr/>
          <p:nvPr/>
        </p:nvSpPr>
        <p:spPr>
          <a:xfrm>
            <a:off x="5184532" y="1734075"/>
            <a:ext cx="1822935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/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2577615952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8508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22: × + number sentences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94716D49-D646-4DEA-8553-EB95CB516D17}"/>
              </a:ext>
            </a:extLst>
          </p:cNvPr>
          <p:cNvSpPr/>
          <p:nvPr/>
        </p:nvSpPr>
        <p:spPr>
          <a:xfrm>
            <a:off x="5184532" y="1734075"/>
            <a:ext cx="1822935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/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D19EC69-59A8-4B19-ABB8-78E84447DFD5}"/>
              </a:ext>
            </a:extLst>
          </p:cNvPr>
          <p:cNvGrpSpPr/>
          <p:nvPr/>
        </p:nvGrpSpPr>
        <p:grpSpPr>
          <a:xfrm>
            <a:off x="3895057" y="3443472"/>
            <a:ext cx="1008000" cy="1008000"/>
            <a:chOff x="3895057" y="3443472"/>
            <a:chExt cx="1008000" cy="1008000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63966975-7D11-447D-B02D-4BC1B98E41E3}"/>
                </a:ext>
              </a:extLst>
            </p:cNvPr>
            <p:cNvGrpSpPr/>
            <p:nvPr/>
          </p:nvGrpSpPr>
          <p:grpSpPr>
            <a:xfrm>
              <a:off x="3895057" y="3443472"/>
              <a:ext cx="1008000" cy="1008000"/>
              <a:chOff x="1965161" y="4256558"/>
              <a:chExt cx="1008000" cy="1008000"/>
            </a:xfrm>
          </p:grpSpPr>
          <p:sp>
            <p:nvSpPr>
              <p:cNvPr id="10" name="Rectangle 32">
                <a:extLst>
                  <a:ext uri="{FF2B5EF4-FFF2-40B4-BE49-F238E27FC236}">
                    <a16:creationId xmlns:a16="http://schemas.microsoft.com/office/drawing/2014/main" id="{EC0EDF93-2E05-4ECF-AD5C-635CA2F55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161" y="4256558"/>
                <a:ext cx="1008000" cy="1008000"/>
              </a:xfrm>
              <a:prstGeom prst="rect">
                <a:avLst/>
              </a:prstGeom>
              <a:solidFill>
                <a:srgbClr val="FFFFFF"/>
              </a:solidFill>
              <a:ln w="57150" algn="ctr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000000"/>
                      </a:outerShdw>
                    </a:effectLst>
                  </a14:hiddenEffects>
                </a:ext>
              </a:extLst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  <p:sp>
            <p:nvSpPr>
              <p:cNvPr id="11" name="Oval 33">
                <a:extLst>
                  <a:ext uri="{FF2B5EF4-FFF2-40B4-BE49-F238E27FC236}">
                    <a16:creationId xmlns:a16="http://schemas.microsoft.com/office/drawing/2014/main" id="{211C2292-0994-43C5-A168-7304AB9BD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491" y="4959205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" name="Oval 34">
                <a:extLst>
                  <a:ext uri="{FF2B5EF4-FFF2-40B4-BE49-F238E27FC236}">
                    <a16:creationId xmlns:a16="http://schemas.microsoft.com/office/drawing/2014/main" id="{2775805D-FDBD-4DF7-AB97-BD875C942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875" y="442773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" name="Oval 35">
                <a:extLst>
                  <a:ext uri="{FF2B5EF4-FFF2-40B4-BE49-F238E27FC236}">
                    <a16:creationId xmlns:a16="http://schemas.microsoft.com/office/drawing/2014/main" id="{9925EC8D-668E-499D-97A2-5F09FB152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161" y="468855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29" name="Oval 33">
              <a:extLst>
                <a:ext uri="{FF2B5EF4-FFF2-40B4-BE49-F238E27FC236}">
                  <a16:creationId xmlns:a16="http://schemas.microsoft.com/office/drawing/2014/main" id="{220CDBD4-C955-4C30-AB79-727683F01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771" y="4146119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0" name="Oval 33">
              <a:extLst>
                <a:ext uri="{FF2B5EF4-FFF2-40B4-BE49-F238E27FC236}">
                  <a16:creationId xmlns:a16="http://schemas.microsoft.com/office/drawing/2014/main" id="{4BCDC207-1B85-414B-9473-DFCFA7A25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387" y="3615496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277B62AF-C90C-432B-A649-1B28792DF39A}"/>
              </a:ext>
            </a:extLst>
          </p:cNvPr>
          <p:cNvGrpSpPr/>
          <p:nvPr/>
        </p:nvGrpSpPr>
        <p:grpSpPr>
          <a:xfrm>
            <a:off x="5591999" y="3443472"/>
            <a:ext cx="1008000" cy="1008000"/>
            <a:chOff x="3895057" y="3443472"/>
            <a:chExt cx="1008000" cy="1008000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0D8C59C8-F6A1-4923-BDD1-45E4A0712817}"/>
                </a:ext>
              </a:extLst>
            </p:cNvPr>
            <p:cNvGrpSpPr/>
            <p:nvPr/>
          </p:nvGrpSpPr>
          <p:grpSpPr>
            <a:xfrm>
              <a:off x="3895057" y="3443472"/>
              <a:ext cx="1008000" cy="1008000"/>
              <a:chOff x="1965161" y="4256558"/>
              <a:chExt cx="1008000" cy="1008000"/>
            </a:xfrm>
          </p:grpSpPr>
          <p:sp>
            <p:nvSpPr>
              <p:cNvPr id="35" name="Rectangle 32">
                <a:extLst>
                  <a:ext uri="{FF2B5EF4-FFF2-40B4-BE49-F238E27FC236}">
                    <a16:creationId xmlns:a16="http://schemas.microsoft.com/office/drawing/2014/main" id="{549DB827-CB76-427F-8563-BD4BA364F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161" y="4256558"/>
                <a:ext cx="1008000" cy="1008000"/>
              </a:xfrm>
              <a:prstGeom prst="rect">
                <a:avLst/>
              </a:prstGeom>
              <a:solidFill>
                <a:srgbClr val="FFFFFF"/>
              </a:solidFill>
              <a:ln w="57150" algn="ctr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000000"/>
                      </a:outerShdw>
                    </a:effectLst>
                  </a14:hiddenEffects>
                </a:ext>
              </a:extLst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  <p:sp>
            <p:nvSpPr>
              <p:cNvPr id="36" name="Oval 33">
                <a:extLst>
                  <a:ext uri="{FF2B5EF4-FFF2-40B4-BE49-F238E27FC236}">
                    <a16:creationId xmlns:a16="http://schemas.microsoft.com/office/drawing/2014/main" id="{A336D5FF-E560-4453-826D-891A77428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491" y="4959205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" name="Oval 34">
                <a:extLst>
                  <a:ext uri="{FF2B5EF4-FFF2-40B4-BE49-F238E27FC236}">
                    <a16:creationId xmlns:a16="http://schemas.microsoft.com/office/drawing/2014/main" id="{25BE71FA-4C90-48AE-9375-9B1E210B3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875" y="442773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" name="Oval 35">
                <a:extLst>
                  <a:ext uri="{FF2B5EF4-FFF2-40B4-BE49-F238E27FC236}">
                    <a16:creationId xmlns:a16="http://schemas.microsoft.com/office/drawing/2014/main" id="{37497F38-98C3-489B-888B-1BAB82778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161" y="468855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33" name="Oval 33">
              <a:extLst>
                <a:ext uri="{FF2B5EF4-FFF2-40B4-BE49-F238E27FC236}">
                  <a16:creationId xmlns:a16="http://schemas.microsoft.com/office/drawing/2014/main" id="{99B84F19-CD30-4893-A79D-8330A5CB9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771" y="4146119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C4342EEB-C704-48F9-876E-DA0922406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387" y="3615496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FA2658CE-0AAF-47AF-A345-D38D2E22CA7F}"/>
              </a:ext>
            </a:extLst>
          </p:cNvPr>
          <p:cNvGrpSpPr/>
          <p:nvPr/>
        </p:nvGrpSpPr>
        <p:grpSpPr>
          <a:xfrm>
            <a:off x="3895058" y="4962405"/>
            <a:ext cx="1008000" cy="1008000"/>
            <a:chOff x="3895057" y="3443472"/>
            <a:chExt cx="1008000" cy="1008000"/>
          </a:xfrm>
        </p:grpSpPr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144D15E6-D104-4FB7-A819-BB5F6A0AB8F5}"/>
                </a:ext>
              </a:extLst>
            </p:cNvPr>
            <p:cNvGrpSpPr/>
            <p:nvPr/>
          </p:nvGrpSpPr>
          <p:grpSpPr>
            <a:xfrm>
              <a:off x="3895057" y="3443472"/>
              <a:ext cx="1008000" cy="1008000"/>
              <a:chOff x="1965161" y="4256558"/>
              <a:chExt cx="1008000" cy="1008000"/>
            </a:xfrm>
          </p:grpSpPr>
          <p:sp>
            <p:nvSpPr>
              <p:cNvPr id="43" name="Rectangle 32">
                <a:extLst>
                  <a:ext uri="{FF2B5EF4-FFF2-40B4-BE49-F238E27FC236}">
                    <a16:creationId xmlns:a16="http://schemas.microsoft.com/office/drawing/2014/main" id="{BFE17ACA-EEFC-4E2A-B429-92197170D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161" y="4256558"/>
                <a:ext cx="1008000" cy="1008000"/>
              </a:xfrm>
              <a:prstGeom prst="rect">
                <a:avLst/>
              </a:prstGeom>
              <a:solidFill>
                <a:srgbClr val="FFFFFF"/>
              </a:solidFill>
              <a:ln w="57150" algn="ctr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000000"/>
                      </a:outerShdw>
                    </a:effectLst>
                  </a14:hiddenEffects>
                </a:ext>
              </a:extLst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  <p:sp>
            <p:nvSpPr>
              <p:cNvPr id="44" name="Oval 33">
                <a:extLst>
                  <a:ext uri="{FF2B5EF4-FFF2-40B4-BE49-F238E27FC236}">
                    <a16:creationId xmlns:a16="http://schemas.microsoft.com/office/drawing/2014/main" id="{072AEB1E-72DC-4552-8DCF-6BBCE03E5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491" y="4959205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" name="Oval 34">
                <a:extLst>
                  <a:ext uri="{FF2B5EF4-FFF2-40B4-BE49-F238E27FC236}">
                    <a16:creationId xmlns:a16="http://schemas.microsoft.com/office/drawing/2014/main" id="{2C876F22-3FD7-4B75-8567-F9FBA1AFA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875" y="442773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" name="Oval 35">
                <a:extLst>
                  <a:ext uri="{FF2B5EF4-FFF2-40B4-BE49-F238E27FC236}">
                    <a16:creationId xmlns:a16="http://schemas.microsoft.com/office/drawing/2014/main" id="{95F8C2BE-9736-463C-8849-177AC64DA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161" y="468855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41" name="Oval 33">
              <a:extLst>
                <a:ext uri="{FF2B5EF4-FFF2-40B4-BE49-F238E27FC236}">
                  <a16:creationId xmlns:a16="http://schemas.microsoft.com/office/drawing/2014/main" id="{1FED3A82-1620-41B8-A1ED-3C48C0612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771" y="4146119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2" name="Oval 33">
              <a:extLst>
                <a:ext uri="{FF2B5EF4-FFF2-40B4-BE49-F238E27FC236}">
                  <a16:creationId xmlns:a16="http://schemas.microsoft.com/office/drawing/2014/main" id="{077E362C-1B02-497D-B842-D5C07B30A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387" y="3615496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30FFA2C0-7A96-45B0-9FC5-122F9C69CA27}"/>
              </a:ext>
            </a:extLst>
          </p:cNvPr>
          <p:cNvGrpSpPr/>
          <p:nvPr/>
        </p:nvGrpSpPr>
        <p:grpSpPr>
          <a:xfrm>
            <a:off x="5592000" y="4962405"/>
            <a:ext cx="1008000" cy="1008000"/>
            <a:chOff x="3895057" y="3443472"/>
            <a:chExt cx="1008000" cy="1008000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9FCCA1BF-ED4C-40C5-B092-E9048AF4A2D9}"/>
                </a:ext>
              </a:extLst>
            </p:cNvPr>
            <p:cNvGrpSpPr/>
            <p:nvPr/>
          </p:nvGrpSpPr>
          <p:grpSpPr>
            <a:xfrm>
              <a:off x="3895057" y="3443472"/>
              <a:ext cx="1008000" cy="1008000"/>
              <a:chOff x="1965161" y="4256558"/>
              <a:chExt cx="1008000" cy="1008000"/>
            </a:xfrm>
          </p:grpSpPr>
          <p:sp>
            <p:nvSpPr>
              <p:cNvPr id="51" name="Rectangle 32">
                <a:extLst>
                  <a:ext uri="{FF2B5EF4-FFF2-40B4-BE49-F238E27FC236}">
                    <a16:creationId xmlns:a16="http://schemas.microsoft.com/office/drawing/2014/main" id="{AC48DC7C-82BC-440D-8442-5FA398ECB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161" y="4256558"/>
                <a:ext cx="1008000" cy="1008000"/>
              </a:xfrm>
              <a:prstGeom prst="rect">
                <a:avLst/>
              </a:prstGeom>
              <a:solidFill>
                <a:srgbClr val="FFFFFF"/>
              </a:solidFill>
              <a:ln w="57150" algn="ctr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000000"/>
                      </a:outerShdw>
                    </a:effectLst>
                  </a14:hiddenEffects>
                </a:ext>
              </a:extLst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  <p:sp>
            <p:nvSpPr>
              <p:cNvPr id="52" name="Oval 33">
                <a:extLst>
                  <a:ext uri="{FF2B5EF4-FFF2-40B4-BE49-F238E27FC236}">
                    <a16:creationId xmlns:a16="http://schemas.microsoft.com/office/drawing/2014/main" id="{26B8B98E-7710-4F42-AF9A-4B393CE96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491" y="4959205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" name="Oval 34">
                <a:extLst>
                  <a:ext uri="{FF2B5EF4-FFF2-40B4-BE49-F238E27FC236}">
                    <a16:creationId xmlns:a16="http://schemas.microsoft.com/office/drawing/2014/main" id="{649DEFB2-CC17-4B97-BF74-7B5C0BDFD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875" y="442773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" name="Oval 35">
                <a:extLst>
                  <a:ext uri="{FF2B5EF4-FFF2-40B4-BE49-F238E27FC236}">
                    <a16:creationId xmlns:a16="http://schemas.microsoft.com/office/drawing/2014/main" id="{2E2DCE3A-FDDF-4572-BDBB-3E63AD4DE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161" y="468855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49" name="Oval 33">
              <a:extLst>
                <a:ext uri="{FF2B5EF4-FFF2-40B4-BE49-F238E27FC236}">
                  <a16:creationId xmlns:a16="http://schemas.microsoft.com/office/drawing/2014/main" id="{5085138A-9D2F-49F0-B183-DC79282E3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771" y="4146119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99BF2B9B-8CE8-430D-9DDE-57EE0A69F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387" y="3615496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7F8464C7-5329-481D-A133-6A9295AAE0EC}"/>
              </a:ext>
            </a:extLst>
          </p:cNvPr>
          <p:cNvGrpSpPr/>
          <p:nvPr/>
        </p:nvGrpSpPr>
        <p:grpSpPr>
          <a:xfrm>
            <a:off x="7285713" y="3443472"/>
            <a:ext cx="1008000" cy="1008000"/>
            <a:chOff x="3895057" y="3443472"/>
            <a:chExt cx="1008000" cy="1008000"/>
          </a:xfrm>
        </p:grpSpPr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AA94D167-7919-4F7E-936C-1CD490D832C1}"/>
                </a:ext>
              </a:extLst>
            </p:cNvPr>
            <p:cNvGrpSpPr/>
            <p:nvPr/>
          </p:nvGrpSpPr>
          <p:grpSpPr>
            <a:xfrm>
              <a:off x="3895057" y="3443472"/>
              <a:ext cx="1008000" cy="1008000"/>
              <a:chOff x="1965161" y="4256558"/>
              <a:chExt cx="1008000" cy="1008000"/>
            </a:xfrm>
          </p:grpSpPr>
          <p:sp>
            <p:nvSpPr>
              <p:cNvPr id="60" name="Rectangle 32">
                <a:extLst>
                  <a:ext uri="{FF2B5EF4-FFF2-40B4-BE49-F238E27FC236}">
                    <a16:creationId xmlns:a16="http://schemas.microsoft.com/office/drawing/2014/main" id="{87E547E1-0B53-48EB-90E6-FAE2046C6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161" y="4256558"/>
                <a:ext cx="1008000" cy="1008000"/>
              </a:xfrm>
              <a:prstGeom prst="rect">
                <a:avLst/>
              </a:prstGeom>
              <a:solidFill>
                <a:srgbClr val="FFFFFF"/>
              </a:solidFill>
              <a:ln w="57150" algn="ctr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000000"/>
                      </a:outerShdw>
                    </a:effectLst>
                  </a14:hiddenEffects>
                </a:ext>
              </a:extLst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  <p:sp>
            <p:nvSpPr>
              <p:cNvPr id="61" name="Oval 33">
                <a:extLst>
                  <a:ext uri="{FF2B5EF4-FFF2-40B4-BE49-F238E27FC236}">
                    <a16:creationId xmlns:a16="http://schemas.microsoft.com/office/drawing/2014/main" id="{830F9C38-D5EE-48F3-B611-8FA12E168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491" y="4959205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" name="Oval 34">
                <a:extLst>
                  <a:ext uri="{FF2B5EF4-FFF2-40B4-BE49-F238E27FC236}">
                    <a16:creationId xmlns:a16="http://schemas.microsoft.com/office/drawing/2014/main" id="{36D9DDDA-E3FD-49A2-8829-222BE8828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875" y="442773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" name="Oval 35">
                <a:extLst>
                  <a:ext uri="{FF2B5EF4-FFF2-40B4-BE49-F238E27FC236}">
                    <a16:creationId xmlns:a16="http://schemas.microsoft.com/office/drawing/2014/main" id="{C3F4F1C9-DE3C-47F3-B589-18192DA72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161" y="468855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58" name="Oval 33">
              <a:extLst>
                <a:ext uri="{FF2B5EF4-FFF2-40B4-BE49-F238E27FC236}">
                  <a16:creationId xmlns:a16="http://schemas.microsoft.com/office/drawing/2014/main" id="{C7DD9A10-43F7-462C-91A7-E05256E9B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771" y="4146119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949A72CA-C561-4C89-971E-5449948C3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387" y="3615496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AE465D4-8800-4D24-A0EC-C2B839BC4F5B}"/>
              </a:ext>
            </a:extLst>
          </p:cNvPr>
          <p:cNvGrpSpPr/>
          <p:nvPr/>
        </p:nvGrpSpPr>
        <p:grpSpPr>
          <a:xfrm>
            <a:off x="7285714" y="4962405"/>
            <a:ext cx="1008000" cy="1008000"/>
            <a:chOff x="3895057" y="3443472"/>
            <a:chExt cx="1008000" cy="1008000"/>
          </a:xfrm>
        </p:grpSpPr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223D5B33-6837-49CA-863F-4A933B8959FC}"/>
                </a:ext>
              </a:extLst>
            </p:cNvPr>
            <p:cNvGrpSpPr/>
            <p:nvPr/>
          </p:nvGrpSpPr>
          <p:grpSpPr>
            <a:xfrm>
              <a:off x="3895057" y="3443472"/>
              <a:ext cx="1008000" cy="1008000"/>
              <a:chOff x="1965161" y="4256558"/>
              <a:chExt cx="1008000" cy="1008000"/>
            </a:xfrm>
          </p:grpSpPr>
          <p:sp>
            <p:nvSpPr>
              <p:cNvPr id="68" name="Rectangle 32">
                <a:extLst>
                  <a:ext uri="{FF2B5EF4-FFF2-40B4-BE49-F238E27FC236}">
                    <a16:creationId xmlns:a16="http://schemas.microsoft.com/office/drawing/2014/main" id="{47354272-208B-4E85-97F6-4A0059237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161" y="4256558"/>
                <a:ext cx="1008000" cy="1008000"/>
              </a:xfrm>
              <a:prstGeom prst="rect">
                <a:avLst/>
              </a:prstGeom>
              <a:solidFill>
                <a:srgbClr val="FFFFFF"/>
              </a:solidFill>
              <a:ln w="57150" algn="ctr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000000"/>
                      </a:outerShdw>
                    </a:effectLst>
                  </a14:hiddenEffects>
                </a:ext>
              </a:extLst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  <p:sp>
            <p:nvSpPr>
              <p:cNvPr id="69" name="Oval 33">
                <a:extLst>
                  <a:ext uri="{FF2B5EF4-FFF2-40B4-BE49-F238E27FC236}">
                    <a16:creationId xmlns:a16="http://schemas.microsoft.com/office/drawing/2014/main" id="{40332E2E-8401-4519-BA3A-A40D3A8BB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491" y="4959205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" name="Oval 34">
                <a:extLst>
                  <a:ext uri="{FF2B5EF4-FFF2-40B4-BE49-F238E27FC236}">
                    <a16:creationId xmlns:a16="http://schemas.microsoft.com/office/drawing/2014/main" id="{932D9D0D-178D-4CDA-8656-C338219C7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875" y="442773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" name="Oval 35">
                <a:extLst>
                  <a:ext uri="{FF2B5EF4-FFF2-40B4-BE49-F238E27FC236}">
                    <a16:creationId xmlns:a16="http://schemas.microsoft.com/office/drawing/2014/main" id="{22849818-9819-4A5A-9908-F334D5C58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161" y="468855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66" name="Oval 33">
              <a:extLst>
                <a:ext uri="{FF2B5EF4-FFF2-40B4-BE49-F238E27FC236}">
                  <a16:creationId xmlns:a16="http://schemas.microsoft.com/office/drawing/2014/main" id="{DDCAA6CE-6785-462E-BF2E-7EAA74188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771" y="4146119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84C4BF51-AF56-4C0E-8658-244A247BD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387" y="3615496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4021924459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8508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22: × + number sentences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94716D49-D646-4DEA-8553-EB95CB516D17}"/>
              </a:ext>
            </a:extLst>
          </p:cNvPr>
          <p:cNvSpPr/>
          <p:nvPr/>
        </p:nvSpPr>
        <p:spPr>
          <a:xfrm>
            <a:off x="5184532" y="1734075"/>
            <a:ext cx="1822935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/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D19EC69-59A8-4B19-ABB8-78E84447DFD5}"/>
              </a:ext>
            </a:extLst>
          </p:cNvPr>
          <p:cNvGrpSpPr/>
          <p:nvPr/>
        </p:nvGrpSpPr>
        <p:grpSpPr>
          <a:xfrm>
            <a:off x="3895057" y="3443472"/>
            <a:ext cx="1008000" cy="1008000"/>
            <a:chOff x="3895057" y="3443472"/>
            <a:chExt cx="1008000" cy="1008000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63966975-7D11-447D-B02D-4BC1B98E41E3}"/>
                </a:ext>
              </a:extLst>
            </p:cNvPr>
            <p:cNvGrpSpPr/>
            <p:nvPr/>
          </p:nvGrpSpPr>
          <p:grpSpPr>
            <a:xfrm>
              <a:off x="3895057" y="3443472"/>
              <a:ext cx="1008000" cy="1008000"/>
              <a:chOff x="1965161" y="4256558"/>
              <a:chExt cx="1008000" cy="1008000"/>
            </a:xfrm>
          </p:grpSpPr>
          <p:sp>
            <p:nvSpPr>
              <p:cNvPr id="10" name="Rectangle 32">
                <a:extLst>
                  <a:ext uri="{FF2B5EF4-FFF2-40B4-BE49-F238E27FC236}">
                    <a16:creationId xmlns:a16="http://schemas.microsoft.com/office/drawing/2014/main" id="{EC0EDF93-2E05-4ECF-AD5C-635CA2F55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161" y="4256558"/>
                <a:ext cx="1008000" cy="1008000"/>
              </a:xfrm>
              <a:prstGeom prst="rect">
                <a:avLst/>
              </a:prstGeom>
              <a:solidFill>
                <a:srgbClr val="FFFFFF"/>
              </a:solidFill>
              <a:ln w="57150" algn="ctr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000000"/>
                      </a:outerShdw>
                    </a:effectLst>
                  </a14:hiddenEffects>
                </a:ext>
              </a:extLst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  <p:sp>
            <p:nvSpPr>
              <p:cNvPr id="11" name="Oval 33">
                <a:extLst>
                  <a:ext uri="{FF2B5EF4-FFF2-40B4-BE49-F238E27FC236}">
                    <a16:creationId xmlns:a16="http://schemas.microsoft.com/office/drawing/2014/main" id="{211C2292-0994-43C5-A168-7304AB9BD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491" y="4959205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" name="Oval 34">
                <a:extLst>
                  <a:ext uri="{FF2B5EF4-FFF2-40B4-BE49-F238E27FC236}">
                    <a16:creationId xmlns:a16="http://schemas.microsoft.com/office/drawing/2014/main" id="{2775805D-FDBD-4DF7-AB97-BD875C942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875" y="442773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" name="Oval 35">
                <a:extLst>
                  <a:ext uri="{FF2B5EF4-FFF2-40B4-BE49-F238E27FC236}">
                    <a16:creationId xmlns:a16="http://schemas.microsoft.com/office/drawing/2014/main" id="{9925EC8D-668E-499D-97A2-5F09FB152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161" y="468855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29" name="Oval 33">
              <a:extLst>
                <a:ext uri="{FF2B5EF4-FFF2-40B4-BE49-F238E27FC236}">
                  <a16:creationId xmlns:a16="http://schemas.microsoft.com/office/drawing/2014/main" id="{220CDBD4-C955-4C30-AB79-727683F01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771" y="4146119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0" name="Oval 33">
              <a:extLst>
                <a:ext uri="{FF2B5EF4-FFF2-40B4-BE49-F238E27FC236}">
                  <a16:creationId xmlns:a16="http://schemas.microsoft.com/office/drawing/2014/main" id="{4BCDC207-1B85-414B-9473-DFCFA7A25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387" y="3615496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277B62AF-C90C-432B-A649-1B28792DF39A}"/>
              </a:ext>
            </a:extLst>
          </p:cNvPr>
          <p:cNvGrpSpPr/>
          <p:nvPr/>
        </p:nvGrpSpPr>
        <p:grpSpPr>
          <a:xfrm>
            <a:off x="5591999" y="3443472"/>
            <a:ext cx="1008000" cy="1008000"/>
            <a:chOff x="3895057" y="3443472"/>
            <a:chExt cx="1008000" cy="1008000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0D8C59C8-F6A1-4923-BDD1-45E4A0712817}"/>
                </a:ext>
              </a:extLst>
            </p:cNvPr>
            <p:cNvGrpSpPr/>
            <p:nvPr/>
          </p:nvGrpSpPr>
          <p:grpSpPr>
            <a:xfrm>
              <a:off x="3895057" y="3443472"/>
              <a:ext cx="1008000" cy="1008000"/>
              <a:chOff x="1965161" y="4256558"/>
              <a:chExt cx="1008000" cy="1008000"/>
            </a:xfrm>
          </p:grpSpPr>
          <p:sp>
            <p:nvSpPr>
              <p:cNvPr id="35" name="Rectangle 32">
                <a:extLst>
                  <a:ext uri="{FF2B5EF4-FFF2-40B4-BE49-F238E27FC236}">
                    <a16:creationId xmlns:a16="http://schemas.microsoft.com/office/drawing/2014/main" id="{549DB827-CB76-427F-8563-BD4BA364F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161" y="4256558"/>
                <a:ext cx="1008000" cy="1008000"/>
              </a:xfrm>
              <a:prstGeom prst="rect">
                <a:avLst/>
              </a:prstGeom>
              <a:solidFill>
                <a:srgbClr val="FFFFFF"/>
              </a:solidFill>
              <a:ln w="57150" algn="ctr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000000"/>
                      </a:outerShdw>
                    </a:effectLst>
                  </a14:hiddenEffects>
                </a:ext>
              </a:extLst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  <p:sp>
            <p:nvSpPr>
              <p:cNvPr id="36" name="Oval 33">
                <a:extLst>
                  <a:ext uri="{FF2B5EF4-FFF2-40B4-BE49-F238E27FC236}">
                    <a16:creationId xmlns:a16="http://schemas.microsoft.com/office/drawing/2014/main" id="{A336D5FF-E560-4453-826D-891A77428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491" y="4959205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" name="Oval 34">
                <a:extLst>
                  <a:ext uri="{FF2B5EF4-FFF2-40B4-BE49-F238E27FC236}">
                    <a16:creationId xmlns:a16="http://schemas.microsoft.com/office/drawing/2014/main" id="{25BE71FA-4C90-48AE-9375-9B1E210B3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875" y="442773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" name="Oval 35">
                <a:extLst>
                  <a:ext uri="{FF2B5EF4-FFF2-40B4-BE49-F238E27FC236}">
                    <a16:creationId xmlns:a16="http://schemas.microsoft.com/office/drawing/2014/main" id="{37497F38-98C3-489B-888B-1BAB82778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161" y="468855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33" name="Oval 33">
              <a:extLst>
                <a:ext uri="{FF2B5EF4-FFF2-40B4-BE49-F238E27FC236}">
                  <a16:creationId xmlns:a16="http://schemas.microsoft.com/office/drawing/2014/main" id="{99B84F19-CD30-4893-A79D-8330A5CB9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771" y="4146119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C4342EEB-C704-48F9-876E-DA0922406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387" y="3615496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FA2658CE-0AAF-47AF-A345-D38D2E22CA7F}"/>
              </a:ext>
            </a:extLst>
          </p:cNvPr>
          <p:cNvGrpSpPr/>
          <p:nvPr/>
        </p:nvGrpSpPr>
        <p:grpSpPr>
          <a:xfrm>
            <a:off x="3895058" y="4962405"/>
            <a:ext cx="1008000" cy="1008000"/>
            <a:chOff x="3895057" y="3443472"/>
            <a:chExt cx="1008000" cy="1008000"/>
          </a:xfrm>
        </p:grpSpPr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144D15E6-D104-4FB7-A819-BB5F6A0AB8F5}"/>
                </a:ext>
              </a:extLst>
            </p:cNvPr>
            <p:cNvGrpSpPr/>
            <p:nvPr/>
          </p:nvGrpSpPr>
          <p:grpSpPr>
            <a:xfrm>
              <a:off x="3895057" y="3443472"/>
              <a:ext cx="1008000" cy="1008000"/>
              <a:chOff x="1965161" y="4256558"/>
              <a:chExt cx="1008000" cy="1008000"/>
            </a:xfrm>
          </p:grpSpPr>
          <p:sp>
            <p:nvSpPr>
              <p:cNvPr id="43" name="Rectangle 32">
                <a:extLst>
                  <a:ext uri="{FF2B5EF4-FFF2-40B4-BE49-F238E27FC236}">
                    <a16:creationId xmlns:a16="http://schemas.microsoft.com/office/drawing/2014/main" id="{BFE17ACA-EEFC-4E2A-B429-92197170D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161" y="4256558"/>
                <a:ext cx="1008000" cy="1008000"/>
              </a:xfrm>
              <a:prstGeom prst="rect">
                <a:avLst/>
              </a:prstGeom>
              <a:solidFill>
                <a:srgbClr val="FFFFFF"/>
              </a:solidFill>
              <a:ln w="57150" algn="ctr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000000"/>
                      </a:outerShdw>
                    </a:effectLst>
                  </a14:hiddenEffects>
                </a:ext>
              </a:extLst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  <p:sp>
            <p:nvSpPr>
              <p:cNvPr id="44" name="Oval 33">
                <a:extLst>
                  <a:ext uri="{FF2B5EF4-FFF2-40B4-BE49-F238E27FC236}">
                    <a16:creationId xmlns:a16="http://schemas.microsoft.com/office/drawing/2014/main" id="{072AEB1E-72DC-4552-8DCF-6BBCE03E5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491" y="4959205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" name="Oval 34">
                <a:extLst>
                  <a:ext uri="{FF2B5EF4-FFF2-40B4-BE49-F238E27FC236}">
                    <a16:creationId xmlns:a16="http://schemas.microsoft.com/office/drawing/2014/main" id="{2C876F22-3FD7-4B75-8567-F9FBA1AFA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875" y="442773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" name="Oval 35">
                <a:extLst>
                  <a:ext uri="{FF2B5EF4-FFF2-40B4-BE49-F238E27FC236}">
                    <a16:creationId xmlns:a16="http://schemas.microsoft.com/office/drawing/2014/main" id="{95F8C2BE-9736-463C-8849-177AC64DA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161" y="468855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41" name="Oval 33">
              <a:extLst>
                <a:ext uri="{FF2B5EF4-FFF2-40B4-BE49-F238E27FC236}">
                  <a16:creationId xmlns:a16="http://schemas.microsoft.com/office/drawing/2014/main" id="{1FED3A82-1620-41B8-A1ED-3C48C0612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771" y="4146119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2" name="Oval 33">
              <a:extLst>
                <a:ext uri="{FF2B5EF4-FFF2-40B4-BE49-F238E27FC236}">
                  <a16:creationId xmlns:a16="http://schemas.microsoft.com/office/drawing/2014/main" id="{077E362C-1B02-497D-B842-D5C07B30A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387" y="3615496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30FFA2C0-7A96-45B0-9FC5-122F9C69CA27}"/>
              </a:ext>
            </a:extLst>
          </p:cNvPr>
          <p:cNvGrpSpPr/>
          <p:nvPr/>
        </p:nvGrpSpPr>
        <p:grpSpPr>
          <a:xfrm>
            <a:off x="5592000" y="4962405"/>
            <a:ext cx="1008000" cy="1008000"/>
            <a:chOff x="3895057" y="3443472"/>
            <a:chExt cx="1008000" cy="1008000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9FCCA1BF-ED4C-40C5-B092-E9048AF4A2D9}"/>
                </a:ext>
              </a:extLst>
            </p:cNvPr>
            <p:cNvGrpSpPr/>
            <p:nvPr/>
          </p:nvGrpSpPr>
          <p:grpSpPr>
            <a:xfrm>
              <a:off x="3895057" y="3443472"/>
              <a:ext cx="1008000" cy="1008000"/>
              <a:chOff x="1965161" y="4256558"/>
              <a:chExt cx="1008000" cy="1008000"/>
            </a:xfrm>
          </p:grpSpPr>
          <p:sp>
            <p:nvSpPr>
              <p:cNvPr id="51" name="Rectangle 32">
                <a:extLst>
                  <a:ext uri="{FF2B5EF4-FFF2-40B4-BE49-F238E27FC236}">
                    <a16:creationId xmlns:a16="http://schemas.microsoft.com/office/drawing/2014/main" id="{AC48DC7C-82BC-440D-8442-5FA398ECB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161" y="4256558"/>
                <a:ext cx="1008000" cy="1008000"/>
              </a:xfrm>
              <a:prstGeom prst="rect">
                <a:avLst/>
              </a:prstGeom>
              <a:solidFill>
                <a:srgbClr val="FFFFFF"/>
              </a:solidFill>
              <a:ln w="57150" algn="ctr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000000"/>
                      </a:outerShdw>
                    </a:effectLst>
                  </a14:hiddenEffects>
                </a:ext>
              </a:extLst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  <p:sp>
            <p:nvSpPr>
              <p:cNvPr id="52" name="Oval 33">
                <a:extLst>
                  <a:ext uri="{FF2B5EF4-FFF2-40B4-BE49-F238E27FC236}">
                    <a16:creationId xmlns:a16="http://schemas.microsoft.com/office/drawing/2014/main" id="{26B8B98E-7710-4F42-AF9A-4B393CE96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491" y="4959205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" name="Oval 34">
                <a:extLst>
                  <a:ext uri="{FF2B5EF4-FFF2-40B4-BE49-F238E27FC236}">
                    <a16:creationId xmlns:a16="http://schemas.microsoft.com/office/drawing/2014/main" id="{649DEFB2-CC17-4B97-BF74-7B5C0BDFD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875" y="442773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" name="Oval 35">
                <a:extLst>
                  <a:ext uri="{FF2B5EF4-FFF2-40B4-BE49-F238E27FC236}">
                    <a16:creationId xmlns:a16="http://schemas.microsoft.com/office/drawing/2014/main" id="{2E2DCE3A-FDDF-4572-BDBB-3E63AD4DE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161" y="4688558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25400" algn="ctr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49" name="Oval 33">
              <a:extLst>
                <a:ext uri="{FF2B5EF4-FFF2-40B4-BE49-F238E27FC236}">
                  <a16:creationId xmlns:a16="http://schemas.microsoft.com/office/drawing/2014/main" id="{5085138A-9D2F-49F0-B183-DC79282E3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771" y="4146119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99BF2B9B-8CE8-430D-9DDE-57EE0A69F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387" y="3615496"/>
              <a:ext cx="144000" cy="144000"/>
            </a:xfrm>
            <a:prstGeom prst="ellipse">
              <a:avLst/>
            </a:prstGeom>
            <a:solidFill>
              <a:schemeClr val="tx1"/>
            </a:solidFill>
            <a:ln w="25400" algn="ctr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7F8464C7-5329-481D-A133-6A9295AAE0EC}"/>
              </a:ext>
            </a:extLst>
          </p:cNvPr>
          <p:cNvGrpSpPr/>
          <p:nvPr/>
        </p:nvGrpSpPr>
        <p:grpSpPr>
          <a:xfrm>
            <a:off x="7285713" y="3443472"/>
            <a:ext cx="1008000" cy="1008000"/>
            <a:chOff x="3895057" y="3443472"/>
            <a:chExt cx="1008000" cy="1008000"/>
          </a:xfrm>
        </p:grpSpPr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AA94D167-7919-4F7E-936C-1CD490D832C1}"/>
                </a:ext>
              </a:extLst>
            </p:cNvPr>
            <p:cNvGrpSpPr/>
            <p:nvPr/>
          </p:nvGrpSpPr>
          <p:grpSpPr>
            <a:xfrm>
              <a:off x="3895057" y="3443472"/>
              <a:ext cx="1008000" cy="1008000"/>
              <a:chOff x="1965161" y="4256558"/>
              <a:chExt cx="1008000" cy="1008000"/>
            </a:xfrm>
          </p:grpSpPr>
          <p:sp>
            <p:nvSpPr>
              <p:cNvPr id="60" name="Rectangle 32">
                <a:extLst>
                  <a:ext uri="{FF2B5EF4-FFF2-40B4-BE49-F238E27FC236}">
                    <a16:creationId xmlns:a16="http://schemas.microsoft.com/office/drawing/2014/main" id="{87E547E1-0B53-48EB-90E6-FAE2046C6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161" y="4256558"/>
                <a:ext cx="1008000" cy="1008000"/>
              </a:xfrm>
              <a:prstGeom prst="rect">
                <a:avLst/>
              </a:prstGeom>
              <a:solidFill>
                <a:srgbClr val="FFFFFF"/>
              </a:solidFill>
              <a:ln w="57150" algn="ctr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000000"/>
                      </a:outerShdw>
                    </a:effectLst>
                  </a14:hiddenEffects>
                </a:ext>
              </a:extLst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  <p:sp>
            <p:nvSpPr>
              <p:cNvPr id="61" name="Oval 33">
                <a:extLst>
                  <a:ext uri="{FF2B5EF4-FFF2-40B4-BE49-F238E27FC236}">
                    <a16:creationId xmlns:a16="http://schemas.microsoft.com/office/drawing/2014/main" id="{830F9C38-D5EE-48F3-B611-8FA12E168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491" y="4959205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25400" algn="ctr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" name="Oval 34">
                <a:extLst>
                  <a:ext uri="{FF2B5EF4-FFF2-40B4-BE49-F238E27FC236}">
                    <a16:creationId xmlns:a16="http://schemas.microsoft.com/office/drawing/2014/main" id="{36D9DDDA-E3FD-49A2-8829-222BE8828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875" y="4427738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25400" algn="ctr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" name="Oval 35">
                <a:extLst>
                  <a:ext uri="{FF2B5EF4-FFF2-40B4-BE49-F238E27FC236}">
                    <a16:creationId xmlns:a16="http://schemas.microsoft.com/office/drawing/2014/main" id="{C3F4F1C9-DE3C-47F3-B589-18192DA72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161" y="4688558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25400" algn="ctr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58" name="Oval 33">
              <a:extLst>
                <a:ext uri="{FF2B5EF4-FFF2-40B4-BE49-F238E27FC236}">
                  <a16:creationId xmlns:a16="http://schemas.microsoft.com/office/drawing/2014/main" id="{C7DD9A10-43F7-462C-91A7-E05256E9B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771" y="4146119"/>
              <a:ext cx="144000" cy="144000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949A72CA-C561-4C89-971E-5449948C3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387" y="3615496"/>
              <a:ext cx="144000" cy="144000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AE465D4-8800-4D24-A0EC-C2B839BC4F5B}"/>
              </a:ext>
            </a:extLst>
          </p:cNvPr>
          <p:cNvGrpSpPr/>
          <p:nvPr/>
        </p:nvGrpSpPr>
        <p:grpSpPr>
          <a:xfrm>
            <a:off x="7285714" y="4962405"/>
            <a:ext cx="1008000" cy="1008000"/>
            <a:chOff x="3895057" y="3443472"/>
            <a:chExt cx="1008000" cy="1008000"/>
          </a:xfrm>
        </p:grpSpPr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223D5B33-6837-49CA-863F-4A933B8959FC}"/>
                </a:ext>
              </a:extLst>
            </p:cNvPr>
            <p:cNvGrpSpPr/>
            <p:nvPr/>
          </p:nvGrpSpPr>
          <p:grpSpPr>
            <a:xfrm>
              <a:off x="3895057" y="3443472"/>
              <a:ext cx="1008000" cy="1008000"/>
              <a:chOff x="1965161" y="4256558"/>
              <a:chExt cx="1008000" cy="1008000"/>
            </a:xfrm>
          </p:grpSpPr>
          <p:sp>
            <p:nvSpPr>
              <p:cNvPr id="68" name="Rectangle 32">
                <a:extLst>
                  <a:ext uri="{FF2B5EF4-FFF2-40B4-BE49-F238E27FC236}">
                    <a16:creationId xmlns:a16="http://schemas.microsoft.com/office/drawing/2014/main" id="{47354272-208B-4E85-97F6-4A0059237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161" y="4256558"/>
                <a:ext cx="1008000" cy="1008000"/>
              </a:xfrm>
              <a:prstGeom prst="rect">
                <a:avLst/>
              </a:prstGeom>
              <a:solidFill>
                <a:srgbClr val="FFFFFF"/>
              </a:solidFill>
              <a:ln w="57150" algn="ctr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000000"/>
                      </a:outerShdw>
                    </a:effectLst>
                  </a14:hiddenEffects>
                </a:ext>
              </a:extLst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  <p:sp>
            <p:nvSpPr>
              <p:cNvPr id="69" name="Oval 33">
                <a:extLst>
                  <a:ext uri="{FF2B5EF4-FFF2-40B4-BE49-F238E27FC236}">
                    <a16:creationId xmlns:a16="http://schemas.microsoft.com/office/drawing/2014/main" id="{40332E2E-8401-4519-BA3A-A40D3A8BB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491" y="4959205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25400" algn="ctr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" name="Oval 34">
                <a:extLst>
                  <a:ext uri="{FF2B5EF4-FFF2-40B4-BE49-F238E27FC236}">
                    <a16:creationId xmlns:a16="http://schemas.microsoft.com/office/drawing/2014/main" id="{932D9D0D-178D-4CDA-8656-C338219C7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0875" y="4427738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25400" algn="ctr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" name="Oval 35">
                <a:extLst>
                  <a:ext uri="{FF2B5EF4-FFF2-40B4-BE49-F238E27FC236}">
                    <a16:creationId xmlns:a16="http://schemas.microsoft.com/office/drawing/2014/main" id="{22849818-9819-4A5A-9908-F334D5C58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161" y="4688558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25400" algn="ctr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 vert="horz" wrap="square" lIns="36576" tIns="36576" rIns="36576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66" name="Oval 33">
              <a:extLst>
                <a:ext uri="{FF2B5EF4-FFF2-40B4-BE49-F238E27FC236}">
                  <a16:creationId xmlns:a16="http://schemas.microsoft.com/office/drawing/2014/main" id="{DDCAA6CE-6785-462E-BF2E-7EAA74188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771" y="4146119"/>
              <a:ext cx="144000" cy="144000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84C4BF51-AF56-4C0E-8658-244A247BD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387" y="3615496"/>
              <a:ext cx="144000" cy="144000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FF0000"/>
              </a:solidFill>
              <a:round/>
              <a:headEnd/>
              <a:tailEnd/>
            </a:ln>
            <a:effectLst/>
          </p:spPr>
          <p:txBody>
            <a:bodyPr vert="horz" wrap="square" lIns="36576" tIns="36576" rIns="36576" bIns="36576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</p:grpSp>
      <p:sp>
        <p:nvSpPr>
          <p:cNvPr id="72" name="Rectangle 71">
            <a:extLst>
              <a:ext uri="{FF2B5EF4-FFF2-40B4-BE49-F238E27FC236}">
                <a16:creationId xmlns:a16="http://schemas.microsoft.com/office/drawing/2014/main" id="{9916D540-7A36-4274-9F0E-EC28B87A04C9}"/>
              </a:ext>
            </a:extLst>
          </p:cNvPr>
          <p:cNvSpPr/>
          <p:nvPr/>
        </p:nvSpPr>
        <p:spPr>
          <a:xfrm>
            <a:off x="4307689" y="6656477"/>
            <a:ext cx="3576620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/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5 </a:t>
            </a:r>
            <a:r>
              <a:rPr lang="en-GB" sz="6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+ 10</a:t>
            </a:r>
          </a:p>
        </p:txBody>
      </p:sp>
    </p:spTree>
    <p:extLst>
      <p:ext uri="{BB962C8B-B14F-4D97-AF65-F5344CB8AC3E}">
        <p14:creationId xmlns:p14="http://schemas.microsoft.com/office/powerpoint/2010/main" val="1268593270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8508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22: × + number sentences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94716D49-D646-4DEA-8553-EB95CB516D17}"/>
              </a:ext>
            </a:extLst>
          </p:cNvPr>
          <p:cNvSpPr/>
          <p:nvPr/>
        </p:nvSpPr>
        <p:spPr>
          <a:xfrm>
            <a:off x="5184532" y="1734075"/>
            <a:ext cx="1822935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/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EC1B1B67-E22F-4463-B6A4-D1C77A973E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6550317"/>
              </p:ext>
            </p:extLst>
          </p:nvPr>
        </p:nvGraphicFramePr>
        <p:xfrm>
          <a:off x="774627" y="3899773"/>
          <a:ext cx="10702706" cy="169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8958">
                  <a:extLst>
                    <a:ext uri="{9D8B030D-6E8A-4147-A177-3AD203B41FA5}">
                      <a16:colId xmlns:a16="http://schemas.microsoft.com/office/drawing/2014/main" val="688355177"/>
                    </a:ext>
                  </a:extLst>
                </a:gridCol>
                <a:gridCol w="1528958">
                  <a:extLst>
                    <a:ext uri="{9D8B030D-6E8A-4147-A177-3AD203B41FA5}">
                      <a16:colId xmlns:a16="http://schemas.microsoft.com/office/drawing/2014/main" val="1735440517"/>
                    </a:ext>
                  </a:extLst>
                </a:gridCol>
                <a:gridCol w="1528958">
                  <a:extLst>
                    <a:ext uri="{9D8B030D-6E8A-4147-A177-3AD203B41FA5}">
                      <a16:colId xmlns:a16="http://schemas.microsoft.com/office/drawing/2014/main" val="1553027913"/>
                    </a:ext>
                  </a:extLst>
                </a:gridCol>
                <a:gridCol w="1528958">
                  <a:extLst>
                    <a:ext uri="{9D8B030D-6E8A-4147-A177-3AD203B41FA5}">
                      <a16:colId xmlns:a16="http://schemas.microsoft.com/office/drawing/2014/main" val="3483958954"/>
                    </a:ext>
                  </a:extLst>
                </a:gridCol>
                <a:gridCol w="1528958">
                  <a:extLst>
                    <a:ext uri="{9D8B030D-6E8A-4147-A177-3AD203B41FA5}">
                      <a16:colId xmlns:a16="http://schemas.microsoft.com/office/drawing/2014/main" val="1206236503"/>
                    </a:ext>
                  </a:extLst>
                </a:gridCol>
                <a:gridCol w="1528958">
                  <a:extLst>
                    <a:ext uri="{9D8B030D-6E8A-4147-A177-3AD203B41FA5}">
                      <a16:colId xmlns:a16="http://schemas.microsoft.com/office/drawing/2014/main" val="1178269003"/>
                    </a:ext>
                  </a:extLst>
                </a:gridCol>
                <a:gridCol w="1528958">
                  <a:extLst>
                    <a:ext uri="{9D8B030D-6E8A-4147-A177-3AD203B41FA5}">
                      <a16:colId xmlns:a16="http://schemas.microsoft.com/office/drawing/2014/main" val="2673160976"/>
                    </a:ext>
                  </a:extLst>
                </a:gridCol>
              </a:tblGrid>
              <a:tr h="1692000"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72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72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72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72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72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72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72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107053"/>
                  </a:ext>
                </a:extLst>
              </a:tr>
            </a:tbl>
          </a:graphicData>
        </a:graphic>
      </p:graphicFrame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AA4042CD-56F3-4EBF-9839-2A583A7D2932}"/>
              </a:ext>
            </a:extLst>
          </p:cNvPr>
          <p:cNvCxnSpPr>
            <a:cxnSpLocks/>
          </p:cNvCxnSpPr>
          <p:nvPr/>
        </p:nvCxnSpPr>
        <p:spPr>
          <a:xfrm>
            <a:off x="774627" y="3572073"/>
            <a:ext cx="10702704" cy="0"/>
          </a:xfrm>
          <a:prstGeom prst="straightConnector1">
            <a:avLst/>
          </a:prstGeom>
          <a:ln w="9525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64471685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38508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22: × + number sentences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94716D49-D646-4DEA-8553-EB95CB516D17}"/>
              </a:ext>
            </a:extLst>
          </p:cNvPr>
          <p:cNvSpPr/>
          <p:nvPr/>
        </p:nvSpPr>
        <p:spPr>
          <a:xfrm>
            <a:off x="5184532" y="1734075"/>
            <a:ext cx="1822935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/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EC1B1B67-E22F-4463-B6A4-D1C77A973E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5018655"/>
              </p:ext>
            </p:extLst>
          </p:nvPr>
        </p:nvGraphicFramePr>
        <p:xfrm>
          <a:off x="774627" y="3899773"/>
          <a:ext cx="10702706" cy="169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8958">
                  <a:extLst>
                    <a:ext uri="{9D8B030D-6E8A-4147-A177-3AD203B41FA5}">
                      <a16:colId xmlns:a16="http://schemas.microsoft.com/office/drawing/2014/main" val="688355177"/>
                    </a:ext>
                  </a:extLst>
                </a:gridCol>
                <a:gridCol w="1528958">
                  <a:extLst>
                    <a:ext uri="{9D8B030D-6E8A-4147-A177-3AD203B41FA5}">
                      <a16:colId xmlns:a16="http://schemas.microsoft.com/office/drawing/2014/main" val="1735440517"/>
                    </a:ext>
                  </a:extLst>
                </a:gridCol>
                <a:gridCol w="1528958">
                  <a:extLst>
                    <a:ext uri="{9D8B030D-6E8A-4147-A177-3AD203B41FA5}">
                      <a16:colId xmlns:a16="http://schemas.microsoft.com/office/drawing/2014/main" val="1553027913"/>
                    </a:ext>
                  </a:extLst>
                </a:gridCol>
                <a:gridCol w="1528958">
                  <a:extLst>
                    <a:ext uri="{9D8B030D-6E8A-4147-A177-3AD203B41FA5}">
                      <a16:colId xmlns:a16="http://schemas.microsoft.com/office/drawing/2014/main" val="3483958954"/>
                    </a:ext>
                  </a:extLst>
                </a:gridCol>
                <a:gridCol w="1528958">
                  <a:extLst>
                    <a:ext uri="{9D8B030D-6E8A-4147-A177-3AD203B41FA5}">
                      <a16:colId xmlns:a16="http://schemas.microsoft.com/office/drawing/2014/main" val="1206236503"/>
                    </a:ext>
                  </a:extLst>
                </a:gridCol>
                <a:gridCol w="1528958">
                  <a:extLst>
                    <a:ext uri="{9D8B030D-6E8A-4147-A177-3AD203B41FA5}">
                      <a16:colId xmlns:a16="http://schemas.microsoft.com/office/drawing/2014/main" val="1178269003"/>
                    </a:ext>
                  </a:extLst>
                </a:gridCol>
                <a:gridCol w="1528958">
                  <a:extLst>
                    <a:ext uri="{9D8B030D-6E8A-4147-A177-3AD203B41FA5}">
                      <a16:colId xmlns:a16="http://schemas.microsoft.com/office/drawing/2014/main" val="2673160976"/>
                    </a:ext>
                  </a:extLst>
                </a:gridCol>
              </a:tblGrid>
              <a:tr h="1692000"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72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72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72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72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72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72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7200" dirty="0">
                          <a:solidFill>
                            <a:srgbClr val="FF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107053"/>
                  </a:ext>
                </a:extLst>
              </a:tr>
            </a:tbl>
          </a:graphicData>
        </a:graphic>
      </p:graphicFrame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AA4042CD-56F3-4EBF-9839-2A583A7D2932}"/>
              </a:ext>
            </a:extLst>
          </p:cNvPr>
          <p:cNvCxnSpPr>
            <a:cxnSpLocks/>
          </p:cNvCxnSpPr>
          <p:nvPr/>
        </p:nvCxnSpPr>
        <p:spPr>
          <a:xfrm>
            <a:off x="774627" y="3572073"/>
            <a:ext cx="10702704" cy="0"/>
          </a:xfrm>
          <a:prstGeom prst="straightConnector1">
            <a:avLst/>
          </a:prstGeom>
          <a:ln w="9525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215341EA-E1DF-4AAA-9A97-A1C13503332B}"/>
              </a:ext>
            </a:extLst>
          </p:cNvPr>
          <p:cNvSpPr/>
          <p:nvPr/>
        </p:nvSpPr>
        <p:spPr>
          <a:xfrm>
            <a:off x="4523293" y="6714567"/>
            <a:ext cx="3145412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 defTabSz="685800"/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4400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6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5 </a:t>
            </a:r>
            <a:r>
              <a:rPr lang="en-GB" sz="6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+ 5</a:t>
            </a:r>
          </a:p>
        </p:txBody>
      </p:sp>
    </p:spTree>
    <p:extLst>
      <p:ext uri="{BB962C8B-B14F-4D97-AF65-F5344CB8AC3E}">
        <p14:creationId xmlns:p14="http://schemas.microsoft.com/office/powerpoint/2010/main" val="437054857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6367223"/>
              </p:ext>
            </p:extLst>
          </p:nvPr>
        </p:nvGraphicFramePr>
        <p:xfrm>
          <a:off x="3169185" y="2480472"/>
          <a:ext cx="6480000" cy="43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2938531" y="2480472"/>
            <a:ext cx="0" cy="432000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8D3A2CB1-D7A7-41F5-B1FD-D4995DCBA4A1}"/>
              </a:ext>
            </a:extLst>
          </p:cNvPr>
          <p:cNvCxnSpPr>
            <a:cxnSpLocks/>
          </p:cNvCxnSpPr>
          <p:nvPr/>
        </p:nvCxnSpPr>
        <p:spPr>
          <a:xfrm>
            <a:off x="3142249" y="2231251"/>
            <a:ext cx="651600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6DAD728C-F9A9-4866-A069-5EBD7F17AF62}"/>
              </a:ext>
            </a:extLst>
          </p:cNvPr>
          <p:cNvSpPr/>
          <p:nvPr/>
        </p:nvSpPr>
        <p:spPr>
          <a:xfrm>
            <a:off x="6170950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9</a:t>
            </a:r>
            <a:endParaRPr lang="en-GB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9571903-58BE-44B7-8A0B-A6D5836EC1B0}"/>
              </a:ext>
            </a:extLst>
          </p:cNvPr>
          <p:cNvSpPr/>
          <p:nvPr/>
        </p:nvSpPr>
        <p:spPr>
          <a:xfrm>
            <a:off x="2404572" y="4269039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6</a:t>
            </a:r>
            <a:endParaRPr lang="en-GB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11ED161-3A9C-4938-B597-A7A8907F95B2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9A443B9-8FA8-4957-BC17-49788BCEF4A3}"/>
              </a:ext>
            </a:extLst>
          </p:cNvPr>
          <p:cNvSpPr/>
          <p:nvPr/>
        </p:nvSpPr>
        <p:spPr>
          <a:xfrm>
            <a:off x="5614784" y="646030"/>
            <a:ext cx="5644494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 Example Answers</a:t>
            </a:r>
            <a:endParaRPr lang="en-GB" sz="3000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7379672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3898109"/>
              </p:ext>
            </p:extLst>
          </p:nvPr>
        </p:nvGraphicFramePr>
        <p:xfrm>
          <a:off x="3169185" y="2480472"/>
          <a:ext cx="6480000" cy="43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2938531" y="2480472"/>
            <a:ext cx="0" cy="432000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8D3A2CB1-D7A7-41F5-B1FD-D4995DCBA4A1}"/>
              </a:ext>
            </a:extLst>
          </p:cNvPr>
          <p:cNvCxnSpPr>
            <a:cxnSpLocks/>
          </p:cNvCxnSpPr>
          <p:nvPr/>
        </p:nvCxnSpPr>
        <p:spPr>
          <a:xfrm>
            <a:off x="3142249" y="2231251"/>
            <a:ext cx="4322853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6DAD728C-F9A9-4866-A069-5EBD7F17AF62}"/>
              </a:ext>
            </a:extLst>
          </p:cNvPr>
          <p:cNvSpPr/>
          <p:nvPr/>
        </p:nvSpPr>
        <p:spPr>
          <a:xfrm>
            <a:off x="5106653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6</a:t>
            </a:r>
            <a:endParaRPr lang="en-GB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9571903-58BE-44B7-8A0B-A6D5836EC1B0}"/>
              </a:ext>
            </a:extLst>
          </p:cNvPr>
          <p:cNvSpPr/>
          <p:nvPr/>
        </p:nvSpPr>
        <p:spPr>
          <a:xfrm>
            <a:off x="2404572" y="4269039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6</a:t>
            </a:r>
            <a:endParaRPr lang="en-GB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11ED161-3A9C-4938-B597-A7A8907F95B2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9A443B9-8FA8-4957-BC17-49788BCEF4A3}"/>
              </a:ext>
            </a:extLst>
          </p:cNvPr>
          <p:cNvSpPr/>
          <p:nvPr/>
        </p:nvSpPr>
        <p:spPr>
          <a:xfrm>
            <a:off x="5614784" y="646030"/>
            <a:ext cx="5644494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 Example Answers</a:t>
            </a:r>
            <a:endParaRPr lang="en-GB" sz="3000" dirty="0">
              <a:solidFill>
                <a:srgbClr val="00B050"/>
              </a:solidFill>
            </a:endParaRPr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2026BCF7-C3C7-4801-BA7D-C2420CD688DE}"/>
              </a:ext>
            </a:extLst>
          </p:cNvPr>
          <p:cNvCxnSpPr>
            <a:cxnSpLocks/>
          </p:cNvCxnSpPr>
          <p:nvPr/>
        </p:nvCxnSpPr>
        <p:spPr>
          <a:xfrm>
            <a:off x="7472768" y="2231251"/>
            <a:ext cx="2176417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8A60EFA2-37DF-48E6-A2B8-B17D74832AEC}"/>
              </a:ext>
            </a:extLst>
          </p:cNvPr>
          <p:cNvSpPr/>
          <p:nvPr/>
        </p:nvSpPr>
        <p:spPr>
          <a:xfrm>
            <a:off x="8357882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3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62599205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/>
        </p:nvGraphicFramePr>
        <p:xfrm>
          <a:off x="3169185" y="2480472"/>
          <a:ext cx="6480000" cy="43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2938531" y="2480472"/>
            <a:ext cx="0" cy="432000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8D3A2CB1-D7A7-41F5-B1FD-D4995DCBA4A1}"/>
              </a:ext>
            </a:extLst>
          </p:cNvPr>
          <p:cNvCxnSpPr>
            <a:cxnSpLocks/>
          </p:cNvCxnSpPr>
          <p:nvPr/>
        </p:nvCxnSpPr>
        <p:spPr>
          <a:xfrm>
            <a:off x="3142249" y="2231251"/>
            <a:ext cx="4322853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6DAD728C-F9A9-4866-A069-5EBD7F17AF62}"/>
              </a:ext>
            </a:extLst>
          </p:cNvPr>
          <p:cNvSpPr/>
          <p:nvPr/>
        </p:nvSpPr>
        <p:spPr>
          <a:xfrm>
            <a:off x="5106653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6</a:t>
            </a:r>
            <a:endParaRPr lang="en-GB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9571903-58BE-44B7-8A0B-A6D5836EC1B0}"/>
              </a:ext>
            </a:extLst>
          </p:cNvPr>
          <p:cNvSpPr/>
          <p:nvPr/>
        </p:nvSpPr>
        <p:spPr>
          <a:xfrm>
            <a:off x="2404572" y="4269039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6</a:t>
            </a:r>
            <a:endParaRPr lang="en-GB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11ED161-3A9C-4938-B597-A7A8907F95B2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9A443B9-8FA8-4957-BC17-49788BCEF4A3}"/>
              </a:ext>
            </a:extLst>
          </p:cNvPr>
          <p:cNvSpPr/>
          <p:nvPr/>
        </p:nvSpPr>
        <p:spPr>
          <a:xfrm>
            <a:off x="5614784" y="646030"/>
            <a:ext cx="5644494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 Example Answers</a:t>
            </a:r>
            <a:endParaRPr lang="en-GB" sz="3000" dirty="0">
              <a:solidFill>
                <a:srgbClr val="00B050"/>
              </a:solidFill>
            </a:endParaRPr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2026BCF7-C3C7-4801-BA7D-C2420CD688DE}"/>
              </a:ext>
            </a:extLst>
          </p:cNvPr>
          <p:cNvCxnSpPr>
            <a:cxnSpLocks/>
          </p:cNvCxnSpPr>
          <p:nvPr/>
        </p:nvCxnSpPr>
        <p:spPr>
          <a:xfrm>
            <a:off x="7472768" y="2231251"/>
            <a:ext cx="2176417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8A60EFA2-37DF-48E6-A2B8-B17D74832AEC}"/>
              </a:ext>
            </a:extLst>
          </p:cNvPr>
          <p:cNvSpPr/>
          <p:nvPr/>
        </p:nvSpPr>
        <p:spPr>
          <a:xfrm>
            <a:off x="8342892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3</a:t>
            </a:r>
            <a:endParaRPr lang="en-GB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D05D284D-51D6-4B43-A6F8-2635858120C4}"/>
              </a:ext>
            </a:extLst>
          </p:cNvPr>
          <p:cNvSpPr/>
          <p:nvPr/>
        </p:nvSpPr>
        <p:spPr>
          <a:xfrm>
            <a:off x="4379510" y="4255751"/>
            <a:ext cx="2470548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36</a:t>
            </a:r>
            <a:endParaRPr lang="en-GB" sz="2400" dirty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3E4AD0C0-2F54-4C09-ABA6-BE8B0F873898}"/>
              </a:ext>
            </a:extLst>
          </p:cNvPr>
          <p:cNvSpPr/>
          <p:nvPr/>
        </p:nvSpPr>
        <p:spPr>
          <a:xfrm>
            <a:off x="7889705" y="3924268"/>
            <a:ext cx="1414170" cy="14465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3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</a:p>
          <a:p>
            <a:r>
              <a:rPr lang="en-GB" sz="44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18</a:t>
            </a:r>
            <a:endParaRPr lang="en-GB" sz="2400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72A942A8-80CB-4894-BB7A-2A544010FFCC}"/>
              </a:ext>
            </a:extLst>
          </p:cNvPr>
          <p:cNvSpPr/>
          <p:nvPr/>
        </p:nvSpPr>
        <p:spPr>
          <a:xfrm>
            <a:off x="4614460" y="7256641"/>
            <a:ext cx="339387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36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+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18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=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54</a:t>
            </a:r>
            <a:endParaRPr lang="en-GB" sz="28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8479154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/>
        </p:nvGraphicFramePr>
        <p:xfrm>
          <a:off x="3169185" y="2480472"/>
          <a:ext cx="6480000" cy="43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2938531" y="2480472"/>
            <a:ext cx="0" cy="432000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8D3A2CB1-D7A7-41F5-B1FD-D4995DCBA4A1}"/>
              </a:ext>
            </a:extLst>
          </p:cNvPr>
          <p:cNvCxnSpPr>
            <a:cxnSpLocks/>
          </p:cNvCxnSpPr>
          <p:nvPr/>
        </p:nvCxnSpPr>
        <p:spPr>
          <a:xfrm>
            <a:off x="3142249" y="2231251"/>
            <a:ext cx="651600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6DAD728C-F9A9-4866-A069-5EBD7F17AF62}"/>
              </a:ext>
            </a:extLst>
          </p:cNvPr>
          <p:cNvSpPr/>
          <p:nvPr/>
        </p:nvSpPr>
        <p:spPr>
          <a:xfrm>
            <a:off x="6170950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9</a:t>
            </a:r>
            <a:endParaRPr lang="en-GB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9571903-58BE-44B7-8A0B-A6D5836EC1B0}"/>
              </a:ext>
            </a:extLst>
          </p:cNvPr>
          <p:cNvSpPr/>
          <p:nvPr/>
        </p:nvSpPr>
        <p:spPr>
          <a:xfrm>
            <a:off x="2404572" y="4269039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6</a:t>
            </a:r>
            <a:endParaRPr lang="en-GB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11ED161-3A9C-4938-B597-A7A8907F95B2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9A443B9-8FA8-4957-BC17-49788BCEF4A3}"/>
              </a:ext>
            </a:extLst>
          </p:cNvPr>
          <p:cNvSpPr/>
          <p:nvPr/>
        </p:nvSpPr>
        <p:spPr>
          <a:xfrm>
            <a:off x="5614784" y="646030"/>
            <a:ext cx="5644494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 Example Answers</a:t>
            </a:r>
            <a:endParaRPr lang="en-GB" sz="3000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0163187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7848921"/>
              </p:ext>
            </p:extLst>
          </p:nvPr>
        </p:nvGraphicFramePr>
        <p:xfrm>
          <a:off x="3169185" y="2480472"/>
          <a:ext cx="6480000" cy="43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2938531" y="4631960"/>
            <a:ext cx="0" cy="219600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8D3A2CB1-D7A7-41F5-B1FD-D4995DCBA4A1}"/>
              </a:ext>
            </a:extLst>
          </p:cNvPr>
          <p:cNvCxnSpPr>
            <a:cxnSpLocks/>
          </p:cNvCxnSpPr>
          <p:nvPr/>
        </p:nvCxnSpPr>
        <p:spPr>
          <a:xfrm>
            <a:off x="3142249" y="2231251"/>
            <a:ext cx="651600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6DAD728C-F9A9-4866-A069-5EBD7F17AF62}"/>
              </a:ext>
            </a:extLst>
          </p:cNvPr>
          <p:cNvSpPr/>
          <p:nvPr/>
        </p:nvSpPr>
        <p:spPr>
          <a:xfrm>
            <a:off x="6170950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9</a:t>
            </a:r>
            <a:endParaRPr lang="en-GB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9571903-58BE-44B7-8A0B-A6D5836EC1B0}"/>
              </a:ext>
            </a:extLst>
          </p:cNvPr>
          <p:cNvSpPr/>
          <p:nvPr/>
        </p:nvSpPr>
        <p:spPr>
          <a:xfrm>
            <a:off x="2404572" y="3204741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3</a:t>
            </a:r>
            <a:endParaRPr lang="en-GB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11ED161-3A9C-4938-B597-A7A8907F95B2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9A443B9-8FA8-4957-BC17-49788BCEF4A3}"/>
              </a:ext>
            </a:extLst>
          </p:cNvPr>
          <p:cNvSpPr/>
          <p:nvPr/>
        </p:nvSpPr>
        <p:spPr>
          <a:xfrm>
            <a:off x="5614784" y="646030"/>
            <a:ext cx="5644494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 Example Answers</a:t>
            </a:r>
            <a:endParaRPr lang="en-GB" sz="3000" dirty="0">
              <a:solidFill>
                <a:srgbClr val="00B050"/>
              </a:solidFill>
            </a:endParaRPr>
          </a:p>
        </p:txBody>
      </p: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09C633CE-04F2-4B1A-A9E7-6D0E8DE9F831}"/>
              </a:ext>
            </a:extLst>
          </p:cNvPr>
          <p:cNvCxnSpPr>
            <a:cxnSpLocks/>
          </p:cNvCxnSpPr>
          <p:nvPr/>
        </p:nvCxnSpPr>
        <p:spPr>
          <a:xfrm>
            <a:off x="2938531" y="2435960"/>
            <a:ext cx="0" cy="219600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 16">
            <a:extLst>
              <a:ext uri="{FF2B5EF4-FFF2-40B4-BE49-F238E27FC236}">
                <a16:creationId xmlns:a16="http://schemas.microsoft.com/office/drawing/2014/main" id="{0EA60B93-B02C-4437-A5F6-CDC8C481AF26}"/>
              </a:ext>
            </a:extLst>
          </p:cNvPr>
          <p:cNvSpPr/>
          <p:nvPr/>
        </p:nvSpPr>
        <p:spPr>
          <a:xfrm>
            <a:off x="2404572" y="5360880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3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131107200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/>
        </p:nvGraphicFramePr>
        <p:xfrm>
          <a:off x="3169185" y="2480472"/>
          <a:ext cx="6480000" cy="43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2938531" y="4631960"/>
            <a:ext cx="0" cy="219600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8D3A2CB1-D7A7-41F5-B1FD-D4995DCBA4A1}"/>
              </a:ext>
            </a:extLst>
          </p:cNvPr>
          <p:cNvCxnSpPr>
            <a:cxnSpLocks/>
          </p:cNvCxnSpPr>
          <p:nvPr/>
        </p:nvCxnSpPr>
        <p:spPr>
          <a:xfrm>
            <a:off x="3142249" y="2231251"/>
            <a:ext cx="651600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6DAD728C-F9A9-4866-A069-5EBD7F17AF62}"/>
              </a:ext>
            </a:extLst>
          </p:cNvPr>
          <p:cNvSpPr/>
          <p:nvPr/>
        </p:nvSpPr>
        <p:spPr>
          <a:xfrm>
            <a:off x="6170950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9</a:t>
            </a:r>
            <a:endParaRPr lang="en-GB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9571903-58BE-44B7-8A0B-A6D5836EC1B0}"/>
              </a:ext>
            </a:extLst>
          </p:cNvPr>
          <p:cNvSpPr/>
          <p:nvPr/>
        </p:nvSpPr>
        <p:spPr>
          <a:xfrm>
            <a:off x="2404572" y="3204741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3</a:t>
            </a:r>
            <a:endParaRPr lang="en-GB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11ED161-3A9C-4938-B597-A7A8907F95B2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9A443B9-8FA8-4957-BC17-49788BCEF4A3}"/>
              </a:ext>
            </a:extLst>
          </p:cNvPr>
          <p:cNvSpPr/>
          <p:nvPr/>
        </p:nvSpPr>
        <p:spPr>
          <a:xfrm>
            <a:off x="5614784" y="646030"/>
            <a:ext cx="5644494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 Example Answers</a:t>
            </a:r>
            <a:endParaRPr lang="en-GB" sz="3000" dirty="0">
              <a:solidFill>
                <a:srgbClr val="00B050"/>
              </a:solidFill>
            </a:endParaRPr>
          </a:p>
        </p:txBody>
      </p: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09C633CE-04F2-4B1A-A9E7-6D0E8DE9F831}"/>
              </a:ext>
            </a:extLst>
          </p:cNvPr>
          <p:cNvCxnSpPr>
            <a:cxnSpLocks/>
          </p:cNvCxnSpPr>
          <p:nvPr/>
        </p:nvCxnSpPr>
        <p:spPr>
          <a:xfrm>
            <a:off x="2938531" y="2435960"/>
            <a:ext cx="0" cy="219600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 16">
            <a:extLst>
              <a:ext uri="{FF2B5EF4-FFF2-40B4-BE49-F238E27FC236}">
                <a16:creationId xmlns:a16="http://schemas.microsoft.com/office/drawing/2014/main" id="{0EA60B93-B02C-4437-A5F6-CDC8C481AF26}"/>
              </a:ext>
            </a:extLst>
          </p:cNvPr>
          <p:cNvSpPr/>
          <p:nvPr/>
        </p:nvSpPr>
        <p:spPr>
          <a:xfrm>
            <a:off x="2404572" y="5360880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3</a:t>
            </a:r>
            <a:endParaRPr lang="en-GB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9395D440-4ADF-47B7-B107-46A1A39D4161}"/>
              </a:ext>
            </a:extLst>
          </p:cNvPr>
          <p:cNvSpPr/>
          <p:nvPr/>
        </p:nvSpPr>
        <p:spPr>
          <a:xfrm>
            <a:off x="5168566" y="3177391"/>
            <a:ext cx="2470548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3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27</a:t>
            </a:r>
            <a:endParaRPr lang="en-GB" sz="2400" dirty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85F40928-AD9B-405B-9053-E1BA58F02A88}"/>
              </a:ext>
            </a:extLst>
          </p:cNvPr>
          <p:cNvSpPr/>
          <p:nvPr/>
        </p:nvSpPr>
        <p:spPr>
          <a:xfrm>
            <a:off x="5173911" y="5335125"/>
            <a:ext cx="2470548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9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3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27</a:t>
            </a:r>
            <a:endParaRPr lang="en-GB" sz="2400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C2D11F13-429C-4E30-A22A-B269DA5E4312}"/>
              </a:ext>
            </a:extLst>
          </p:cNvPr>
          <p:cNvSpPr/>
          <p:nvPr/>
        </p:nvSpPr>
        <p:spPr>
          <a:xfrm>
            <a:off x="4614460" y="7256641"/>
            <a:ext cx="339387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27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+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27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=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54</a:t>
            </a:r>
            <a:endParaRPr lang="en-GB" sz="28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2479773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/>
        </p:nvGraphicFramePr>
        <p:xfrm>
          <a:off x="3169185" y="2480472"/>
          <a:ext cx="6480000" cy="43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2938531" y="2480472"/>
            <a:ext cx="0" cy="432000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8D3A2CB1-D7A7-41F5-B1FD-D4995DCBA4A1}"/>
              </a:ext>
            </a:extLst>
          </p:cNvPr>
          <p:cNvCxnSpPr>
            <a:cxnSpLocks/>
          </p:cNvCxnSpPr>
          <p:nvPr/>
        </p:nvCxnSpPr>
        <p:spPr>
          <a:xfrm>
            <a:off x="3142249" y="2231251"/>
            <a:ext cx="651600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6DAD728C-F9A9-4866-A069-5EBD7F17AF62}"/>
              </a:ext>
            </a:extLst>
          </p:cNvPr>
          <p:cNvSpPr/>
          <p:nvPr/>
        </p:nvSpPr>
        <p:spPr>
          <a:xfrm>
            <a:off x="6170950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9</a:t>
            </a:r>
            <a:endParaRPr lang="en-GB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9571903-58BE-44B7-8A0B-A6D5836EC1B0}"/>
              </a:ext>
            </a:extLst>
          </p:cNvPr>
          <p:cNvSpPr/>
          <p:nvPr/>
        </p:nvSpPr>
        <p:spPr>
          <a:xfrm>
            <a:off x="2404572" y="4269039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6</a:t>
            </a:r>
            <a:endParaRPr lang="en-GB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11ED161-3A9C-4938-B597-A7A8907F95B2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9A443B9-8FA8-4957-BC17-49788BCEF4A3}"/>
              </a:ext>
            </a:extLst>
          </p:cNvPr>
          <p:cNvSpPr/>
          <p:nvPr/>
        </p:nvSpPr>
        <p:spPr>
          <a:xfrm>
            <a:off x="5614784" y="646030"/>
            <a:ext cx="5644494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 Example Answers</a:t>
            </a:r>
            <a:endParaRPr lang="en-GB" sz="3000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523115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1246923"/>
              </p:ext>
            </p:extLst>
          </p:nvPr>
        </p:nvGraphicFramePr>
        <p:xfrm>
          <a:off x="3169185" y="2480472"/>
          <a:ext cx="6480000" cy="43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2938531" y="2480472"/>
            <a:ext cx="0" cy="432000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Rectangle 19">
            <a:extLst>
              <a:ext uri="{FF2B5EF4-FFF2-40B4-BE49-F238E27FC236}">
                <a16:creationId xmlns:a16="http://schemas.microsoft.com/office/drawing/2014/main" id="{29571903-58BE-44B7-8A0B-A6D5836EC1B0}"/>
              </a:ext>
            </a:extLst>
          </p:cNvPr>
          <p:cNvSpPr/>
          <p:nvPr/>
        </p:nvSpPr>
        <p:spPr>
          <a:xfrm>
            <a:off x="2404572" y="4269039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6</a:t>
            </a:r>
            <a:endParaRPr lang="en-GB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11ED161-3A9C-4938-B597-A7A8907F95B2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9A443B9-8FA8-4957-BC17-49788BCEF4A3}"/>
              </a:ext>
            </a:extLst>
          </p:cNvPr>
          <p:cNvSpPr/>
          <p:nvPr/>
        </p:nvSpPr>
        <p:spPr>
          <a:xfrm>
            <a:off x="5614784" y="646030"/>
            <a:ext cx="5644494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 Example Answers</a:t>
            </a:r>
            <a:endParaRPr lang="en-GB" sz="3000" dirty="0">
              <a:solidFill>
                <a:srgbClr val="00B050"/>
              </a:solidFill>
            </a:endParaRPr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C0D7716D-E799-4EE3-ACF4-2B5B85A3A4C7}"/>
              </a:ext>
            </a:extLst>
          </p:cNvPr>
          <p:cNvCxnSpPr>
            <a:cxnSpLocks/>
          </p:cNvCxnSpPr>
          <p:nvPr/>
        </p:nvCxnSpPr>
        <p:spPr>
          <a:xfrm>
            <a:off x="7487758" y="2231251"/>
            <a:ext cx="2176417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Rectangle 18">
            <a:extLst>
              <a:ext uri="{FF2B5EF4-FFF2-40B4-BE49-F238E27FC236}">
                <a16:creationId xmlns:a16="http://schemas.microsoft.com/office/drawing/2014/main" id="{58AD4275-3489-436F-838B-BEA0E86C2C41}"/>
              </a:ext>
            </a:extLst>
          </p:cNvPr>
          <p:cNvSpPr/>
          <p:nvPr/>
        </p:nvSpPr>
        <p:spPr>
          <a:xfrm>
            <a:off x="8357882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3</a:t>
            </a:r>
            <a:endParaRPr lang="en-GB" dirty="0"/>
          </a:p>
        </p:txBody>
      </p: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CF339870-3B3B-40B9-AC70-615ACE4AA843}"/>
              </a:ext>
            </a:extLst>
          </p:cNvPr>
          <p:cNvCxnSpPr>
            <a:cxnSpLocks/>
          </p:cNvCxnSpPr>
          <p:nvPr/>
        </p:nvCxnSpPr>
        <p:spPr>
          <a:xfrm>
            <a:off x="5311341" y="2231251"/>
            <a:ext cx="2176417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A4A5D1E5-E549-4D9F-8D8B-18CD6542D4C9}"/>
              </a:ext>
            </a:extLst>
          </p:cNvPr>
          <p:cNvSpPr/>
          <p:nvPr/>
        </p:nvSpPr>
        <p:spPr>
          <a:xfrm>
            <a:off x="6181465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3</a:t>
            </a:r>
            <a:endParaRPr lang="en-GB" dirty="0"/>
          </a:p>
        </p:txBody>
      </p: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296428E4-8710-4261-837F-CAE328EAEDC9}"/>
              </a:ext>
            </a:extLst>
          </p:cNvPr>
          <p:cNvCxnSpPr>
            <a:cxnSpLocks/>
          </p:cNvCxnSpPr>
          <p:nvPr/>
        </p:nvCxnSpPr>
        <p:spPr>
          <a:xfrm>
            <a:off x="3119934" y="2231251"/>
            <a:ext cx="2176417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Rectangle 25">
            <a:extLst>
              <a:ext uri="{FF2B5EF4-FFF2-40B4-BE49-F238E27FC236}">
                <a16:creationId xmlns:a16="http://schemas.microsoft.com/office/drawing/2014/main" id="{0F112DDC-A206-4555-8E79-E3B21680D65D}"/>
              </a:ext>
            </a:extLst>
          </p:cNvPr>
          <p:cNvSpPr/>
          <p:nvPr/>
        </p:nvSpPr>
        <p:spPr>
          <a:xfrm>
            <a:off x="3990058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3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94672439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/>
        </p:nvGraphicFramePr>
        <p:xfrm>
          <a:off x="3169185" y="2480472"/>
          <a:ext cx="6480000" cy="432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720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2938531" y="2480472"/>
            <a:ext cx="0" cy="432000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Rectangle 19">
            <a:extLst>
              <a:ext uri="{FF2B5EF4-FFF2-40B4-BE49-F238E27FC236}">
                <a16:creationId xmlns:a16="http://schemas.microsoft.com/office/drawing/2014/main" id="{29571903-58BE-44B7-8A0B-A6D5836EC1B0}"/>
              </a:ext>
            </a:extLst>
          </p:cNvPr>
          <p:cNvSpPr/>
          <p:nvPr/>
        </p:nvSpPr>
        <p:spPr>
          <a:xfrm>
            <a:off x="2404572" y="4269039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6</a:t>
            </a:r>
            <a:endParaRPr lang="en-GB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11ED161-3A9C-4938-B597-A7A8907F95B2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9A443B9-8FA8-4957-BC17-49788BCEF4A3}"/>
              </a:ext>
            </a:extLst>
          </p:cNvPr>
          <p:cNvSpPr/>
          <p:nvPr/>
        </p:nvSpPr>
        <p:spPr>
          <a:xfrm>
            <a:off x="5614784" y="646030"/>
            <a:ext cx="5644494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 Example Answers</a:t>
            </a:r>
            <a:endParaRPr lang="en-GB" sz="3000" dirty="0">
              <a:solidFill>
                <a:srgbClr val="00B050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8531FE34-DB54-4AD1-84C0-CCD31CCF5821}"/>
              </a:ext>
            </a:extLst>
          </p:cNvPr>
          <p:cNvSpPr/>
          <p:nvPr/>
        </p:nvSpPr>
        <p:spPr>
          <a:xfrm>
            <a:off x="7878209" y="3924268"/>
            <a:ext cx="1414170" cy="14465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3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</a:p>
          <a:p>
            <a:r>
              <a:rPr lang="en-GB" sz="44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18</a:t>
            </a:r>
            <a:endParaRPr lang="en-GB" sz="2400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97D56651-A252-4D59-BCB6-2F169EFBA8B2}"/>
              </a:ext>
            </a:extLst>
          </p:cNvPr>
          <p:cNvSpPr/>
          <p:nvPr/>
        </p:nvSpPr>
        <p:spPr>
          <a:xfrm>
            <a:off x="5704983" y="3924268"/>
            <a:ext cx="1414170" cy="14465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3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</a:p>
          <a:p>
            <a:r>
              <a:rPr lang="en-GB" sz="44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18</a:t>
            </a:r>
            <a:endParaRPr lang="en-GB" sz="2400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7B33BF0A-BA03-4CD5-964C-CFB1786ECC72}"/>
              </a:ext>
            </a:extLst>
          </p:cNvPr>
          <p:cNvSpPr/>
          <p:nvPr/>
        </p:nvSpPr>
        <p:spPr>
          <a:xfrm>
            <a:off x="3550241" y="3917197"/>
            <a:ext cx="1414170" cy="14465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3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6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</a:p>
          <a:p>
            <a:r>
              <a:rPr lang="en-GB" sz="44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18</a:t>
            </a:r>
            <a:endParaRPr lang="en-GB" sz="2400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627A4691-E0DF-4F6F-AC15-FFD11C359C03}"/>
              </a:ext>
            </a:extLst>
          </p:cNvPr>
          <p:cNvSpPr/>
          <p:nvPr/>
        </p:nvSpPr>
        <p:spPr>
          <a:xfrm>
            <a:off x="4036369" y="7256641"/>
            <a:ext cx="4794902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18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+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18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+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18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=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54</a:t>
            </a:r>
            <a:endParaRPr lang="en-GB" sz="2800" dirty="0">
              <a:solidFill>
                <a:srgbClr val="C00000"/>
              </a:solidFill>
            </a:endParaRPr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C0D7716D-E799-4EE3-ACF4-2B5B85A3A4C7}"/>
              </a:ext>
            </a:extLst>
          </p:cNvPr>
          <p:cNvCxnSpPr>
            <a:cxnSpLocks/>
          </p:cNvCxnSpPr>
          <p:nvPr/>
        </p:nvCxnSpPr>
        <p:spPr>
          <a:xfrm>
            <a:off x="7487758" y="2231251"/>
            <a:ext cx="2176417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Rectangle 18">
            <a:extLst>
              <a:ext uri="{FF2B5EF4-FFF2-40B4-BE49-F238E27FC236}">
                <a16:creationId xmlns:a16="http://schemas.microsoft.com/office/drawing/2014/main" id="{58AD4275-3489-436F-838B-BEA0E86C2C41}"/>
              </a:ext>
            </a:extLst>
          </p:cNvPr>
          <p:cNvSpPr/>
          <p:nvPr/>
        </p:nvSpPr>
        <p:spPr>
          <a:xfrm>
            <a:off x="8357882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3</a:t>
            </a:r>
            <a:endParaRPr lang="en-GB" dirty="0"/>
          </a:p>
        </p:txBody>
      </p: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CF339870-3B3B-40B9-AC70-615ACE4AA843}"/>
              </a:ext>
            </a:extLst>
          </p:cNvPr>
          <p:cNvCxnSpPr>
            <a:cxnSpLocks/>
          </p:cNvCxnSpPr>
          <p:nvPr/>
        </p:nvCxnSpPr>
        <p:spPr>
          <a:xfrm>
            <a:off x="5311341" y="2231251"/>
            <a:ext cx="2176417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A4A5D1E5-E549-4D9F-8D8B-18CD6542D4C9}"/>
              </a:ext>
            </a:extLst>
          </p:cNvPr>
          <p:cNvSpPr/>
          <p:nvPr/>
        </p:nvSpPr>
        <p:spPr>
          <a:xfrm>
            <a:off x="6181465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3</a:t>
            </a:r>
            <a:endParaRPr lang="en-GB" dirty="0"/>
          </a:p>
        </p:txBody>
      </p: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296428E4-8710-4261-837F-CAE328EAEDC9}"/>
              </a:ext>
            </a:extLst>
          </p:cNvPr>
          <p:cNvCxnSpPr>
            <a:cxnSpLocks/>
          </p:cNvCxnSpPr>
          <p:nvPr/>
        </p:nvCxnSpPr>
        <p:spPr>
          <a:xfrm>
            <a:off x="3119934" y="2231251"/>
            <a:ext cx="2176417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Rectangle 25">
            <a:extLst>
              <a:ext uri="{FF2B5EF4-FFF2-40B4-BE49-F238E27FC236}">
                <a16:creationId xmlns:a16="http://schemas.microsoft.com/office/drawing/2014/main" id="{0F112DDC-A206-4555-8E79-E3B21680D65D}"/>
              </a:ext>
            </a:extLst>
          </p:cNvPr>
          <p:cNvSpPr/>
          <p:nvPr/>
        </p:nvSpPr>
        <p:spPr>
          <a:xfrm>
            <a:off x="3990058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3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34561982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0802205"/>
              </p:ext>
            </p:extLst>
          </p:nvPr>
        </p:nvGraphicFramePr>
        <p:xfrm>
          <a:off x="1775101" y="2480472"/>
          <a:ext cx="8640000" cy="460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7429114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51169000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18783154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72759321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58917868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82415788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1872328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997880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1528994" y="2450492"/>
            <a:ext cx="0" cy="463798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8D3A2CB1-D7A7-41F5-B1FD-D4995DCBA4A1}"/>
              </a:ext>
            </a:extLst>
          </p:cNvPr>
          <p:cNvCxnSpPr>
            <a:cxnSpLocks/>
          </p:cNvCxnSpPr>
          <p:nvPr/>
        </p:nvCxnSpPr>
        <p:spPr>
          <a:xfrm>
            <a:off x="1745121" y="2213147"/>
            <a:ext cx="866998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6DAD728C-F9A9-4866-A069-5EBD7F17AF62}"/>
              </a:ext>
            </a:extLst>
          </p:cNvPr>
          <p:cNvSpPr/>
          <p:nvPr/>
        </p:nvSpPr>
        <p:spPr>
          <a:xfrm>
            <a:off x="5736236" y="1530357"/>
            <a:ext cx="70083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15</a:t>
            </a:r>
            <a:endParaRPr lang="en-GB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944AB721-0458-429A-933F-5D4AC4D478B0}"/>
              </a:ext>
            </a:extLst>
          </p:cNvPr>
          <p:cNvSpPr/>
          <p:nvPr/>
        </p:nvSpPr>
        <p:spPr>
          <a:xfrm>
            <a:off x="995035" y="4452216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8</a:t>
            </a:r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9D112D4-591B-46EC-B7B1-16D038A9CFA8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9BF1F5CE-4F15-4A75-AF97-C1478EDA014C}"/>
              </a:ext>
            </a:extLst>
          </p:cNvPr>
          <p:cNvSpPr/>
          <p:nvPr/>
        </p:nvSpPr>
        <p:spPr>
          <a:xfrm>
            <a:off x="5524844" y="646030"/>
            <a:ext cx="569899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 Example Answers</a:t>
            </a:r>
            <a:endParaRPr lang="en-GB" sz="30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2381552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1538483"/>
              </p:ext>
            </p:extLst>
          </p:nvPr>
        </p:nvGraphicFramePr>
        <p:xfrm>
          <a:off x="1775101" y="2480472"/>
          <a:ext cx="8640000" cy="460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7429114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51169000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18783154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72759321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58917868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82415788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1872328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997880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1528994" y="2450492"/>
            <a:ext cx="0" cy="463798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8D3A2CB1-D7A7-41F5-B1FD-D4995DCBA4A1}"/>
              </a:ext>
            </a:extLst>
          </p:cNvPr>
          <p:cNvCxnSpPr>
            <a:cxnSpLocks/>
          </p:cNvCxnSpPr>
          <p:nvPr/>
        </p:nvCxnSpPr>
        <p:spPr>
          <a:xfrm>
            <a:off x="1745120" y="2213147"/>
            <a:ext cx="579600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6DAD728C-F9A9-4866-A069-5EBD7F17AF62}"/>
              </a:ext>
            </a:extLst>
          </p:cNvPr>
          <p:cNvSpPr/>
          <p:nvPr/>
        </p:nvSpPr>
        <p:spPr>
          <a:xfrm>
            <a:off x="4297182" y="1530357"/>
            <a:ext cx="70083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10</a:t>
            </a:r>
            <a:endParaRPr lang="en-GB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944AB721-0458-429A-933F-5D4AC4D478B0}"/>
              </a:ext>
            </a:extLst>
          </p:cNvPr>
          <p:cNvSpPr/>
          <p:nvPr/>
        </p:nvSpPr>
        <p:spPr>
          <a:xfrm>
            <a:off x="995035" y="4452216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8</a:t>
            </a:r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9D112D4-591B-46EC-B7B1-16D038A9CFA8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9BF1F5CE-4F15-4A75-AF97-C1478EDA014C}"/>
              </a:ext>
            </a:extLst>
          </p:cNvPr>
          <p:cNvSpPr/>
          <p:nvPr/>
        </p:nvSpPr>
        <p:spPr>
          <a:xfrm>
            <a:off x="5524844" y="646030"/>
            <a:ext cx="569899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 Example Answers</a:t>
            </a:r>
            <a:endParaRPr lang="en-GB" sz="3000" dirty="0">
              <a:solidFill>
                <a:schemeClr val="accent4"/>
              </a:solidFill>
            </a:endParaRPr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CBD06C97-2D4A-47FD-82B2-6CE0B4A10832}"/>
              </a:ext>
            </a:extLst>
          </p:cNvPr>
          <p:cNvCxnSpPr>
            <a:cxnSpLocks/>
          </p:cNvCxnSpPr>
          <p:nvPr/>
        </p:nvCxnSpPr>
        <p:spPr>
          <a:xfrm>
            <a:off x="7532091" y="2213147"/>
            <a:ext cx="289800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 16">
            <a:extLst>
              <a:ext uri="{FF2B5EF4-FFF2-40B4-BE49-F238E27FC236}">
                <a16:creationId xmlns:a16="http://schemas.microsoft.com/office/drawing/2014/main" id="{E62A2B03-5371-4458-B30D-0DB73D7A2B6E}"/>
              </a:ext>
            </a:extLst>
          </p:cNvPr>
          <p:cNvSpPr/>
          <p:nvPr/>
        </p:nvSpPr>
        <p:spPr>
          <a:xfrm>
            <a:off x="8750029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5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76068882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/>
        </p:nvGraphicFramePr>
        <p:xfrm>
          <a:off x="1775101" y="2480472"/>
          <a:ext cx="8640000" cy="460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7429114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51169000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18783154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72759321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58917868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82415788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1872328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997880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1528994" y="2450492"/>
            <a:ext cx="0" cy="463798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8D3A2CB1-D7A7-41F5-B1FD-D4995DCBA4A1}"/>
              </a:ext>
            </a:extLst>
          </p:cNvPr>
          <p:cNvCxnSpPr>
            <a:cxnSpLocks/>
          </p:cNvCxnSpPr>
          <p:nvPr/>
        </p:nvCxnSpPr>
        <p:spPr>
          <a:xfrm>
            <a:off x="1745120" y="2213147"/>
            <a:ext cx="579600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6DAD728C-F9A9-4866-A069-5EBD7F17AF62}"/>
              </a:ext>
            </a:extLst>
          </p:cNvPr>
          <p:cNvSpPr/>
          <p:nvPr/>
        </p:nvSpPr>
        <p:spPr>
          <a:xfrm>
            <a:off x="4297182" y="1530357"/>
            <a:ext cx="70083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10</a:t>
            </a:r>
            <a:endParaRPr lang="en-GB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944AB721-0458-429A-933F-5D4AC4D478B0}"/>
              </a:ext>
            </a:extLst>
          </p:cNvPr>
          <p:cNvSpPr/>
          <p:nvPr/>
        </p:nvSpPr>
        <p:spPr>
          <a:xfrm>
            <a:off x="995035" y="4452216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8</a:t>
            </a:r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9D112D4-591B-46EC-B7B1-16D038A9CFA8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9BF1F5CE-4F15-4A75-AF97-C1478EDA014C}"/>
              </a:ext>
            </a:extLst>
          </p:cNvPr>
          <p:cNvSpPr/>
          <p:nvPr/>
        </p:nvSpPr>
        <p:spPr>
          <a:xfrm>
            <a:off x="5524844" y="646030"/>
            <a:ext cx="569899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 Example Answers</a:t>
            </a:r>
            <a:endParaRPr lang="en-GB" sz="3000" dirty="0">
              <a:solidFill>
                <a:schemeClr val="accent4"/>
              </a:solidFill>
            </a:endParaRPr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CBD06C97-2D4A-47FD-82B2-6CE0B4A10832}"/>
              </a:ext>
            </a:extLst>
          </p:cNvPr>
          <p:cNvCxnSpPr>
            <a:cxnSpLocks/>
          </p:cNvCxnSpPr>
          <p:nvPr/>
        </p:nvCxnSpPr>
        <p:spPr>
          <a:xfrm>
            <a:off x="7532091" y="2213147"/>
            <a:ext cx="289800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 16">
            <a:extLst>
              <a:ext uri="{FF2B5EF4-FFF2-40B4-BE49-F238E27FC236}">
                <a16:creationId xmlns:a16="http://schemas.microsoft.com/office/drawing/2014/main" id="{E62A2B03-5371-4458-B30D-0DB73D7A2B6E}"/>
              </a:ext>
            </a:extLst>
          </p:cNvPr>
          <p:cNvSpPr/>
          <p:nvPr/>
        </p:nvSpPr>
        <p:spPr>
          <a:xfrm>
            <a:off x="8750029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5</a:t>
            </a:r>
            <a:endParaRPr lang="en-GB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08CFB3A8-FD70-4DDE-9FE5-D35684C9B76D}"/>
              </a:ext>
            </a:extLst>
          </p:cNvPr>
          <p:cNvSpPr/>
          <p:nvPr/>
        </p:nvSpPr>
        <p:spPr>
          <a:xfrm>
            <a:off x="3260075" y="4384761"/>
            <a:ext cx="278634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10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8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80</a:t>
            </a:r>
            <a:endParaRPr lang="en-GB" sz="2400" dirty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DC8B7EBA-0246-41D5-86CC-7ABD1EAEB572}"/>
              </a:ext>
            </a:extLst>
          </p:cNvPr>
          <p:cNvSpPr/>
          <p:nvPr/>
        </p:nvSpPr>
        <p:spPr>
          <a:xfrm>
            <a:off x="7743124" y="4384760"/>
            <a:ext cx="2470548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5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8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40</a:t>
            </a:r>
            <a:endParaRPr lang="en-GB" sz="2400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6E75071B-91FF-4F00-AF4C-35830787B392}"/>
              </a:ext>
            </a:extLst>
          </p:cNvPr>
          <p:cNvSpPr/>
          <p:nvPr/>
        </p:nvSpPr>
        <p:spPr>
          <a:xfrm>
            <a:off x="4216249" y="7346581"/>
            <a:ext cx="373852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80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+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40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=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120</a:t>
            </a:r>
            <a:endParaRPr lang="en-GB" sz="28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8722171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/>
        </p:nvGraphicFramePr>
        <p:xfrm>
          <a:off x="1775101" y="2480472"/>
          <a:ext cx="8640000" cy="460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7429114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51169000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18783154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72759321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58917868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82415788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1872328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997880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1528994" y="2450492"/>
            <a:ext cx="0" cy="463798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8D3A2CB1-D7A7-41F5-B1FD-D4995DCBA4A1}"/>
              </a:ext>
            </a:extLst>
          </p:cNvPr>
          <p:cNvCxnSpPr>
            <a:cxnSpLocks/>
          </p:cNvCxnSpPr>
          <p:nvPr/>
        </p:nvCxnSpPr>
        <p:spPr>
          <a:xfrm>
            <a:off x="1745121" y="2213147"/>
            <a:ext cx="866998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6DAD728C-F9A9-4866-A069-5EBD7F17AF62}"/>
              </a:ext>
            </a:extLst>
          </p:cNvPr>
          <p:cNvSpPr/>
          <p:nvPr/>
        </p:nvSpPr>
        <p:spPr>
          <a:xfrm>
            <a:off x="5736236" y="1530357"/>
            <a:ext cx="70083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15</a:t>
            </a:r>
            <a:endParaRPr lang="en-GB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944AB721-0458-429A-933F-5D4AC4D478B0}"/>
              </a:ext>
            </a:extLst>
          </p:cNvPr>
          <p:cNvSpPr/>
          <p:nvPr/>
        </p:nvSpPr>
        <p:spPr>
          <a:xfrm>
            <a:off x="995035" y="4452216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8</a:t>
            </a:r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9D112D4-591B-46EC-B7B1-16D038A9CFA8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9BF1F5CE-4F15-4A75-AF97-C1478EDA014C}"/>
              </a:ext>
            </a:extLst>
          </p:cNvPr>
          <p:cNvSpPr/>
          <p:nvPr/>
        </p:nvSpPr>
        <p:spPr>
          <a:xfrm>
            <a:off x="5524844" y="646030"/>
            <a:ext cx="569899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 Example Answers</a:t>
            </a:r>
            <a:endParaRPr lang="en-GB" sz="30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0951705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3706511"/>
              </p:ext>
            </p:extLst>
          </p:nvPr>
        </p:nvGraphicFramePr>
        <p:xfrm>
          <a:off x="1775101" y="2480472"/>
          <a:ext cx="8640000" cy="460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7429114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51169000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18783154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72759321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58917868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82415788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1872328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997880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1528994" y="2450492"/>
            <a:ext cx="0" cy="234636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8D3A2CB1-D7A7-41F5-B1FD-D4995DCBA4A1}"/>
              </a:ext>
            </a:extLst>
          </p:cNvPr>
          <p:cNvCxnSpPr>
            <a:cxnSpLocks/>
          </p:cNvCxnSpPr>
          <p:nvPr/>
        </p:nvCxnSpPr>
        <p:spPr>
          <a:xfrm>
            <a:off x="1745121" y="2213147"/>
            <a:ext cx="866998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6DAD728C-F9A9-4866-A069-5EBD7F17AF62}"/>
              </a:ext>
            </a:extLst>
          </p:cNvPr>
          <p:cNvSpPr/>
          <p:nvPr/>
        </p:nvSpPr>
        <p:spPr>
          <a:xfrm>
            <a:off x="5736236" y="1530357"/>
            <a:ext cx="70083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15</a:t>
            </a:r>
            <a:endParaRPr lang="en-GB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944AB721-0458-429A-933F-5D4AC4D478B0}"/>
              </a:ext>
            </a:extLst>
          </p:cNvPr>
          <p:cNvSpPr/>
          <p:nvPr/>
        </p:nvSpPr>
        <p:spPr>
          <a:xfrm>
            <a:off x="995035" y="3297976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4</a:t>
            </a:r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9D112D4-591B-46EC-B7B1-16D038A9CFA8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9BF1F5CE-4F15-4A75-AF97-C1478EDA014C}"/>
              </a:ext>
            </a:extLst>
          </p:cNvPr>
          <p:cNvSpPr/>
          <p:nvPr/>
        </p:nvSpPr>
        <p:spPr>
          <a:xfrm>
            <a:off x="5524844" y="646030"/>
            <a:ext cx="569899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 Example Answers</a:t>
            </a:r>
            <a:endParaRPr lang="en-GB" sz="3000" dirty="0">
              <a:solidFill>
                <a:schemeClr val="accent4"/>
              </a:solidFill>
            </a:endParaRPr>
          </a:p>
        </p:txBody>
      </p: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41B5CB55-0D5C-4DF3-81C1-689FD27BF866}"/>
              </a:ext>
            </a:extLst>
          </p:cNvPr>
          <p:cNvCxnSpPr>
            <a:cxnSpLocks/>
          </p:cNvCxnSpPr>
          <p:nvPr/>
        </p:nvCxnSpPr>
        <p:spPr>
          <a:xfrm>
            <a:off x="1528994" y="4778579"/>
            <a:ext cx="0" cy="234636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Rectangle 19">
            <a:extLst>
              <a:ext uri="{FF2B5EF4-FFF2-40B4-BE49-F238E27FC236}">
                <a16:creationId xmlns:a16="http://schemas.microsoft.com/office/drawing/2014/main" id="{C6C6CF8D-54F0-4719-AF3A-D1E975C713CD}"/>
              </a:ext>
            </a:extLst>
          </p:cNvPr>
          <p:cNvSpPr/>
          <p:nvPr/>
        </p:nvSpPr>
        <p:spPr>
          <a:xfrm>
            <a:off x="995035" y="5626063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4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7551274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/>
        </p:nvGraphicFramePr>
        <p:xfrm>
          <a:off x="1775101" y="2480472"/>
          <a:ext cx="8640000" cy="460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7429114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51169000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18783154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72759321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58917868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82415788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1872328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997880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1528994" y="2450492"/>
            <a:ext cx="0" cy="234636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8D3A2CB1-D7A7-41F5-B1FD-D4995DCBA4A1}"/>
              </a:ext>
            </a:extLst>
          </p:cNvPr>
          <p:cNvCxnSpPr>
            <a:cxnSpLocks/>
          </p:cNvCxnSpPr>
          <p:nvPr/>
        </p:nvCxnSpPr>
        <p:spPr>
          <a:xfrm>
            <a:off x="1745121" y="2213147"/>
            <a:ext cx="866998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6DAD728C-F9A9-4866-A069-5EBD7F17AF62}"/>
              </a:ext>
            </a:extLst>
          </p:cNvPr>
          <p:cNvSpPr/>
          <p:nvPr/>
        </p:nvSpPr>
        <p:spPr>
          <a:xfrm>
            <a:off x="5736236" y="1530357"/>
            <a:ext cx="70083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15</a:t>
            </a:r>
            <a:endParaRPr lang="en-GB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944AB721-0458-429A-933F-5D4AC4D478B0}"/>
              </a:ext>
            </a:extLst>
          </p:cNvPr>
          <p:cNvSpPr/>
          <p:nvPr/>
        </p:nvSpPr>
        <p:spPr>
          <a:xfrm>
            <a:off x="995035" y="3297976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4</a:t>
            </a:r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9D112D4-591B-46EC-B7B1-16D038A9CFA8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9BF1F5CE-4F15-4A75-AF97-C1478EDA014C}"/>
              </a:ext>
            </a:extLst>
          </p:cNvPr>
          <p:cNvSpPr/>
          <p:nvPr/>
        </p:nvSpPr>
        <p:spPr>
          <a:xfrm>
            <a:off x="5524844" y="646030"/>
            <a:ext cx="569899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 Example Answers</a:t>
            </a:r>
            <a:endParaRPr lang="en-GB" sz="3000" dirty="0">
              <a:solidFill>
                <a:schemeClr val="accent4"/>
              </a:solidFill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D55AB48-5D04-4831-92E4-623DA731C91F}"/>
              </a:ext>
            </a:extLst>
          </p:cNvPr>
          <p:cNvSpPr/>
          <p:nvPr/>
        </p:nvSpPr>
        <p:spPr>
          <a:xfrm>
            <a:off x="4712285" y="3254232"/>
            <a:ext cx="278634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15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4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60</a:t>
            </a:r>
            <a:endParaRPr lang="en-GB" sz="2400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2C7A7EA0-700D-44B0-8776-4469AB24DA91}"/>
              </a:ext>
            </a:extLst>
          </p:cNvPr>
          <p:cNvSpPr/>
          <p:nvPr/>
        </p:nvSpPr>
        <p:spPr>
          <a:xfrm>
            <a:off x="4712285" y="5551112"/>
            <a:ext cx="278634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15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4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60</a:t>
            </a:r>
            <a:endParaRPr lang="en-GB" sz="2400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CEEC8A50-1F4A-4932-9D55-51606079AD5D}"/>
              </a:ext>
            </a:extLst>
          </p:cNvPr>
          <p:cNvSpPr/>
          <p:nvPr/>
        </p:nvSpPr>
        <p:spPr>
          <a:xfrm>
            <a:off x="4216249" y="7346581"/>
            <a:ext cx="373852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60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+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60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=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120</a:t>
            </a:r>
            <a:endParaRPr lang="en-GB" sz="2800" dirty="0">
              <a:solidFill>
                <a:srgbClr val="C00000"/>
              </a:solidFill>
            </a:endParaRPr>
          </a:p>
        </p:txBody>
      </p: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41B5CB55-0D5C-4DF3-81C1-689FD27BF866}"/>
              </a:ext>
            </a:extLst>
          </p:cNvPr>
          <p:cNvCxnSpPr>
            <a:cxnSpLocks/>
          </p:cNvCxnSpPr>
          <p:nvPr/>
        </p:nvCxnSpPr>
        <p:spPr>
          <a:xfrm>
            <a:off x="1528994" y="4778579"/>
            <a:ext cx="0" cy="234636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Rectangle 19">
            <a:extLst>
              <a:ext uri="{FF2B5EF4-FFF2-40B4-BE49-F238E27FC236}">
                <a16:creationId xmlns:a16="http://schemas.microsoft.com/office/drawing/2014/main" id="{C6C6CF8D-54F0-4719-AF3A-D1E975C713CD}"/>
              </a:ext>
            </a:extLst>
          </p:cNvPr>
          <p:cNvSpPr/>
          <p:nvPr/>
        </p:nvSpPr>
        <p:spPr>
          <a:xfrm>
            <a:off x="995035" y="5626063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4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740665961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/>
        </p:nvGraphicFramePr>
        <p:xfrm>
          <a:off x="1775101" y="2480472"/>
          <a:ext cx="8640000" cy="460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7429114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51169000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18783154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72759321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58917868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82415788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1872328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997880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1528994" y="2450492"/>
            <a:ext cx="0" cy="463798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8D3A2CB1-D7A7-41F5-B1FD-D4995DCBA4A1}"/>
              </a:ext>
            </a:extLst>
          </p:cNvPr>
          <p:cNvCxnSpPr>
            <a:cxnSpLocks/>
          </p:cNvCxnSpPr>
          <p:nvPr/>
        </p:nvCxnSpPr>
        <p:spPr>
          <a:xfrm>
            <a:off x="1745121" y="2213147"/>
            <a:ext cx="866998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6DAD728C-F9A9-4866-A069-5EBD7F17AF62}"/>
              </a:ext>
            </a:extLst>
          </p:cNvPr>
          <p:cNvSpPr/>
          <p:nvPr/>
        </p:nvSpPr>
        <p:spPr>
          <a:xfrm>
            <a:off x="5736236" y="1530357"/>
            <a:ext cx="70083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15</a:t>
            </a:r>
            <a:endParaRPr lang="en-GB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944AB721-0458-429A-933F-5D4AC4D478B0}"/>
              </a:ext>
            </a:extLst>
          </p:cNvPr>
          <p:cNvSpPr/>
          <p:nvPr/>
        </p:nvSpPr>
        <p:spPr>
          <a:xfrm>
            <a:off x="995035" y="4452216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8</a:t>
            </a:r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9D112D4-591B-46EC-B7B1-16D038A9CFA8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9BF1F5CE-4F15-4A75-AF97-C1478EDA014C}"/>
              </a:ext>
            </a:extLst>
          </p:cNvPr>
          <p:cNvSpPr/>
          <p:nvPr/>
        </p:nvSpPr>
        <p:spPr>
          <a:xfrm>
            <a:off x="5524844" y="646030"/>
            <a:ext cx="569899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 Example Answers</a:t>
            </a:r>
            <a:endParaRPr lang="en-GB" sz="30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5260408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2292827"/>
              </p:ext>
            </p:extLst>
          </p:nvPr>
        </p:nvGraphicFramePr>
        <p:xfrm>
          <a:off x="1775101" y="2480472"/>
          <a:ext cx="8640000" cy="460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7429114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51169000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18783154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72759321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58917868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82415788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1872328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997880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1528994" y="2450492"/>
            <a:ext cx="0" cy="463798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8D3A2CB1-D7A7-41F5-B1FD-D4995DCBA4A1}"/>
              </a:ext>
            </a:extLst>
          </p:cNvPr>
          <p:cNvCxnSpPr>
            <a:cxnSpLocks/>
          </p:cNvCxnSpPr>
          <p:nvPr/>
        </p:nvCxnSpPr>
        <p:spPr>
          <a:xfrm>
            <a:off x="1745121" y="2213147"/>
            <a:ext cx="289800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6DAD728C-F9A9-4866-A069-5EBD7F17AF62}"/>
              </a:ext>
            </a:extLst>
          </p:cNvPr>
          <p:cNvSpPr/>
          <p:nvPr/>
        </p:nvSpPr>
        <p:spPr>
          <a:xfrm>
            <a:off x="3008028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5</a:t>
            </a:r>
            <a:endParaRPr lang="en-GB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944AB721-0458-429A-933F-5D4AC4D478B0}"/>
              </a:ext>
            </a:extLst>
          </p:cNvPr>
          <p:cNvSpPr/>
          <p:nvPr/>
        </p:nvSpPr>
        <p:spPr>
          <a:xfrm>
            <a:off x="995035" y="4452216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8</a:t>
            </a:r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9D112D4-591B-46EC-B7B1-16D038A9CFA8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9BF1F5CE-4F15-4A75-AF97-C1478EDA014C}"/>
              </a:ext>
            </a:extLst>
          </p:cNvPr>
          <p:cNvSpPr/>
          <p:nvPr/>
        </p:nvSpPr>
        <p:spPr>
          <a:xfrm>
            <a:off x="5524844" y="646030"/>
            <a:ext cx="569899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 Example Answers</a:t>
            </a:r>
            <a:endParaRPr lang="en-GB" sz="3000" dirty="0">
              <a:solidFill>
                <a:schemeClr val="accent4"/>
              </a:solidFill>
            </a:endParaRPr>
          </a:p>
        </p:txBody>
      </p: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1FFBE69F-0ADF-4DEB-A434-26BE7E6FAF2B}"/>
              </a:ext>
            </a:extLst>
          </p:cNvPr>
          <p:cNvCxnSpPr>
            <a:cxnSpLocks/>
          </p:cNvCxnSpPr>
          <p:nvPr/>
        </p:nvCxnSpPr>
        <p:spPr>
          <a:xfrm>
            <a:off x="4632010" y="2216418"/>
            <a:ext cx="289800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Rectangle 22">
            <a:extLst>
              <a:ext uri="{FF2B5EF4-FFF2-40B4-BE49-F238E27FC236}">
                <a16:creationId xmlns:a16="http://schemas.microsoft.com/office/drawing/2014/main" id="{ACBC2C44-80B1-42FC-BC7D-457A6E244542}"/>
              </a:ext>
            </a:extLst>
          </p:cNvPr>
          <p:cNvSpPr/>
          <p:nvPr/>
        </p:nvSpPr>
        <p:spPr>
          <a:xfrm>
            <a:off x="5894917" y="1533628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5</a:t>
            </a:r>
            <a:endParaRPr lang="en-GB" dirty="0"/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C3316596-49C7-466F-8F55-9887FE56568F}"/>
              </a:ext>
            </a:extLst>
          </p:cNvPr>
          <p:cNvCxnSpPr>
            <a:cxnSpLocks/>
          </p:cNvCxnSpPr>
          <p:nvPr/>
        </p:nvCxnSpPr>
        <p:spPr>
          <a:xfrm>
            <a:off x="7518899" y="2213147"/>
            <a:ext cx="289800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Rectangle 26">
            <a:extLst>
              <a:ext uri="{FF2B5EF4-FFF2-40B4-BE49-F238E27FC236}">
                <a16:creationId xmlns:a16="http://schemas.microsoft.com/office/drawing/2014/main" id="{152E2DF3-72CE-4FB0-B34B-7CF925F3A31C}"/>
              </a:ext>
            </a:extLst>
          </p:cNvPr>
          <p:cNvSpPr/>
          <p:nvPr/>
        </p:nvSpPr>
        <p:spPr>
          <a:xfrm>
            <a:off x="8781806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5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03497262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39896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23: Area models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CAF123A-1AEF-4656-8A14-6C5BA4E0BED4}"/>
              </a:ext>
            </a:extLst>
          </p:cNvPr>
          <p:cNvGraphicFramePr>
            <a:graphicFrameLocks noGrp="1"/>
          </p:cNvGraphicFramePr>
          <p:nvPr/>
        </p:nvGraphicFramePr>
        <p:xfrm>
          <a:off x="1775101" y="2480472"/>
          <a:ext cx="8640000" cy="460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103912487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854363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61482747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58405924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7429114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51169000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18783154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72759321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58917868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82415788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49185373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5950701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90643118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145164571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682743319"/>
                    </a:ext>
                  </a:extLst>
                </a:gridCol>
              </a:tblGrid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427938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5998596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1872328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997880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1517449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110174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8459937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527616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CD321C51-E955-42C0-8449-F68D1C5E3B36}"/>
              </a:ext>
            </a:extLst>
          </p:cNvPr>
          <p:cNvCxnSpPr>
            <a:cxnSpLocks/>
          </p:cNvCxnSpPr>
          <p:nvPr/>
        </p:nvCxnSpPr>
        <p:spPr>
          <a:xfrm>
            <a:off x="1528994" y="2450492"/>
            <a:ext cx="0" cy="463798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8D3A2CB1-D7A7-41F5-B1FD-D4995DCBA4A1}"/>
              </a:ext>
            </a:extLst>
          </p:cNvPr>
          <p:cNvCxnSpPr>
            <a:cxnSpLocks/>
          </p:cNvCxnSpPr>
          <p:nvPr/>
        </p:nvCxnSpPr>
        <p:spPr>
          <a:xfrm>
            <a:off x="1745121" y="2213147"/>
            <a:ext cx="289800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6DAD728C-F9A9-4866-A069-5EBD7F17AF62}"/>
              </a:ext>
            </a:extLst>
          </p:cNvPr>
          <p:cNvSpPr/>
          <p:nvPr/>
        </p:nvSpPr>
        <p:spPr>
          <a:xfrm>
            <a:off x="3008028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5</a:t>
            </a:r>
            <a:endParaRPr lang="en-GB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944AB721-0458-429A-933F-5D4AC4D478B0}"/>
              </a:ext>
            </a:extLst>
          </p:cNvPr>
          <p:cNvSpPr/>
          <p:nvPr/>
        </p:nvSpPr>
        <p:spPr>
          <a:xfrm>
            <a:off x="995035" y="4452216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8</a:t>
            </a:r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9D112D4-591B-46EC-B7B1-16D038A9CFA8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9BF1F5CE-4F15-4A75-AF97-C1478EDA014C}"/>
              </a:ext>
            </a:extLst>
          </p:cNvPr>
          <p:cNvSpPr/>
          <p:nvPr/>
        </p:nvSpPr>
        <p:spPr>
          <a:xfrm>
            <a:off x="5524844" y="646030"/>
            <a:ext cx="569899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0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 Example Answers</a:t>
            </a:r>
            <a:endParaRPr lang="en-GB" sz="3000" dirty="0">
              <a:solidFill>
                <a:schemeClr val="accent4"/>
              </a:solidFill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46E22FBA-5B30-426F-AEC9-BFE0387FAE61}"/>
              </a:ext>
            </a:extLst>
          </p:cNvPr>
          <p:cNvSpPr/>
          <p:nvPr/>
        </p:nvSpPr>
        <p:spPr>
          <a:xfrm>
            <a:off x="4859827" y="4399751"/>
            <a:ext cx="2470548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5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8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40</a:t>
            </a:r>
            <a:endParaRPr lang="en-GB" sz="2400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272F0F0-A5A1-4FE7-981E-F80B967FA2D0}"/>
              </a:ext>
            </a:extLst>
          </p:cNvPr>
          <p:cNvSpPr/>
          <p:nvPr/>
        </p:nvSpPr>
        <p:spPr>
          <a:xfrm>
            <a:off x="3541691" y="7346581"/>
            <a:ext cx="513954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40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+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40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+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40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=</a:t>
            </a:r>
            <a:r>
              <a:rPr lang="en-GB" sz="2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 </a:t>
            </a:r>
            <a:r>
              <a:rPr lang="en-GB" sz="48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120</a:t>
            </a:r>
            <a:endParaRPr lang="en-GB" sz="2800" dirty="0">
              <a:solidFill>
                <a:srgbClr val="C00000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0E85EFF2-D0E4-4647-A1CC-F2184D9C2880}"/>
              </a:ext>
            </a:extLst>
          </p:cNvPr>
          <p:cNvSpPr/>
          <p:nvPr/>
        </p:nvSpPr>
        <p:spPr>
          <a:xfrm>
            <a:off x="1993273" y="4399751"/>
            <a:ext cx="2470548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5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8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40</a:t>
            </a:r>
            <a:endParaRPr lang="en-GB" sz="2400" dirty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E1E4CC43-1F26-4C2E-9A21-4F2B6F09E38B}"/>
              </a:ext>
            </a:extLst>
          </p:cNvPr>
          <p:cNvSpPr/>
          <p:nvPr/>
        </p:nvSpPr>
        <p:spPr>
          <a:xfrm>
            <a:off x="7741371" y="4403932"/>
            <a:ext cx="2470548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5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8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=</a:t>
            </a:r>
            <a:r>
              <a:rPr lang="en-GB" sz="2400" b="1" dirty="0">
                <a:latin typeface="Century Gothic" panose="020B0502020202020204" pitchFamily="34" charset="0"/>
              </a:rPr>
              <a:t> </a:t>
            </a:r>
            <a:r>
              <a:rPr lang="en-GB" sz="4400" b="1" dirty="0">
                <a:latin typeface="Century Gothic" panose="020B0502020202020204" pitchFamily="34" charset="0"/>
              </a:rPr>
              <a:t>40</a:t>
            </a:r>
            <a:endParaRPr lang="en-GB" sz="2400" dirty="0"/>
          </a:p>
        </p:txBody>
      </p: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1FFBE69F-0ADF-4DEB-A434-26BE7E6FAF2B}"/>
              </a:ext>
            </a:extLst>
          </p:cNvPr>
          <p:cNvCxnSpPr>
            <a:cxnSpLocks/>
          </p:cNvCxnSpPr>
          <p:nvPr/>
        </p:nvCxnSpPr>
        <p:spPr>
          <a:xfrm>
            <a:off x="4632010" y="2216418"/>
            <a:ext cx="289800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Rectangle 22">
            <a:extLst>
              <a:ext uri="{FF2B5EF4-FFF2-40B4-BE49-F238E27FC236}">
                <a16:creationId xmlns:a16="http://schemas.microsoft.com/office/drawing/2014/main" id="{ACBC2C44-80B1-42FC-BC7D-457A6E244542}"/>
              </a:ext>
            </a:extLst>
          </p:cNvPr>
          <p:cNvSpPr/>
          <p:nvPr/>
        </p:nvSpPr>
        <p:spPr>
          <a:xfrm>
            <a:off x="5894917" y="1533628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5</a:t>
            </a:r>
            <a:endParaRPr lang="en-GB" dirty="0"/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C3316596-49C7-466F-8F55-9887FE56568F}"/>
              </a:ext>
            </a:extLst>
          </p:cNvPr>
          <p:cNvCxnSpPr>
            <a:cxnSpLocks/>
          </p:cNvCxnSpPr>
          <p:nvPr/>
        </p:nvCxnSpPr>
        <p:spPr>
          <a:xfrm>
            <a:off x="7518899" y="2213147"/>
            <a:ext cx="2898000" cy="0"/>
          </a:xfrm>
          <a:prstGeom prst="straightConnector1">
            <a:avLst/>
          </a:prstGeom>
          <a:ln w="762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Rectangle 26">
            <a:extLst>
              <a:ext uri="{FF2B5EF4-FFF2-40B4-BE49-F238E27FC236}">
                <a16:creationId xmlns:a16="http://schemas.microsoft.com/office/drawing/2014/main" id="{152E2DF3-72CE-4FB0-B34B-7CF925F3A31C}"/>
              </a:ext>
            </a:extLst>
          </p:cNvPr>
          <p:cNvSpPr/>
          <p:nvPr/>
        </p:nvSpPr>
        <p:spPr>
          <a:xfrm>
            <a:off x="8781806" y="1530357"/>
            <a:ext cx="44275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5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86009032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6001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24: Largest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07448" y="1750453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660783" y="1751809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588058" y="175943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06921" y="1858737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752906" y="1869191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3374898" y="3321882"/>
            <a:ext cx="828000" cy="9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381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6118CD3D-2BDD-44AF-B8B6-1DFC7B970D3A}"/>
              </a:ext>
            </a:extLst>
          </p:cNvPr>
          <p:cNvSpPr/>
          <p:nvPr/>
        </p:nvSpPr>
        <p:spPr>
          <a:xfrm>
            <a:off x="2220980" y="3462354"/>
            <a:ext cx="828000" cy="9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381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2E14A491-CFE8-4948-8E99-74A08A33A1D0}"/>
              </a:ext>
            </a:extLst>
          </p:cNvPr>
          <p:cNvSpPr/>
          <p:nvPr/>
        </p:nvSpPr>
        <p:spPr>
          <a:xfrm>
            <a:off x="1036572" y="3329911"/>
            <a:ext cx="828000" cy="900000"/>
          </a:xfrm>
          <a:prstGeom prst="rect">
            <a:avLst/>
          </a:prstGeom>
          <a:solidFill>
            <a:schemeClr val="bg1">
              <a:lumMod val="85000"/>
            </a:schemeClr>
          </a:solidFill>
          <a:ln w="381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1254331606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6001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24: Largest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07448" y="1750453"/>
            <a:ext cx="864149" cy="949059"/>
          </a:xfrm>
          <a:prstGeom prst="rect">
            <a:avLst/>
          </a:prstGeom>
          <a:solidFill>
            <a:schemeClr val="bg1">
              <a:lumMod val="85000"/>
            </a:schemeClr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660783" y="1751809"/>
            <a:ext cx="864149" cy="949059"/>
          </a:xfrm>
          <a:prstGeom prst="rect">
            <a:avLst/>
          </a:prstGeom>
          <a:solidFill>
            <a:schemeClr val="bg1">
              <a:lumMod val="85000"/>
            </a:schemeClr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588058" y="1759438"/>
            <a:ext cx="864149" cy="949059"/>
          </a:xfrm>
          <a:prstGeom prst="rect">
            <a:avLst/>
          </a:prstGeom>
          <a:solidFill>
            <a:schemeClr val="bg1">
              <a:lumMod val="85000"/>
            </a:schemeClr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06921" y="1858737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752906" y="1869191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8FD00CB-9D87-4660-9F52-596CD5289DC2}"/>
              </a:ext>
            </a:extLst>
          </p:cNvPr>
          <p:cNvSpPr/>
          <p:nvPr/>
        </p:nvSpPr>
        <p:spPr>
          <a:xfrm>
            <a:off x="5275806" y="1902107"/>
            <a:ext cx="104547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140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643D883-6F35-48F1-AD4F-0285238FB189}"/>
              </a:ext>
            </a:extLst>
          </p:cNvPr>
          <p:cNvSpPr/>
          <p:nvPr/>
        </p:nvSpPr>
        <p:spPr>
          <a:xfrm>
            <a:off x="821382" y="3904937"/>
            <a:ext cx="4137285" cy="1334125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5D30D07-30EF-4FB5-BB03-3A481F1BCE70}"/>
              </a:ext>
            </a:extLst>
          </p:cNvPr>
          <p:cNvCxnSpPr/>
          <p:nvPr/>
        </p:nvCxnSpPr>
        <p:spPr>
          <a:xfrm>
            <a:off x="4204087" y="3904937"/>
            <a:ext cx="0" cy="133412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1480F1A7-DEC1-480C-98F9-32A37970CB83}"/>
              </a:ext>
            </a:extLst>
          </p:cNvPr>
          <p:cNvCxnSpPr/>
          <p:nvPr/>
        </p:nvCxnSpPr>
        <p:spPr>
          <a:xfrm>
            <a:off x="821382" y="3687580"/>
            <a:ext cx="3412685" cy="0"/>
          </a:xfrm>
          <a:prstGeom prst="straightConnector1">
            <a:avLst/>
          </a:prstGeom>
          <a:ln w="381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180C6E69-4F07-48F7-AFB8-BBB3397CD999}"/>
              </a:ext>
            </a:extLst>
          </p:cNvPr>
          <p:cNvCxnSpPr>
            <a:cxnSpLocks/>
          </p:cNvCxnSpPr>
          <p:nvPr/>
        </p:nvCxnSpPr>
        <p:spPr>
          <a:xfrm>
            <a:off x="4204087" y="3687580"/>
            <a:ext cx="754580" cy="0"/>
          </a:xfrm>
          <a:prstGeom prst="straightConnector1">
            <a:avLst/>
          </a:prstGeom>
          <a:ln w="381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F26B74AD-0DE6-4136-AAB1-BCE7001EB15B}"/>
              </a:ext>
            </a:extLst>
          </p:cNvPr>
          <p:cNvCxnSpPr>
            <a:cxnSpLocks/>
          </p:cNvCxnSpPr>
          <p:nvPr/>
        </p:nvCxnSpPr>
        <p:spPr>
          <a:xfrm>
            <a:off x="611474" y="3889946"/>
            <a:ext cx="0" cy="1368000"/>
          </a:xfrm>
          <a:prstGeom prst="straightConnector1">
            <a:avLst/>
          </a:prstGeom>
          <a:ln w="381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Rectangle 19">
            <a:extLst>
              <a:ext uri="{FF2B5EF4-FFF2-40B4-BE49-F238E27FC236}">
                <a16:creationId xmlns:a16="http://schemas.microsoft.com/office/drawing/2014/main" id="{74AA6CDF-3B51-4829-A303-9366DE7DCE31}"/>
              </a:ext>
            </a:extLst>
          </p:cNvPr>
          <p:cNvSpPr/>
          <p:nvPr/>
        </p:nvSpPr>
        <p:spPr>
          <a:xfrm>
            <a:off x="2306792" y="3164360"/>
            <a:ext cx="58541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30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CBC7BB67-D9F1-4E8B-A3D5-937811A94E20}"/>
              </a:ext>
            </a:extLst>
          </p:cNvPr>
          <p:cNvSpPr/>
          <p:nvPr/>
        </p:nvSpPr>
        <p:spPr>
          <a:xfrm>
            <a:off x="4381097" y="3167603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8342ED5-B09E-47FF-8C30-8997E7ACCEDF}"/>
              </a:ext>
            </a:extLst>
          </p:cNvPr>
          <p:cNvSpPr/>
          <p:nvPr/>
        </p:nvSpPr>
        <p:spPr>
          <a:xfrm>
            <a:off x="4288669" y="4292617"/>
            <a:ext cx="58541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20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56D9E8E-4C3C-4387-A44C-488CCFE62EBC}"/>
              </a:ext>
            </a:extLst>
          </p:cNvPr>
          <p:cNvSpPr/>
          <p:nvPr/>
        </p:nvSpPr>
        <p:spPr>
          <a:xfrm>
            <a:off x="197430" y="4292617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41D6329-6228-45DB-9DDF-E59217892C5F}"/>
              </a:ext>
            </a:extLst>
          </p:cNvPr>
          <p:cNvSpPr/>
          <p:nvPr/>
        </p:nvSpPr>
        <p:spPr>
          <a:xfrm>
            <a:off x="2191315" y="4292617"/>
            <a:ext cx="7857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120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3F42369A-8650-426A-A351-6C89336DEC78}"/>
              </a:ext>
            </a:extLst>
          </p:cNvPr>
          <p:cNvSpPr/>
          <p:nvPr/>
        </p:nvSpPr>
        <p:spPr>
          <a:xfrm>
            <a:off x="1706147" y="5313757"/>
            <a:ext cx="234230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35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×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4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=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140</a:t>
            </a:r>
          </a:p>
        </p:txBody>
      </p:sp>
    </p:spTree>
    <p:extLst>
      <p:ext uri="{BB962C8B-B14F-4D97-AF65-F5344CB8AC3E}">
        <p14:creationId xmlns:p14="http://schemas.microsoft.com/office/powerpoint/2010/main" val="464689714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6001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24: Largest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07448" y="1750453"/>
            <a:ext cx="864149" cy="949059"/>
          </a:xfrm>
          <a:prstGeom prst="rect">
            <a:avLst/>
          </a:prstGeom>
          <a:solidFill>
            <a:schemeClr val="bg1">
              <a:lumMod val="85000"/>
            </a:schemeClr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660783" y="1751809"/>
            <a:ext cx="864149" cy="949059"/>
          </a:xfrm>
          <a:prstGeom prst="rect">
            <a:avLst/>
          </a:prstGeom>
          <a:solidFill>
            <a:schemeClr val="bg1">
              <a:lumMod val="85000"/>
            </a:schemeClr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588058" y="1759438"/>
            <a:ext cx="864149" cy="949059"/>
          </a:xfrm>
          <a:prstGeom prst="rect">
            <a:avLst/>
          </a:prstGeom>
          <a:solidFill>
            <a:schemeClr val="bg1">
              <a:lumMod val="85000"/>
            </a:schemeClr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06921" y="1858737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752906" y="1869191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8FD00CB-9D87-4660-9F52-596CD5289DC2}"/>
              </a:ext>
            </a:extLst>
          </p:cNvPr>
          <p:cNvSpPr/>
          <p:nvPr/>
        </p:nvSpPr>
        <p:spPr>
          <a:xfrm>
            <a:off x="5275806" y="1902107"/>
            <a:ext cx="104547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212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643D883-6F35-48F1-AD4F-0285238FB189}"/>
              </a:ext>
            </a:extLst>
          </p:cNvPr>
          <p:cNvSpPr/>
          <p:nvPr/>
        </p:nvSpPr>
        <p:spPr>
          <a:xfrm>
            <a:off x="821382" y="3904937"/>
            <a:ext cx="4137285" cy="1334125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5D30D07-30EF-4FB5-BB03-3A481F1BCE70}"/>
              </a:ext>
            </a:extLst>
          </p:cNvPr>
          <p:cNvCxnSpPr/>
          <p:nvPr/>
        </p:nvCxnSpPr>
        <p:spPr>
          <a:xfrm>
            <a:off x="4204087" y="3904937"/>
            <a:ext cx="0" cy="133412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1480F1A7-DEC1-480C-98F9-32A37970CB83}"/>
              </a:ext>
            </a:extLst>
          </p:cNvPr>
          <p:cNvCxnSpPr/>
          <p:nvPr/>
        </p:nvCxnSpPr>
        <p:spPr>
          <a:xfrm>
            <a:off x="821382" y="3687580"/>
            <a:ext cx="3412685" cy="0"/>
          </a:xfrm>
          <a:prstGeom prst="straightConnector1">
            <a:avLst/>
          </a:prstGeom>
          <a:ln w="381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180C6E69-4F07-48F7-AFB8-BBB3397CD999}"/>
              </a:ext>
            </a:extLst>
          </p:cNvPr>
          <p:cNvCxnSpPr>
            <a:cxnSpLocks/>
          </p:cNvCxnSpPr>
          <p:nvPr/>
        </p:nvCxnSpPr>
        <p:spPr>
          <a:xfrm>
            <a:off x="4204087" y="3687580"/>
            <a:ext cx="754580" cy="0"/>
          </a:xfrm>
          <a:prstGeom prst="straightConnector1">
            <a:avLst/>
          </a:prstGeom>
          <a:ln w="381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F26B74AD-0DE6-4136-AAB1-BCE7001EB15B}"/>
              </a:ext>
            </a:extLst>
          </p:cNvPr>
          <p:cNvCxnSpPr>
            <a:cxnSpLocks/>
          </p:cNvCxnSpPr>
          <p:nvPr/>
        </p:nvCxnSpPr>
        <p:spPr>
          <a:xfrm>
            <a:off x="611474" y="3889946"/>
            <a:ext cx="0" cy="1368000"/>
          </a:xfrm>
          <a:prstGeom prst="straightConnector1">
            <a:avLst/>
          </a:prstGeom>
          <a:ln w="381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Rectangle 19">
            <a:extLst>
              <a:ext uri="{FF2B5EF4-FFF2-40B4-BE49-F238E27FC236}">
                <a16:creationId xmlns:a16="http://schemas.microsoft.com/office/drawing/2014/main" id="{74AA6CDF-3B51-4829-A303-9366DE7DCE31}"/>
              </a:ext>
            </a:extLst>
          </p:cNvPr>
          <p:cNvSpPr/>
          <p:nvPr/>
        </p:nvSpPr>
        <p:spPr>
          <a:xfrm>
            <a:off x="2306792" y="3164360"/>
            <a:ext cx="58541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30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CBC7BB67-D9F1-4E8B-A3D5-937811A94E20}"/>
              </a:ext>
            </a:extLst>
          </p:cNvPr>
          <p:cNvSpPr/>
          <p:nvPr/>
        </p:nvSpPr>
        <p:spPr>
          <a:xfrm>
            <a:off x="4381097" y="3167603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8342ED5-B09E-47FF-8C30-8997E7ACCEDF}"/>
              </a:ext>
            </a:extLst>
          </p:cNvPr>
          <p:cNvSpPr/>
          <p:nvPr/>
        </p:nvSpPr>
        <p:spPr>
          <a:xfrm>
            <a:off x="4288669" y="4292617"/>
            <a:ext cx="58541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20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56D9E8E-4C3C-4387-A44C-488CCFE62EBC}"/>
              </a:ext>
            </a:extLst>
          </p:cNvPr>
          <p:cNvSpPr/>
          <p:nvPr/>
        </p:nvSpPr>
        <p:spPr>
          <a:xfrm>
            <a:off x="197430" y="4292617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41D6329-6228-45DB-9DDF-E59217892C5F}"/>
              </a:ext>
            </a:extLst>
          </p:cNvPr>
          <p:cNvSpPr/>
          <p:nvPr/>
        </p:nvSpPr>
        <p:spPr>
          <a:xfrm>
            <a:off x="2191315" y="4292617"/>
            <a:ext cx="7857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120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F87C7CE7-6BB3-4CD7-AAC3-95271786C61E}"/>
              </a:ext>
            </a:extLst>
          </p:cNvPr>
          <p:cNvSpPr/>
          <p:nvPr/>
        </p:nvSpPr>
        <p:spPr>
          <a:xfrm>
            <a:off x="6597240" y="3095473"/>
            <a:ext cx="5195832" cy="1334125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368A8DD-0FE9-436B-A133-9B279AECF607}"/>
              </a:ext>
            </a:extLst>
          </p:cNvPr>
          <p:cNvCxnSpPr/>
          <p:nvPr/>
        </p:nvCxnSpPr>
        <p:spPr>
          <a:xfrm>
            <a:off x="11238903" y="3095473"/>
            <a:ext cx="0" cy="133412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4460C78B-F78C-4A7A-B180-A35F4E0B2FCE}"/>
              </a:ext>
            </a:extLst>
          </p:cNvPr>
          <p:cNvCxnSpPr>
            <a:cxnSpLocks/>
          </p:cNvCxnSpPr>
          <p:nvPr/>
        </p:nvCxnSpPr>
        <p:spPr>
          <a:xfrm>
            <a:off x="6597239" y="2878116"/>
            <a:ext cx="4636800" cy="0"/>
          </a:xfrm>
          <a:prstGeom prst="straightConnector1">
            <a:avLst/>
          </a:prstGeom>
          <a:ln w="381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B88A3FE4-82D5-495B-8CE1-1F90734DBC3F}"/>
              </a:ext>
            </a:extLst>
          </p:cNvPr>
          <p:cNvCxnSpPr>
            <a:cxnSpLocks/>
          </p:cNvCxnSpPr>
          <p:nvPr/>
        </p:nvCxnSpPr>
        <p:spPr>
          <a:xfrm>
            <a:off x="11224097" y="2878116"/>
            <a:ext cx="580058" cy="0"/>
          </a:xfrm>
          <a:prstGeom prst="straightConnector1">
            <a:avLst/>
          </a:prstGeom>
          <a:ln w="381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559FDF2A-15B4-4D90-BDF1-504D2E757C26}"/>
              </a:ext>
            </a:extLst>
          </p:cNvPr>
          <p:cNvCxnSpPr>
            <a:cxnSpLocks/>
          </p:cNvCxnSpPr>
          <p:nvPr/>
        </p:nvCxnSpPr>
        <p:spPr>
          <a:xfrm>
            <a:off x="6381350" y="3080482"/>
            <a:ext cx="0" cy="1368000"/>
          </a:xfrm>
          <a:prstGeom prst="straightConnector1">
            <a:avLst/>
          </a:prstGeom>
          <a:ln w="381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Rectangle 37">
            <a:extLst>
              <a:ext uri="{FF2B5EF4-FFF2-40B4-BE49-F238E27FC236}">
                <a16:creationId xmlns:a16="http://schemas.microsoft.com/office/drawing/2014/main" id="{5A31744D-9E6D-4927-8D34-8D4288F72853}"/>
              </a:ext>
            </a:extLst>
          </p:cNvPr>
          <p:cNvSpPr/>
          <p:nvPr/>
        </p:nvSpPr>
        <p:spPr>
          <a:xfrm>
            <a:off x="8595287" y="2354896"/>
            <a:ext cx="58541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50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8808F200-D7EE-4012-B33C-C503E70E0D7E}"/>
              </a:ext>
            </a:extLst>
          </p:cNvPr>
          <p:cNvSpPr/>
          <p:nvPr/>
        </p:nvSpPr>
        <p:spPr>
          <a:xfrm>
            <a:off x="11307151" y="2358139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3F268FCA-9DA7-463E-A939-8AD1718C8E86}"/>
              </a:ext>
            </a:extLst>
          </p:cNvPr>
          <p:cNvSpPr/>
          <p:nvPr/>
        </p:nvSpPr>
        <p:spPr>
          <a:xfrm>
            <a:off x="11207471" y="3483153"/>
            <a:ext cx="58541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12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D88ED5B3-1E6C-4D0B-A4CF-5F9C42D6B005}"/>
              </a:ext>
            </a:extLst>
          </p:cNvPr>
          <p:cNvSpPr/>
          <p:nvPr/>
        </p:nvSpPr>
        <p:spPr>
          <a:xfrm>
            <a:off x="5967306" y="3483153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0F95728C-985B-4C5C-B4B7-1EFE03264E05}"/>
              </a:ext>
            </a:extLst>
          </p:cNvPr>
          <p:cNvSpPr/>
          <p:nvPr/>
        </p:nvSpPr>
        <p:spPr>
          <a:xfrm>
            <a:off x="8509459" y="3483153"/>
            <a:ext cx="7857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200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3F42369A-8650-426A-A351-6C89336DEC78}"/>
              </a:ext>
            </a:extLst>
          </p:cNvPr>
          <p:cNvSpPr/>
          <p:nvPr/>
        </p:nvSpPr>
        <p:spPr>
          <a:xfrm>
            <a:off x="1706147" y="5313757"/>
            <a:ext cx="234230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35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×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4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=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140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1FBAC6F8-AA73-41D8-AF78-2E2910886880}"/>
              </a:ext>
            </a:extLst>
          </p:cNvPr>
          <p:cNvSpPr/>
          <p:nvPr/>
        </p:nvSpPr>
        <p:spPr>
          <a:xfrm>
            <a:off x="8124098" y="4508883"/>
            <a:ext cx="23423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53</a:t>
            </a:r>
            <a:r>
              <a:rPr lang="en-GB" sz="2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×</a:t>
            </a:r>
            <a:r>
              <a:rPr lang="en-GB" sz="2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4</a:t>
            </a:r>
            <a:r>
              <a:rPr lang="en-GB" sz="2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=</a:t>
            </a:r>
            <a:r>
              <a:rPr lang="en-GB" sz="2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212</a:t>
            </a:r>
          </a:p>
        </p:txBody>
      </p:sp>
    </p:spTree>
    <p:extLst>
      <p:ext uri="{BB962C8B-B14F-4D97-AF65-F5344CB8AC3E}">
        <p14:creationId xmlns:p14="http://schemas.microsoft.com/office/powerpoint/2010/main" val="2714714973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6001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24: Largest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07448" y="1750453"/>
            <a:ext cx="864149" cy="949059"/>
          </a:xfrm>
          <a:prstGeom prst="rect">
            <a:avLst/>
          </a:prstGeom>
          <a:solidFill>
            <a:schemeClr val="bg1">
              <a:lumMod val="85000"/>
            </a:schemeClr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660783" y="1751809"/>
            <a:ext cx="864149" cy="949059"/>
          </a:xfrm>
          <a:prstGeom prst="rect">
            <a:avLst/>
          </a:prstGeom>
          <a:solidFill>
            <a:schemeClr val="bg1">
              <a:lumMod val="85000"/>
            </a:schemeClr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588058" y="1759438"/>
            <a:ext cx="864149" cy="949059"/>
          </a:xfrm>
          <a:prstGeom prst="rect">
            <a:avLst/>
          </a:prstGeom>
          <a:solidFill>
            <a:schemeClr val="bg1">
              <a:lumMod val="85000"/>
            </a:schemeClr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06921" y="1858737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752906" y="1869191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8FD00CB-9D87-4660-9F52-596CD5289DC2}"/>
              </a:ext>
            </a:extLst>
          </p:cNvPr>
          <p:cNvSpPr/>
          <p:nvPr/>
        </p:nvSpPr>
        <p:spPr>
          <a:xfrm>
            <a:off x="5275806" y="1902107"/>
            <a:ext cx="104547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212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643D883-6F35-48F1-AD4F-0285238FB189}"/>
              </a:ext>
            </a:extLst>
          </p:cNvPr>
          <p:cNvSpPr/>
          <p:nvPr/>
        </p:nvSpPr>
        <p:spPr>
          <a:xfrm>
            <a:off x="821382" y="3904937"/>
            <a:ext cx="4137285" cy="1334125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5D30D07-30EF-4FB5-BB03-3A481F1BCE70}"/>
              </a:ext>
            </a:extLst>
          </p:cNvPr>
          <p:cNvCxnSpPr/>
          <p:nvPr/>
        </p:nvCxnSpPr>
        <p:spPr>
          <a:xfrm>
            <a:off x="4204087" y="3904937"/>
            <a:ext cx="0" cy="133412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1480F1A7-DEC1-480C-98F9-32A37970CB83}"/>
              </a:ext>
            </a:extLst>
          </p:cNvPr>
          <p:cNvCxnSpPr/>
          <p:nvPr/>
        </p:nvCxnSpPr>
        <p:spPr>
          <a:xfrm>
            <a:off x="821382" y="3687580"/>
            <a:ext cx="3412685" cy="0"/>
          </a:xfrm>
          <a:prstGeom prst="straightConnector1">
            <a:avLst/>
          </a:prstGeom>
          <a:ln w="381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180C6E69-4F07-48F7-AFB8-BBB3397CD999}"/>
              </a:ext>
            </a:extLst>
          </p:cNvPr>
          <p:cNvCxnSpPr>
            <a:cxnSpLocks/>
          </p:cNvCxnSpPr>
          <p:nvPr/>
        </p:nvCxnSpPr>
        <p:spPr>
          <a:xfrm>
            <a:off x="4204087" y="3687580"/>
            <a:ext cx="754580" cy="0"/>
          </a:xfrm>
          <a:prstGeom prst="straightConnector1">
            <a:avLst/>
          </a:prstGeom>
          <a:ln w="381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F26B74AD-0DE6-4136-AAB1-BCE7001EB15B}"/>
              </a:ext>
            </a:extLst>
          </p:cNvPr>
          <p:cNvCxnSpPr>
            <a:cxnSpLocks/>
          </p:cNvCxnSpPr>
          <p:nvPr/>
        </p:nvCxnSpPr>
        <p:spPr>
          <a:xfrm>
            <a:off x="611474" y="3889946"/>
            <a:ext cx="0" cy="1368000"/>
          </a:xfrm>
          <a:prstGeom prst="straightConnector1">
            <a:avLst/>
          </a:prstGeom>
          <a:ln w="381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Rectangle 19">
            <a:extLst>
              <a:ext uri="{FF2B5EF4-FFF2-40B4-BE49-F238E27FC236}">
                <a16:creationId xmlns:a16="http://schemas.microsoft.com/office/drawing/2014/main" id="{74AA6CDF-3B51-4829-A303-9366DE7DCE31}"/>
              </a:ext>
            </a:extLst>
          </p:cNvPr>
          <p:cNvSpPr/>
          <p:nvPr/>
        </p:nvSpPr>
        <p:spPr>
          <a:xfrm>
            <a:off x="2306792" y="3164360"/>
            <a:ext cx="58541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30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CBC7BB67-D9F1-4E8B-A3D5-937811A94E20}"/>
              </a:ext>
            </a:extLst>
          </p:cNvPr>
          <p:cNvSpPr/>
          <p:nvPr/>
        </p:nvSpPr>
        <p:spPr>
          <a:xfrm>
            <a:off x="4381097" y="3167603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8342ED5-B09E-47FF-8C30-8997E7ACCEDF}"/>
              </a:ext>
            </a:extLst>
          </p:cNvPr>
          <p:cNvSpPr/>
          <p:nvPr/>
        </p:nvSpPr>
        <p:spPr>
          <a:xfrm>
            <a:off x="4288669" y="4292617"/>
            <a:ext cx="58541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20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56D9E8E-4C3C-4387-A44C-488CCFE62EBC}"/>
              </a:ext>
            </a:extLst>
          </p:cNvPr>
          <p:cNvSpPr/>
          <p:nvPr/>
        </p:nvSpPr>
        <p:spPr>
          <a:xfrm>
            <a:off x="197430" y="4292617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41D6329-6228-45DB-9DDF-E59217892C5F}"/>
              </a:ext>
            </a:extLst>
          </p:cNvPr>
          <p:cNvSpPr/>
          <p:nvPr/>
        </p:nvSpPr>
        <p:spPr>
          <a:xfrm>
            <a:off x="2191315" y="4292617"/>
            <a:ext cx="7857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120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F87C7CE7-6BB3-4CD7-AAC3-95271786C61E}"/>
              </a:ext>
            </a:extLst>
          </p:cNvPr>
          <p:cNvSpPr/>
          <p:nvPr/>
        </p:nvSpPr>
        <p:spPr>
          <a:xfrm>
            <a:off x="6597240" y="3095473"/>
            <a:ext cx="5195832" cy="1334125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368A8DD-0FE9-436B-A133-9B279AECF607}"/>
              </a:ext>
            </a:extLst>
          </p:cNvPr>
          <p:cNvCxnSpPr/>
          <p:nvPr/>
        </p:nvCxnSpPr>
        <p:spPr>
          <a:xfrm>
            <a:off x="11238903" y="3095473"/>
            <a:ext cx="0" cy="133412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4460C78B-F78C-4A7A-B180-A35F4E0B2FCE}"/>
              </a:ext>
            </a:extLst>
          </p:cNvPr>
          <p:cNvCxnSpPr>
            <a:cxnSpLocks/>
          </p:cNvCxnSpPr>
          <p:nvPr/>
        </p:nvCxnSpPr>
        <p:spPr>
          <a:xfrm>
            <a:off x="6597239" y="2878116"/>
            <a:ext cx="4636800" cy="0"/>
          </a:xfrm>
          <a:prstGeom prst="straightConnector1">
            <a:avLst/>
          </a:prstGeom>
          <a:ln w="381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B88A3FE4-82D5-495B-8CE1-1F90734DBC3F}"/>
              </a:ext>
            </a:extLst>
          </p:cNvPr>
          <p:cNvCxnSpPr>
            <a:cxnSpLocks/>
          </p:cNvCxnSpPr>
          <p:nvPr/>
        </p:nvCxnSpPr>
        <p:spPr>
          <a:xfrm>
            <a:off x="11224097" y="2878116"/>
            <a:ext cx="580058" cy="0"/>
          </a:xfrm>
          <a:prstGeom prst="straightConnector1">
            <a:avLst/>
          </a:prstGeom>
          <a:ln w="381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559FDF2A-15B4-4D90-BDF1-504D2E757C26}"/>
              </a:ext>
            </a:extLst>
          </p:cNvPr>
          <p:cNvCxnSpPr>
            <a:cxnSpLocks/>
          </p:cNvCxnSpPr>
          <p:nvPr/>
        </p:nvCxnSpPr>
        <p:spPr>
          <a:xfrm>
            <a:off x="6381350" y="3080482"/>
            <a:ext cx="0" cy="1368000"/>
          </a:xfrm>
          <a:prstGeom prst="straightConnector1">
            <a:avLst/>
          </a:prstGeom>
          <a:ln w="381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Rectangle 37">
            <a:extLst>
              <a:ext uri="{FF2B5EF4-FFF2-40B4-BE49-F238E27FC236}">
                <a16:creationId xmlns:a16="http://schemas.microsoft.com/office/drawing/2014/main" id="{5A31744D-9E6D-4927-8D34-8D4288F72853}"/>
              </a:ext>
            </a:extLst>
          </p:cNvPr>
          <p:cNvSpPr/>
          <p:nvPr/>
        </p:nvSpPr>
        <p:spPr>
          <a:xfrm>
            <a:off x="8595287" y="2354896"/>
            <a:ext cx="58541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50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8808F200-D7EE-4012-B33C-C503E70E0D7E}"/>
              </a:ext>
            </a:extLst>
          </p:cNvPr>
          <p:cNvSpPr/>
          <p:nvPr/>
        </p:nvSpPr>
        <p:spPr>
          <a:xfrm>
            <a:off x="11307151" y="2358139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3F268FCA-9DA7-463E-A939-8AD1718C8E86}"/>
              </a:ext>
            </a:extLst>
          </p:cNvPr>
          <p:cNvSpPr/>
          <p:nvPr/>
        </p:nvSpPr>
        <p:spPr>
          <a:xfrm>
            <a:off x="11207471" y="3483153"/>
            <a:ext cx="58541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12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D88ED5B3-1E6C-4D0B-A4CF-5F9C42D6B005}"/>
              </a:ext>
            </a:extLst>
          </p:cNvPr>
          <p:cNvSpPr/>
          <p:nvPr/>
        </p:nvSpPr>
        <p:spPr>
          <a:xfrm>
            <a:off x="5967306" y="3483153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0F95728C-985B-4C5C-B4B7-1EFE03264E05}"/>
              </a:ext>
            </a:extLst>
          </p:cNvPr>
          <p:cNvSpPr/>
          <p:nvPr/>
        </p:nvSpPr>
        <p:spPr>
          <a:xfrm>
            <a:off x="8509459" y="3483153"/>
            <a:ext cx="7857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200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3F42369A-8650-426A-A351-6C89336DEC78}"/>
              </a:ext>
            </a:extLst>
          </p:cNvPr>
          <p:cNvSpPr/>
          <p:nvPr/>
        </p:nvSpPr>
        <p:spPr>
          <a:xfrm>
            <a:off x="1706147" y="5313757"/>
            <a:ext cx="234230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35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×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4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=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140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1FBAC6F8-AA73-41D8-AF78-2E2910886880}"/>
              </a:ext>
            </a:extLst>
          </p:cNvPr>
          <p:cNvSpPr/>
          <p:nvPr/>
        </p:nvSpPr>
        <p:spPr>
          <a:xfrm>
            <a:off x="8124098" y="4508883"/>
            <a:ext cx="23423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53</a:t>
            </a:r>
            <a:r>
              <a:rPr lang="en-GB" sz="2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×</a:t>
            </a:r>
            <a:r>
              <a:rPr lang="en-GB" sz="2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4</a:t>
            </a:r>
            <a:r>
              <a:rPr lang="en-GB" sz="2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=</a:t>
            </a:r>
            <a:r>
              <a:rPr lang="en-GB" sz="2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212</a:t>
            </a:r>
          </a:p>
        </p:txBody>
      </p:sp>
      <p:cxnSp>
        <p:nvCxnSpPr>
          <p:cNvPr id="73" name="Straight Arrow Connector 72">
            <a:extLst>
              <a:ext uri="{FF2B5EF4-FFF2-40B4-BE49-F238E27FC236}">
                <a16:creationId xmlns:a16="http://schemas.microsoft.com/office/drawing/2014/main" id="{08995DAA-D546-4630-9EC3-EB791FFF2AEC}"/>
              </a:ext>
            </a:extLst>
          </p:cNvPr>
          <p:cNvCxnSpPr>
            <a:cxnSpLocks/>
          </p:cNvCxnSpPr>
          <p:nvPr/>
        </p:nvCxnSpPr>
        <p:spPr>
          <a:xfrm>
            <a:off x="9107851" y="1884181"/>
            <a:ext cx="277228" cy="839306"/>
          </a:xfrm>
          <a:prstGeom prst="straightConnector1">
            <a:avLst/>
          </a:prstGeom>
          <a:ln w="7620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Rectangle 73">
            <a:extLst>
              <a:ext uri="{FF2B5EF4-FFF2-40B4-BE49-F238E27FC236}">
                <a16:creationId xmlns:a16="http://schemas.microsoft.com/office/drawing/2014/main" id="{016E2B17-3CBE-4001-A863-06C3AF187AB1}"/>
              </a:ext>
            </a:extLst>
          </p:cNvPr>
          <p:cNvSpPr/>
          <p:nvPr/>
        </p:nvSpPr>
        <p:spPr>
          <a:xfrm>
            <a:off x="7411773" y="672626"/>
            <a:ext cx="3422135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Larger as 53 is more than 35</a:t>
            </a:r>
          </a:p>
        </p:txBody>
      </p:sp>
    </p:spTree>
    <p:extLst>
      <p:ext uri="{BB962C8B-B14F-4D97-AF65-F5344CB8AC3E}">
        <p14:creationId xmlns:p14="http://schemas.microsoft.com/office/powerpoint/2010/main" val="3522085520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6001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24: Largest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07448" y="1750453"/>
            <a:ext cx="864149" cy="949059"/>
          </a:xfrm>
          <a:prstGeom prst="rect">
            <a:avLst/>
          </a:prstGeom>
          <a:solidFill>
            <a:schemeClr val="bg1">
              <a:lumMod val="85000"/>
            </a:schemeClr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660783" y="1751809"/>
            <a:ext cx="864149" cy="949059"/>
          </a:xfrm>
          <a:prstGeom prst="rect">
            <a:avLst/>
          </a:prstGeom>
          <a:solidFill>
            <a:schemeClr val="bg1">
              <a:lumMod val="85000"/>
            </a:schemeClr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588058" y="1759438"/>
            <a:ext cx="864149" cy="949059"/>
          </a:xfrm>
          <a:prstGeom prst="rect">
            <a:avLst/>
          </a:prstGeom>
          <a:solidFill>
            <a:schemeClr val="bg1">
              <a:lumMod val="85000"/>
            </a:schemeClr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06921" y="1858737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752906" y="1869191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8FD00CB-9D87-4660-9F52-596CD5289DC2}"/>
              </a:ext>
            </a:extLst>
          </p:cNvPr>
          <p:cNvSpPr/>
          <p:nvPr/>
        </p:nvSpPr>
        <p:spPr>
          <a:xfrm>
            <a:off x="5275806" y="1902107"/>
            <a:ext cx="104547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215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643D883-6F35-48F1-AD4F-0285238FB189}"/>
              </a:ext>
            </a:extLst>
          </p:cNvPr>
          <p:cNvSpPr/>
          <p:nvPr/>
        </p:nvSpPr>
        <p:spPr>
          <a:xfrm>
            <a:off x="821382" y="3904937"/>
            <a:ext cx="4137285" cy="1334125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5D30D07-30EF-4FB5-BB03-3A481F1BCE70}"/>
              </a:ext>
            </a:extLst>
          </p:cNvPr>
          <p:cNvCxnSpPr/>
          <p:nvPr/>
        </p:nvCxnSpPr>
        <p:spPr>
          <a:xfrm>
            <a:off x="4204087" y="3904937"/>
            <a:ext cx="0" cy="133412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1480F1A7-DEC1-480C-98F9-32A37970CB83}"/>
              </a:ext>
            </a:extLst>
          </p:cNvPr>
          <p:cNvCxnSpPr/>
          <p:nvPr/>
        </p:nvCxnSpPr>
        <p:spPr>
          <a:xfrm>
            <a:off x="821382" y="3687580"/>
            <a:ext cx="3412685" cy="0"/>
          </a:xfrm>
          <a:prstGeom prst="straightConnector1">
            <a:avLst/>
          </a:prstGeom>
          <a:ln w="381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180C6E69-4F07-48F7-AFB8-BBB3397CD999}"/>
              </a:ext>
            </a:extLst>
          </p:cNvPr>
          <p:cNvCxnSpPr>
            <a:cxnSpLocks/>
          </p:cNvCxnSpPr>
          <p:nvPr/>
        </p:nvCxnSpPr>
        <p:spPr>
          <a:xfrm>
            <a:off x="4204087" y="3687580"/>
            <a:ext cx="754580" cy="0"/>
          </a:xfrm>
          <a:prstGeom prst="straightConnector1">
            <a:avLst/>
          </a:prstGeom>
          <a:ln w="381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F26B74AD-0DE6-4136-AAB1-BCE7001EB15B}"/>
              </a:ext>
            </a:extLst>
          </p:cNvPr>
          <p:cNvCxnSpPr>
            <a:cxnSpLocks/>
          </p:cNvCxnSpPr>
          <p:nvPr/>
        </p:nvCxnSpPr>
        <p:spPr>
          <a:xfrm>
            <a:off x="611474" y="3889946"/>
            <a:ext cx="0" cy="1368000"/>
          </a:xfrm>
          <a:prstGeom prst="straightConnector1">
            <a:avLst/>
          </a:prstGeom>
          <a:ln w="381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Rectangle 19">
            <a:extLst>
              <a:ext uri="{FF2B5EF4-FFF2-40B4-BE49-F238E27FC236}">
                <a16:creationId xmlns:a16="http://schemas.microsoft.com/office/drawing/2014/main" id="{74AA6CDF-3B51-4829-A303-9366DE7DCE31}"/>
              </a:ext>
            </a:extLst>
          </p:cNvPr>
          <p:cNvSpPr/>
          <p:nvPr/>
        </p:nvSpPr>
        <p:spPr>
          <a:xfrm>
            <a:off x="2306792" y="3164360"/>
            <a:ext cx="58541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30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CBC7BB67-D9F1-4E8B-A3D5-937811A94E20}"/>
              </a:ext>
            </a:extLst>
          </p:cNvPr>
          <p:cNvSpPr/>
          <p:nvPr/>
        </p:nvSpPr>
        <p:spPr>
          <a:xfrm>
            <a:off x="4381097" y="3167603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8342ED5-B09E-47FF-8C30-8997E7ACCEDF}"/>
              </a:ext>
            </a:extLst>
          </p:cNvPr>
          <p:cNvSpPr/>
          <p:nvPr/>
        </p:nvSpPr>
        <p:spPr>
          <a:xfrm>
            <a:off x="4288669" y="4292617"/>
            <a:ext cx="58541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20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56D9E8E-4C3C-4387-A44C-488CCFE62EBC}"/>
              </a:ext>
            </a:extLst>
          </p:cNvPr>
          <p:cNvSpPr/>
          <p:nvPr/>
        </p:nvSpPr>
        <p:spPr>
          <a:xfrm>
            <a:off x="197430" y="4292617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41D6329-6228-45DB-9DDF-E59217892C5F}"/>
              </a:ext>
            </a:extLst>
          </p:cNvPr>
          <p:cNvSpPr/>
          <p:nvPr/>
        </p:nvSpPr>
        <p:spPr>
          <a:xfrm>
            <a:off x="2191315" y="4292617"/>
            <a:ext cx="7857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120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F87C7CE7-6BB3-4CD7-AAC3-95271786C61E}"/>
              </a:ext>
            </a:extLst>
          </p:cNvPr>
          <p:cNvSpPr/>
          <p:nvPr/>
        </p:nvSpPr>
        <p:spPr>
          <a:xfrm>
            <a:off x="6597240" y="3095473"/>
            <a:ext cx="5195832" cy="1334125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368A8DD-0FE9-436B-A133-9B279AECF607}"/>
              </a:ext>
            </a:extLst>
          </p:cNvPr>
          <p:cNvCxnSpPr/>
          <p:nvPr/>
        </p:nvCxnSpPr>
        <p:spPr>
          <a:xfrm>
            <a:off x="11238903" y="3095473"/>
            <a:ext cx="0" cy="133412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4460C78B-F78C-4A7A-B180-A35F4E0B2FCE}"/>
              </a:ext>
            </a:extLst>
          </p:cNvPr>
          <p:cNvCxnSpPr>
            <a:cxnSpLocks/>
          </p:cNvCxnSpPr>
          <p:nvPr/>
        </p:nvCxnSpPr>
        <p:spPr>
          <a:xfrm>
            <a:off x="6597239" y="2878116"/>
            <a:ext cx="4636800" cy="0"/>
          </a:xfrm>
          <a:prstGeom prst="straightConnector1">
            <a:avLst/>
          </a:prstGeom>
          <a:ln w="381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B88A3FE4-82D5-495B-8CE1-1F90734DBC3F}"/>
              </a:ext>
            </a:extLst>
          </p:cNvPr>
          <p:cNvCxnSpPr>
            <a:cxnSpLocks/>
          </p:cNvCxnSpPr>
          <p:nvPr/>
        </p:nvCxnSpPr>
        <p:spPr>
          <a:xfrm>
            <a:off x="11224097" y="2878116"/>
            <a:ext cx="580058" cy="0"/>
          </a:xfrm>
          <a:prstGeom prst="straightConnector1">
            <a:avLst/>
          </a:prstGeom>
          <a:ln w="381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559FDF2A-15B4-4D90-BDF1-504D2E757C26}"/>
              </a:ext>
            </a:extLst>
          </p:cNvPr>
          <p:cNvCxnSpPr>
            <a:cxnSpLocks/>
          </p:cNvCxnSpPr>
          <p:nvPr/>
        </p:nvCxnSpPr>
        <p:spPr>
          <a:xfrm>
            <a:off x="6381350" y="3080482"/>
            <a:ext cx="0" cy="1368000"/>
          </a:xfrm>
          <a:prstGeom prst="straightConnector1">
            <a:avLst/>
          </a:prstGeom>
          <a:ln w="381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Rectangle 37">
            <a:extLst>
              <a:ext uri="{FF2B5EF4-FFF2-40B4-BE49-F238E27FC236}">
                <a16:creationId xmlns:a16="http://schemas.microsoft.com/office/drawing/2014/main" id="{5A31744D-9E6D-4927-8D34-8D4288F72853}"/>
              </a:ext>
            </a:extLst>
          </p:cNvPr>
          <p:cNvSpPr/>
          <p:nvPr/>
        </p:nvSpPr>
        <p:spPr>
          <a:xfrm>
            <a:off x="8595287" y="2354896"/>
            <a:ext cx="58541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50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8808F200-D7EE-4012-B33C-C503E70E0D7E}"/>
              </a:ext>
            </a:extLst>
          </p:cNvPr>
          <p:cNvSpPr/>
          <p:nvPr/>
        </p:nvSpPr>
        <p:spPr>
          <a:xfrm>
            <a:off x="11307151" y="2358139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3F268FCA-9DA7-463E-A939-8AD1718C8E86}"/>
              </a:ext>
            </a:extLst>
          </p:cNvPr>
          <p:cNvSpPr/>
          <p:nvPr/>
        </p:nvSpPr>
        <p:spPr>
          <a:xfrm>
            <a:off x="11207471" y="3483153"/>
            <a:ext cx="58541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12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D88ED5B3-1E6C-4D0B-A4CF-5F9C42D6B005}"/>
              </a:ext>
            </a:extLst>
          </p:cNvPr>
          <p:cNvSpPr/>
          <p:nvPr/>
        </p:nvSpPr>
        <p:spPr>
          <a:xfrm>
            <a:off x="5967306" y="3483153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0F95728C-985B-4C5C-B4B7-1EFE03264E05}"/>
              </a:ext>
            </a:extLst>
          </p:cNvPr>
          <p:cNvSpPr/>
          <p:nvPr/>
        </p:nvSpPr>
        <p:spPr>
          <a:xfrm>
            <a:off x="8509459" y="3483153"/>
            <a:ext cx="7857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200</a:t>
            </a: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C7F5C0C2-98D7-4A25-A009-E44BF361909A}"/>
              </a:ext>
            </a:extLst>
          </p:cNvPr>
          <p:cNvSpPr/>
          <p:nvPr/>
        </p:nvSpPr>
        <p:spPr>
          <a:xfrm>
            <a:off x="7088557" y="6149794"/>
            <a:ext cx="4715597" cy="1508777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713C68C6-03D4-4EE5-AE96-51666410A377}"/>
              </a:ext>
            </a:extLst>
          </p:cNvPr>
          <p:cNvCxnSpPr>
            <a:cxnSpLocks/>
          </p:cNvCxnSpPr>
          <p:nvPr/>
        </p:nvCxnSpPr>
        <p:spPr>
          <a:xfrm>
            <a:off x="11249986" y="6149794"/>
            <a:ext cx="0" cy="1508777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968F2460-B78D-49FD-BEC8-7F6AA0A2803B}"/>
              </a:ext>
            </a:extLst>
          </p:cNvPr>
          <p:cNvCxnSpPr>
            <a:cxnSpLocks/>
          </p:cNvCxnSpPr>
          <p:nvPr/>
        </p:nvCxnSpPr>
        <p:spPr>
          <a:xfrm>
            <a:off x="7063214" y="5932437"/>
            <a:ext cx="4176250" cy="0"/>
          </a:xfrm>
          <a:prstGeom prst="straightConnector1">
            <a:avLst/>
          </a:prstGeom>
          <a:ln w="38100">
            <a:solidFill>
              <a:schemeClr val="accent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Arrow Connector 47">
            <a:extLst>
              <a:ext uri="{FF2B5EF4-FFF2-40B4-BE49-F238E27FC236}">
                <a16:creationId xmlns:a16="http://schemas.microsoft.com/office/drawing/2014/main" id="{CDCC3BCE-B29F-45F8-8013-36AD6D28C184}"/>
              </a:ext>
            </a:extLst>
          </p:cNvPr>
          <p:cNvCxnSpPr>
            <a:cxnSpLocks/>
          </p:cNvCxnSpPr>
          <p:nvPr/>
        </p:nvCxnSpPr>
        <p:spPr>
          <a:xfrm>
            <a:off x="11235180" y="5932437"/>
            <a:ext cx="580058" cy="0"/>
          </a:xfrm>
          <a:prstGeom prst="straightConnector1">
            <a:avLst/>
          </a:prstGeom>
          <a:ln w="38100">
            <a:solidFill>
              <a:schemeClr val="accent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84B58D5D-A506-44F3-930C-C568D099D8BF}"/>
              </a:ext>
            </a:extLst>
          </p:cNvPr>
          <p:cNvCxnSpPr>
            <a:cxnSpLocks/>
          </p:cNvCxnSpPr>
          <p:nvPr/>
        </p:nvCxnSpPr>
        <p:spPr>
          <a:xfrm>
            <a:off x="6870109" y="6134803"/>
            <a:ext cx="0" cy="1547087"/>
          </a:xfrm>
          <a:prstGeom prst="straightConnector1">
            <a:avLst/>
          </a:prstGeom>
          <a:ln w="38100">
            <a:solidFill>
              <a:schemeClr val="accent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Rectangle 49">
            <a:extLst>
              <a:ext uri="{FF2B5EF4-FFF2-40B4-BE49-F238E27FC236}">
                <a16:creationId xmlns:a16="http://schemas.microsoft.com/office/drawing/2014/main" id="{F74BE76E-9500-4CC6-A7DB-123192C7518C}"/>
              </a:ext>
            </a:extLst>
          </p:cNvPr>
          <p:cNvSpPr/>
          <p:nvPr/>
        </p:nvSpPr>
        <p:spPr>
          <a:xfrm>
            <a:off x="8981929" y="5409217"/>
            <a:ext cx="58541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40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5BD600D0-E731-4250-BD85-25425F5E297E}"/>
              </a:ext>
            </a:extLst>
          </p:cNvPr>
          <p:cNvSpPr/>
          <p:nvPr/>
        </p:nvSpPr>
        <p:spPr>
          <a:xfrm>
            <a:off x="11318234" y="5412460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CD516A35-8278-497F-BF04-987FD78B9709}"/>
              </a:ext>
            </a:extLst>
          </p:cNvPr>
          <p:cNvSpPr/>
          <p:nvPr/>
        </p:nvSpPr>
        <p:spPr>
          <a:xfrm>
            <a:off x="11216728" y="6619362"/>
            <a:ext cx="58005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15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B8E5B093-87F8-4453-92A9-BF30582878DD}"/>
              </a:ext>
            </a:extLst>
          </p:cNvPr>
          <p:cNvSpPr/>
          <p:nvPr/>
        </p:nvSpPr>
        <p:spPr>
          <a:xfrm>
            <a:off x="6456194" y="6619362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9B59C260-999C-421B-860B-023FA003C138}"/>
              </a:ext>
            </a:extLst>
          </p:cNvPr>
          <p:cNvSpPr/>
          <p:nvPr/>
        </p:nvSpPr>
        <p:spPr>
          <a:xfrm>
            <a:off x="8791965" y="6619362"/>
            <a:ext cx="100657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200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3F42369A-8650-426A-A351-6C89336DEC78}"/>
              </a:ext>
            </a:extLst>
          </p:cNvPr>
          <p:cNvSpPr/>
          <p:nvPr/>
        </p:nvSpPr>
        <p:spPr>
          <a:xfrm>
            <a:off x="1706147" y="5313757"/>
            <a:ext cx="234230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35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×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4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=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140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D98689CB-6EB6-452B-909F-B3F76BCE26AB}"/>
              </a:ext>
            </a:extLst>
          </p:cNvPr>
          <p:cNvSpPr/>
          <p:nvPr/>
        </p:nvSpPr>
        <p:spPr>
          <a:xfrm>
            <a:off x="8275201" y="7737333"/>
            <a:ext cx="23423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43</a:t>
            </a:r>
            <a:r>
              <a:rPr lang="en-GB" sz="20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×</a:t>
            </a:r>
            <a:r>
              <a:rPr lang="en-GB" sz="20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5</a:t>
            </a:r>
            <a:r>
              <a:rPr lang="en-GB" sz="20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=</a:t>
            </a:r>
            <a:r>
              <a:rPr lang="en-GB" sz="20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215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EF58631F-8BDA-4020-B748-6638E8CB5B59}"/>
              </a:ext>
            </a:extLst>
          </p:cNvPr>
          <p:cNvSpPr/>
          <p:nvPr/>
        </p:nvSpPr>
        <p:spPr>
          <a:xfrm>
            <a:off x="8124098" y="4508883"/>
            <a:ext cx="23423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53</a:t>
            </a:r>
            <a:r>
              <a:rPr lang="en-GB" sz="2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×</a:t>
            </a:r>
            <a:r>
              <a:rPr lang="en-GB" sz="2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4</a:t>
            </a:r>
            <a:r>
              <a:rPr lang="en-GB" sz="2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=</a:t>
            </a:r>
            <a:r>
              <a:rPr lang="en-GB" sz="2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212</a:t>
            </a:r>
          </a:p>
        </p:txBody>
      </p:sp>
    </p:spTree>
    <p:extLst>
      <p:ext uri="{BB962C8B-B14F-4D97-AF65-F5344CB8AC3E}">
        <p14:creationId xmlns:p14="http://schemas.microsoft.com/office/powerpoint/2010/main" val="3978700417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6001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24: Largest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07448" y="1750453"/>
            <a:ext cx="864149" cy="949059"/>
          </a:xfrm>
          <a:prstGeom prst="rect">
            <a:avLst/>
          </a:prstGeom>
          <a:solidFill>
            <a:schemeClr val="bg1">
              <a:lumMod val="85000"/>
            </a:schemeClr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660783" y="1751809"/>
            <a:ext cx="864149" cy="949059"/>
          </a:xfrm>
          <a:prstGeom prst="rect">
            <a:avLst/>
          </a:prstGeom>
          <a:solidFill>
            <a:schemeClr val="bg1">
              <a:lumMod val="85000"/>
            </a:schemeClr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588058" y="1759438"/>
            <a:ext cx="864149" cy="949059"/>
          </a:xfrm>
          <a:prstGeom prst="rect">
            <a:avLst/>
          </a:prstGeom>
          <a:solidFill>
            <a:schemeClr val="bg1">
              <a:lumMod val="85000"/>
            </a:schemeClr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06921" y="1858737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752906" y="1869191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8FD00CB-9D87-4660-9F52-596CD5289DC2}"/>
              </a:ext>
            </a:extLst>
          </p:cNvPr>
          <p:cNvSpPr/>
          <p:nvPr/>
        </p:nvSpPr>
        <p:spPr>
          <a:xfrm>
            <a:off x="5275806" y="1902107"/>
            <a:ext cx="104547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215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643D883-6F35-48F1-AD4F-0285238FB189}"/>
              </a:ext>
            </a:extLst>
          </p:cNvPr>
          <p:cNvSpPr/>
          <p:nvPr/>
        </p:nvSpPr>
        <p:spPr>
          <a:xfrm>
            <a:off x="821382" y="3904937"/>
            <a:ext cx="4137285" cy="1334125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5D30D07-30EF-4FB5-BB03-3A481F1BCE70}"/>
              </a:ext>
            </a:extLst>
          </p:cNvPr>
          <p:cNvCxnSpPr/>
          <p:nvPr/>
        </p:nvCxnSpPr>
        <p:spPr>
          <a:xfrm>
            <a:off x="4204087" y="3904937"/>
            <a:ext cx="0" cy="133412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1480F1A7-DEC1-480C-98F9-32A37970CB83}"/>
              </a:ext>
            </a:extLst>
          </p:cNvPr>
          <p:cNvCxnSpPr/>
          <p:nvPr/>
        </p:nvCxnSpPr>
        <p:spPr>
          <a:xfrm>
            <a:off x="821382" y="3687580"/>
            <a:ext cx="3412685" cy="0"/>
          </a:xfrm>
          <a:prstGeom prst="straightConnector1">
            <a:avLst/>
          </a:prstGeom>
          <a:ln w="381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180C6E69-4F07-48F7-AFB8-BBB3397CD999}"/>
              </a:ext>
            </a:extLst>
          </p:cNvPr>
          <p:cNvCxnSpPr>
            <a:cxnSpLocks/>
          </p:cNvCxnSpPr>
          <p:nvPr/>
        </p:nvCxnSpPr>
        <p:spPr>
          <a:xfrm>
            <a:off x="4204087" y="3687580"/>
            <a:ext cx="754580" cy="0"/>
          </a:xfrm>
          <a:prstGeom prst="straightConnector1">
            <a:avLst/>
          </a:prstGeom>
          <a:ln w="381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F26B74AD-0DE6-4136-AAB1-BCE7001EB15B}"/>
              </a:ext>
            </a:extLst>
          </p:cNvPr>
          <p:cNvCxnSpPr>
            <a:cxnSpLocks/>
          </p:cNvCxnSpPr>
          <p:nvPr/>
        </p:nvCxnSpPr>
        <p:spPr>
          <a:xfrm>
            <a:off x="611474" y="3889946"/>
            <a:ext cx="0" cy="1368000"/>
          </a:xfrm>
          <a:prstGeom prst="straightConnector1">
            <a:avLst/>
          </a:prstGeom>
          <a:ln w="38100">
            <a:solidFill>
              <a:schemeClr val="accent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Rectangle 19">
            <a:extLst>
              <a:ext uri="{FF2B5EF4-FFF2-40B4-BE49-F238E27FC236}">
                <a16:creationId xmlns:a16="http://schemas.microsoft.com/office/drawing/2014/main" id="{74AA6CDF-3B51-4829-A303-9366DE7DCE31}"/>
              </a:ext>
            </a:extLst>
          </p:cNvPr>
          <p:cNvSpPr/>
          <p:nvPr/>
        </p:nvSpPr>
        <p:spPr>
          <a:xfrm>
            <a:off x="2306792" y="3164360"/>
            <a:ext cx="58541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30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CBC7BB67-D9F1-4E8B-A3D5-937811A94E20}"/>
              </a:ext>
            </a:extLst>
          </p:cNvPr>
          <p:cNvSpPr/>
          <p:nvPr/>
        </p:nvSpPr>
        <p:spPr>
          <a:xfrm>
            <a:off x="4381097" y="3167603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8342ED5-B09E-47FF-8C30-8997E7ACCEDF}"/>
              </a:ext>
            </a:extLst>
          </p:cNvPr>
          <p:cNvSpPr/>
          <p:nvPr/>
        </p:nvSpPr>
        <p:spPr>
          <a:xfrm>
            <a:off x="4288669" y="4292617"/>
            <a:ext cx="58541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20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56D9E8E-4C3C-4387-A44C-488CCFE62EBC}"/>
              </a:ext>
            </a:extLst>
          </p:cNvPr>
          <p:cNvSpPr/>
          <p:nvPr/>
        </p:nvSpPr>
        <p:spPr>
          <a:xfrm>
            <a:off x="197430" y="4292617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41D6329-6228-45DB-9DDF-E59217892C5F}"/>
              </a:ext>
            </a:extLst>
          </p:cNvPr>
          <p:cNvSpPr/>
          <p:nvPr/>
        </p:nvSpPr>
        <p:spPr>
          <a:xfrm>
            <a:off x="2191315" y="4292617"/>
            <a:ext cx="7857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120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F87C7CE7-6BB3-4CD7-AAC3-95271786C61E}"/>
              </a:ext>
            </a:extLst>
          </p:cNvPr>
          <p:cNvSpPr/>
          <p:nvPr/>
        </p:nvSpPr>
        <p:spPr>
          <a:xfrm>
            <a:off x="6597240" y="3095473"/>
            <a:ext cx="5195832" cy="1334125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368A8DD-0FE9-436B-A133-9B279AECF607}"/>
              </a:ext>
            </a:extLst>
          </p:cNvPr>
          <p:cNvCxnSpPr/>
          <p:nvPr/>
        </p:nvCxnSpPr>
        <p:spPr>
          <a:xfrm>
            <a:off x="11238903" y="3095473"/>
            <a:ext cx="0" cy="133412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4460C78B-F78C-4A7A-B180-A35F4E0B2FCE}"/>
              </a:ext>
            </a:extLst>
          </p:cNvPr>
          <p:cNvCxnSpPr>
            <a:cxnSpLocks/>
          </p:cNvCxnSpPr>
          <p:nvPr/>
        </p:nvCxnSpPr>
        <p:spPr>
          <a:xfrm>
            <a:off x="6597239" y="2878116"/>
            <a:ext cx="4636800" cy="0"/>
          </a:xfrm>
          <a:prstGeom prst="straightConnector1">
            <a:avLst/>
          </a:prstGeom>
          <a:ln w="381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B88A3FE4-82D5-495B-8CE1-1F90734DBC3F}"/>
              </a:ext>
            </a:extLst>
          </p:cNvPr>
          <p:cNvCxnSpPr>
            <a:cxnSpLocks/>
          </p:cNvCxnSpPr>
          <p:nvPr/>
        </p:nvCxnSpPr>
        <p:spPr>
          <a:xfrm>
            <a:off x="11224097" y="2878116"/>
            <a:ext cx="580058" cy="0"/>
          </a:xfrm>
          <a:prstGeom prst="straightConnector1">
            <a:avLst/>
          </a:prstGeom>
          <a:ln w="381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559FDF2A-15B4-4D90-BDF1-504D2E757C26}"/>
              </a:ext>
            </a:extLst>
          </p:cNvPr>
          <p:cNvCxnSpPr>
            <a:cxnSpLocks/>
          </p:cNvCxnSpPr>
          <p:nvPr/>
        </p:nvCxnSpPr>
        <p:spPr>
          <a:xfrm>
            <a:off x="6381350" y="3080482"/>
            <a:ext cx="0" cy="1368000"/>
          </a:xfrm>
          <a:prstGeom prst="straightConnector1">
            <a:avLst/>
          </a:prstGeom>
          <a:ln w="38100">
            <a:solidFill>
              <a:srgbClr val="00B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Rectangle 37">
            <a:extLst>
              <a:ext uri="{FF2B5EF4-FFF2-40B4-BE49-F238E27FC236}">
                <a16:creationId xmlns:a16="http://schemas.microsoft.com/office/drawing/2014/main" id="{5A31744D-9E6D-4927-8D34-8D4288F72853}"/>
              </a:ext>
            </a:extLst>
          </p:cNvPr>
          <p:cNvSpPr/>
          <p:nvPr/>
        </p:nvSpPr>
        <p:spPr>
          <a:xfrm>
            <a:off x="8595287" y="2354896"/>
            <a:ext cx="58541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50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8808F200-D7EE-4012-B33C-C503E70E0D7E}"/>
              </a:ext>
            </a:extLst>
          </p:cNvPr>
          <p:cNvSpPr/>
          <p:nvPr/>
        </p:nvSpPr>
        <p:spPr>
          <a:xfrm>
            <a:off x="11307151" y="2358139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3F268FCA-9DA7-463E-A939-8AD1718C8E86}"/>
              </a:ext>
            </a:extLst>
          </p:cNvPr>
          <p:cNvSpPr/>
          <p:nvPr/>
        </p:nvSpPr>
        <p:spPr>
          <a:xfrm>
            <a:off x="11207471" y="3483153"/>
            <a:ext cx="58541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12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D88ED5B3-1E6C-4D0B-A4CF-5F9C42D6B005}"/>
              </a:ext>
            </a:extLst>
          </p:cNvPr>
          <p:cNvSpPr/>
          <p:nvPr/>
        </p:nvSpPr>
        <p:spPr>
          <a:xfrm>
            <a:off x="5967306" y="3483153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0F95728C-985B-4C5C-B4B7-1EFE03264E05}"/>
              </a:ext>
            </a:extLst>
          </p:cNvPr>
          <p:cNvSpPr/>
          <p:nvPr/>
        </p:nvSpPr>
        <p:spPr>
          <a:xfrm>
            <a:off x="8509459" y="3483153"/>
            <a:ext cx="78579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200</a:t>
            </a: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C7F5C0C2-98D7-4A25-A009-E44BF361909A}"/>
              </a:ext>
            </a:extLst>
          </p:cNvPr>
          <p:cNvSpPr/>
          <p:nvPr/>
        </p:nvSpPr>
        <p:spPr>
          <a:xfrm>
            <a:off x="7088557" y="6149794"/>
            <a:ext cx="4715597" cy="1508777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713C68C6-03D4-4EE5-AE96-51666410A377}"/>
              </a:ext>
            </a:extLst>
          </p:cNvPr>
          <p:cNvCxnSpPr>
            <a:cxnSpLocks/>
          </p:cNvCxnSpPr>
          <p:nvPr/>
        </p:nvCxnSpPr>
        <p:spPr>
          <a:xfrm>
            <a:off x="11249986" y="6149794"/>
            <a:ext cx="0" cy="1508777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968F2460-B78D-49FD-BEC8-7F6AA0A2803B}"/>
              </a:ext>
            </a:extLst>
          </p:cNvPr>
          <p:cNvCxnSpPr>
            <a:cxnSpLocks/>
          </p:cNvCxnSpPr>
          <p:nvPr/>
        </p:nvCxnSpPr>
        <p:spPr>
          <a:xfrm>
            <a:off x="7063214" y="5932437"/>
            <a:ext cx="4176250" cy="0"/>
          </a:xfrm>
          <a:prstGeom prst="straightConnector1">
            <a:avLst/>
          </a:prstGeom>
          <a:ln w="38100">
            <a:solidFill>
              <a:schemeClr val="accent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Arrow Connector 47">
            <a:extLst>
              <a:ext uri="{FF2B5EF4-FFF2-40B4-BE49-F238E27FC236}">
                <a16:creationId xmlns:a16="http://schemas.microsoft.com/office/drawing/2014/main" id="{CDCC3BCE-B29F-45F8-8013-36AD6D28C184}"/>
              </a:ext>
            </a:extLst>
          </p:cNvPr>
          <p:cNvCxnSpPr>
            <a:cxnSpLocks/>
          </p:cNvCxnSpPr>
          <p:nvPr/>
        </p:nvCxnSpPr>
        <p:spPr>
          <a:xfrm>
            <a:off x="11235180" y="5932437"/>
            <a:ext cx="580058" cy="0"/>
          </a:xfrm>
          <a:prstGeom prst="straightConnector1">
            <a:avLst/>
          </a:prstGeom>
          <a:ln w="38100">
            <a:solidFill>
              <a:schemeClr val="accent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84B58D5D-A506-44F3-930C-C568D099D8BF}"/>
              </a:ext>
            </a:extLst>
          </p:cNvPr>
          <p:cNvCxnSpPr>
            <a:cxnSpLocks/>
          </p:cNvCxnSpPr>
          <p:nvPr/>
        </p:nvCxnSpPr>
        <p:spPr>
          <a:xfrm>
            <a:off x="6870109" y="6134803"/>
            <a:ext cx="0" cy="1547087"/>
          </a:xfrm>
          <a:prstGeom prst="straightConnector1">
            <a:avLst/>
          </a:prstGeom>
          <a:ln w="38100">
            <a:solidFill>
              <a:schemeClr val="accent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Rectangle 49">
            <a:extLst>
              <a:ext uri="{FF2B5EF4-FFF2-40B4-BE49-F238E27FC236}">
                <a16:creationId xmlns:a16="http://schemas.microsoft.com/office/drawing/2014/main" id="{F74BE76E-9500-4CC6-A7DB-123192C7518C}"/>
              </a:ext>
            </a:extLst>
          </p:cNvPr>
          <p:cNvSpPr/>
          <p:nvPr/>
        </p:nvSpPr>
        <p:spPr>
          <a:xfrm>
            <a:off x="8981929" y="5409217"/>
            <a:ext cx="58541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40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5BD600D0-E731-4250-BD85-25425F5E297E}"/>
              </a:ext>
            </a:extLst>
          </p:cNvPr>
          <p:cNvSpPr/>
          <p:nvPr/>
        </p:nvSpPr>
        <p:spPr>
          <a:xfrm>
            <a:off x="11318234" y="5412460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CD516A35-8278-497F-BF04-987FD78B9709}"/>
              </a:ext>
            </a:extLst>
          </p:cNvPr>
          <p:cNvSpPr/>
          <p:nvPr/>
        </p:nvSpPr>
        <p:spPr>
          <a:xfrm>
            <a:off x="11216728" y="6619362"/>
            <a:ext cx="58005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15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B8E5B093-87F8-4453-92A9-BF30582878DD}"/>
              </a:ext>
            </a:extLst>
          </p:cNvPr>
          <p:cNvSpPr/>
          <p:nvPr/>
        </p:nvSpPr>
        <p:spPr>
          <a:xfrm>
            <a:off x="6456194" y="6619362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9B59C260-999C-421B-860B-023FA003C138}"/>
              </a:ext>
            </a:extLst>
          </p:cNvPr>
          <p:cNvSpPr/>
          <p:nvPr/>
        </p:nvSpPr>
        <p:spPr>
          <a:xfrm>
            <a:off x="8791965" y="6619362"/>
            <a:ext cx="100657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sz="2800" b="1" dirty="0">
                <a:latin typeface="Century Gothic" panose="020B0502020202020204" pitchFamily="34" charset="0"/>
              </a:rPr>
              <a:t>200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3F42369A-8650-426A-A351-6C89336DEC78}"/>
              </a:ext>
            </a:extLst>
          </p:cNvPr>
          <p:cNvSpPr/>
          <p:nvPr/>
        </p:nvSpPr>
        <p:spPr>
          <a:xfrm>
            <a:off x="1706147" y="5313757"/>
            <a:ext cx="234230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35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×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4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=</a:t>
            </a:r>
            <a:r>
              <a:rPr lang="en-GB" sz="2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140</a:t>
            </a: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DA016BF0-F644-4DD7-86CC-15765BFA49C2}"/>
              </a:ext>
            </a:extLst>
          </p:cNvPr>
          <p:cNvSpPr/>
          <p:nvPr/>
        </p:nvSpPr>
        <p:spPr>
          <a:xfrm>
            <a:off x="8124098" y="4508883"/>
            <a:ext cx="23423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53</a:t>
            </a:r>
            <a:r>
              <a:rPr lang="en-GB" sz="2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×</a:t>
            </a:r>
            <a:r>
              <a:rPr lang="en-GB" sz="2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4</a:t>
            </a:r>
            <a:r>
              <a:rPr lang="en-GB" sz="2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=</a:t>
            </a:r>
            <a:r>
              <a:rPr lang="en-GB" sz="2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212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D98689CB-6EB6-452B-909F-B3F76BCE26AB}"/>
              </a:ext>
            </a:extLst>
          </p:cNvPr>
          <p:cNvSpPr/>
          <p:nvPr/>
        </p:nvSpPr>
        <p:spPr>
          <a:xfrm>
            <a:off x="8275201" y="7737333"/>
            <a:ext cx="23423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43</a:t>
            </a:r>
            <a:r>
              <a:rPr lang="en-GB" sz="20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×</a:t>
            </a:r>
            <a:r>
              <a:rPr lang="en-GB" sz="20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5</a:t>
            </a:r>
            <a:r>
              <a:rPr lang="en-GB" sz="20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=</a:t>
            </a:r>
            <a:r>
              <a:rPr lang="en-GB" sz="20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 </a:t>
            </a:r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215</a:t>
            </a:r>
          </a:p>
        </p:txBody>
      </p:sp>
      <p:cxnSp>
        <p:nvCxnSpPr>
          <p:cNvPr id="68" name="Straight Arrow Connector 67">
            <a:extLst>
              <a:ext uri="{FF2B5EF4-FFF2-40B4-BE49-F238E27FC236}">
                <a16:creationId xmlns:a16="http://schemas.microsoft.com/office/drawing/2014/main" id="{F962655B-C4A9-4C2E-8330-9C053A4366B2}"/>
              </a:ext>
            </a:extLst>
          </p:cNvPr>
          <p:cNvCxnSpPr>
            <a:cxnSpLocks/>
          </p:cNvCxnSpPr>
          <p:nvPr/>
        </p:nvCxnSpPr>
        <p:spPr>
          <a:xfrm flipV="1">
            <a:off x="4752906" y="6910467"/>
            <a:ext cx="1343094" cy="232115"/>
          </a:xfrm>
          <a:prstGeom prst="straightConnector1">
            <a:avLst/>
          </a:prstGeom>
          <a:ln w="7620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Rectangle 69">
            <a:extLst>
              <a:ext uri="{FF2B5EF4-FFF2-40B4-BE49-F238E27FC236}">
                <a16:creationId xmlns:a16="http://schemas.microsoft.com/office/drawing/2014/main" id="{C1C80749-E3F9-47F4-B2CB-A474BDB9F209}"/>
              </a:ext>
            </a:extLst>
          </p:cNvPr>
          <p:cNvSpPr/>
          <p:nvPr/>
        </p:nvSpPr>
        <p:spPr>
          <a:xfrm>
            <a:off x="568374" y="6610774"/>
            <a:ext cx="4617854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Larger as the 3 is multiplied by more</a:t>
            </a:r>
          </a:p>
        </p:txBody>
      </p:sp>
    </p:spTree>
    <p:extLst>
      <p:ext uri="{BB962C8B-B14F-4D97-AF65-F5344CB8AC3E}">
        <p14:creationId xmlns:p14="http://schemas.microsoft.com/office/powerpoint/2010/main" val="736727848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6118CD3D-2BDD-44AF-B8B6-1DFC7B970D3A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4520059-8905-4793-91DC-B64A177DAD02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2E14A491-CFE8-4948-8E99-74A08A33A1D0}"/>
              </a:ext>
            </a:extLst>
          </p:cNvPr>
          <p:cNvSpPr/>
          <p:nvPr/>
        </p:nvSpPr>
        <p:spPr>
          <a:xfrm>
            <a:off x="2520597" y="443804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580756147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6118CD3D-2BDD-44AF-B8B6-1DFC7B970D3A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2: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4520059-8905-4793-91DC-B64A177DAD02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280CAF0-2514-4882-B9B7-30445AAA3E13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2923583933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6118CD3D-2BDD-44AF-B8B6-1DFC7B970D3A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2: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3A32C72-3A89-4F81-8D34-E186F7BBB584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1008233322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6118CD3D-2BDD-44AF-B8B6-1DFC7B970D3A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2: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5C12A624-F115-4A2D-B247-102D3F6FFB5B}"/>
              </a:ext>
            </a:extLst>
          </p:cNvPr>
          <p:cNvCxnSpPr>
            <a:cxnSpLocks/>
          </p:cNvCxnSpPr>
          <p:nvPr/>
        </p:nvCxnSpPr>
        <p:spPr>
          <a:xfrm flipH="1">
            <a:off x="7655457" y="2936127"/>
            <a:ext cx="825485" cy="221515"/>
          </a:xfrm>
          <a:prstGeom prst="straightConnector1">
            <a:avLst/>
          </a:prstGeom>
          <a:ln w="10160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6">
            <a:extLst>
              <a:ext uri="{FF2B5EF4-FFF2-40B4-BE49-F238E27FC236}">
                <a16:creationId xmlns:a16="http://schemas.microsoft.com/office/drawing/2014/main" id="{B3D18D38-4B0C-43D8-9163-60543192A133}"/>
              </a:ext>
            </a:extLst>
          </p:cNvPr>
          <p:cNvSpPr/>
          <p:nvPr/>
        </p:nvSpPr>
        <p:spPr>
          <a:xfrm>
            <a:off x="8554041" y="1874369"/>
            <a:ext cx="3526928" cy="206210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an answer: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13</a:t>
            </a:r>
            <a:r>
              <a:rPr lang="en-GB" sz="2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 = 26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Uses 2 twice</a:t>
            </a:r>
            <a:endParaRPr lang="en-GB" dirty="0">
              <a:solidFill>
                <a:srgbClr val="FF0000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68ACDC8-A487-4C65-B2F5-C14070940EAB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4087739907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2: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4520059-8905-4793-91DC-B64A177DAD02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9F2B660-B057-4771-9BE5-9009A47A7904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2391951727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2: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4520059-8905-4793-91DC-B64A177DAD02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121727B-2B43-434C-ADBE-970F9103CC67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8041927-2EBF-4163-8B3E-F40A81021D8D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3868591018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6118CD3D-2BDD-44AF-B8B6-1DFC7B970D3A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2: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4520059-8905-4793-91DC-B64A177DAD02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3A7C213D-ED5E-4C11-A2BC-266725A0BAFD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AB3E81C-74A6-4F13-85D1-25224B1FE970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3764267179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6118CD3D-2BDD-44AF-B8B6-1DFC7B970D3A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2: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4520059-8905-4793-91DC-B64A177DAD02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3A7C213D-ED5E-4C11-A2BC-266725A0BAFD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cxnSp>
        <p:nvCxnSpPr>
          <p:cNvPr id="29" name="Straight Arrow Connector 28">
            <a:extLst>
              <a:ext uri="{FF2B5EF4-FFF2-40B4-BE49-F238E27FC236}">
                <a16:creationId xmlns:a16="http://schemas.microsoft.com/office/drawing/2014/main" id="{FF84C0FA-3EB4-4CEE-8722-8A8623B49B6C}"/>
              </a:ext>
            </a:extLst>
          </p:cNvPr>
          <p:cNvCxnSpPr>
            <a:cxnSpLocks/>
          </p:cNvCxnSpPr>
          <p:nvPr/>
        </p:nvCxnSpPr>
        <p:spPr>
          <a:xfrm flipH="1">
            <a:off x="7655457" y="2936127"/>
            <a:ext cx="825485" cy="221515"/>
          </a:xfrm>
          <a:prstGeom prst="straightConnector1">
            <a:avLst/>
          </a:prstGeom>
          <a:ln w="10160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Rectangle 29">
            <a:extLst>
              <a:ext uri="{FF2B5EF4-FFF2-40B4-BE49-F238E27FC236}">
                <a16:creationId xmlns:a16="http://schemas.microsoft.com/office/drawing/2014/main" id="{4C05659E-7063-4DD4-9AF0-DB113A8E2B30}"/>
              </a:ext>
            </a:extLst>
          </p:cNvPr>
          <p:cNvSpPr/>
          <p:nvPr/>
        </p:nvSpPr>
        <p:spPr>
          <a:xfrm>
            <a:off x="8554041" y="1874369"/>
            <a:ext cx="3526928" cy="206210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an answer: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53</a:t>
            </a:r>
            <a:r>
              <a:rPr lang="en-GB" sz="2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 = 106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3-digit number</a:t>
            </a:r>
            <a:endParaRPr lang="en-GB" dirty="0">
              <a:solidFill>
                <a:srgbClr val="FF0000"/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D970D62-B54A-437D-9381-B704C04ECC56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861596744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4: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4520059-8905-4793-91DC-B64A177DAD02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FF1D681-C142-488C-849A-8B17841749F1}"/>
              </a:ext>
            </a:extLst>
          </p:cNvPr>
          <p:cNvSpPr/>
          <p:nvPr/>
        </p:nvSpPr>
        <p:spPr>
          <a:xfrm>
            <a:off x="2520597" y="443804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C259D46-F367-4386-8DBA-2DB7BE2C630C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3196698247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4: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FF1D681-C142-488C-849A-8B17841749F1}"/>
              </a:ext>
            </a:extLst>
          </p:cNvPr>
          <p:cNvSpPr/>
          <p:nvPr/>
        </p:nvSpPr>
        <p:spPr>
          <a:xfrm>
            <a:off x="2520597" y="443804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7446C70-CCA2-4568-BA7D-3DE3140DC6FE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3849776853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4: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4A96DD2B-0064-4BD0-8246-8563B9871262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9E1B4EE-71C6-4345-AC7E-A345C88DB05C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1670413232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4: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4520059-8905-4793-91DC-B64A177DAD02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D6210B9-AE1B-40FA-B180-608C891D794D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339D203-2251-40F5-9AEE-C0C4A2F1D2BC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2902104717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4: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4520059-8905-4793-91DC-B64A177DAD02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306323B6-8BB8-4B89-85C2-B0C9A7856382}"/>
              </a:ext>
            </a:extLst>
          </p:cNvPr>
          <p:cNvCxnSpPr>
            <a:cxnSpLocks/>
          </p:cNvCxnSpPr>
          <p:nvPr/>
        </p:nvCxnSpPr>
        <p:spPr>
          <a:xfrm flipH="1">
            <a:off x="7655457" y="2936127"/>
            <a:ext cx="825485" cy="221515"/>
          </a:xfrm>
          <a:prstGeom prst="straightConnector1">
            <a:avLst/>
          </a:prstGeom>
          <a:ln w="10160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Rectangle 28">
            <a:extLst>
              <a:ext uri="{FF2B5EF4-FFF2-40B4-BE49-F238E27FC236}">
                <a16:creationId xmlns:a16="http://schemas.microsoft.com/office/drawing/2014/main" id="{551E27A1-FFAC-4007-93A8-BE51AFA73795}"/>
              </a:ext>
            </a:extLst>
          </p:cNvPr>
          <p:cNvSpPr/>
          <p:nvPr/>
        </p:nvSpPr>
        <p:spPr>
          <a:xfrm>
            <a:off x="8554041" y="1874369"/>
            <a:ext cx="3526928" cy="206210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an answer: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23</a:t>
            </a:r>
            <a:r>
              <a:rPr lang="en-GB" sz="2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4 = 92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Uses 2 twice</a:t>
            </a:r>
            <a:endParaRPr lang="en-GB" dirty="0">
              <a:solidFill>
                <a:srgbClr val="FF0000"/>
              </a:solidFill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A6737B9-8068-4D34-AA0B-EED3AF5F361C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C4D327C-1A34-472A-AB8D-28B809918E7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2876627988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4: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4520059-8905-4793-91DC-B64A177DAD02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FF1D681-C142-488C-849A-8B17841749F1}"/>
              </a:ext>
            </a:extLst>
          </p:cNvPr>
          <p:cNvSpPr/>
          <p:nvPr/>
        </p:nvSpPr>
        <p:spPr>
          <a:xfrm>
            <a:off x="2520597" y="443804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FC15B3AC-A34B-491A-8C53-65E5E6C97A70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57EB37C-9760-4F9E-94D9-5E03E0281AA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3056965300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4: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4520059-8905-4793-91DC-B64A177DAD02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FF1D681-C142-488C-849A-8B17841749F1}"/>
              </a:ext>
            </a:extLst>
          </p:cNvPr>
          <p:cNvSpPr/>
          <p:nvPr/>
        </p:nvSpPr>
        <p:spPr>
          <a:xfrm>
            <a:off x="2520597" y="443804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FC15B3AC-A34B-491A-8C53-65E5E6C97A70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8FB7E5C6-B35A-4063-99D6-12F4C24C9DFD}"/>
              </a:ext>
            </a:extLst>
          </p:cNvPr>
          <p:cNvCxnSpPr>
            <a:cxnSpLocks/>
          </p:cNvCxnSpPr>
          <p:nvPr/>
        </p:nvCxnSpPr>
        <p:spPr>
          <a:xfrm flipH="1">
            <a:off x="7655457" y="2936127"/>
            <a:ext cx="825485" cy="221515"/>
          </a:xfrm>
          <a:prstGeom prst="straightConnector1">
            <a:avLst/>
          </a:prstGeom>
          <a:ln w="10160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ectangle 30">
            <a:extLst>
              <a:ext uri="{FF2B5EF4-FFF2-40B4-BE49-F238E27FC236}">
                <a16:creationId xmlns:a16="http://schemas.microsoft.com/office/drawing/2014/main" id="{62607086-4227-4BC4-B577-87F0AC222C7E}"/>
              </a:ext>
            </a:extLst>
          </p:cNvPr>
          <p:cNvSpPr/>
          <p:nvPr/>
        </p:nvSpPr>
        <p:spPr>
          <a:xfrm>
            <a:off x="8554041" y="1874369"/>
            <a:ext cx="3526928" cy="206210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an answer: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53</a:t>
            </a:r>
            <a:r>
              <a:rPr lang="en-GB" sz="2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4 = 212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3-digit number</a:t>
            </a:r>
            <a:endParaRPr lang="en-GB" dirty="0">
              <a:solidFill>
                <a:srgbClr val="FF000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AF868FA-AAB3-4246-8C0A-2E1583E2276D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1246178164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5: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4520059-8905-4793-91DC-B64A177DAD02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FF1D681-C142-488C-849A-8B17841749F1}"/>
              </a:ext>
            </a:extLst>
          </p:cNvPr>
          <p:cNvSpPr/>
          <p:nvPr/>
        </p:nvSpPr>
        <p:spPr>
          <a:xfrm>
            <a:off x="2520597" y="443804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FA22620-D7D3-45AB-AC17-8B4016313A44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4D6A1F0-DC93-4C7F-BC74-8E98196413BE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EC61FAD-CA16-4CEB-9278-1251D1E58352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771654319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5: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4520059-8905-4793-91DC-B64A177DAD02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FF1D681-C142-488C-849A-8B17841749F1}"/>
              </a:ext>
            </a:extLst>
          </p:cNvPr>
          <p:cNvSpPr/>
          <p:nvPr/>
        </p:nvSpPr>
        <p:spPr>
          <a:xfrm>
            <a:off x="2520597" y="443804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FA22620-D7D3-45AB-AC17-8B4016313A44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4D6A1F0-DC93-4C7F-BC74-8E98196413BE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FD97558E-8D07-4C07-ABD1-C21181D3BAE7}"/>
              </a:ext>
            </a:extLst>
          </p:cNvPr>
          <p:cNvCxnSpPr>
            <a:cxnSpLocks/>
          </p:cNvCxnSpPr>
          <p:nvPr/>
        </p:nvCxnSpPr>
        <p:spPr>
          <a:xfrm flipH="1">
            <a:off x="7655457" y="2936127"/>
            <a:ext cx="825485" cy="221515"/>
          </a:xfrm>
          <a:prstGeom prst="straightConnector1">
            <a:avLst/>
          </a:prstGeom>
          <a:ln w="10160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Rectangle 31">
            <a:extLst>
              <a:ext uri="{FF2B5EF4-FFF2-40B4-BE49-F238E27FC236}">
                <a16:creationId xmlns:a16="http://schemas.microsoft.com/office/drawing/2014/main" id="{8DECA3E8-3BF7-4D5F-96F7-05608AA7A438}"/>
              </a:ext>
            </a:extLst>
          </p:cNvPr>
          <p:cNvSpPr/>
          <p:nvPr/>
        </p:nvSpPr>
        <p:spPr>
          <a:xfrm>
            <a:off x="8554040" y="1874369"/>
            <a:ext cx="3637959" cy="19082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possible: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Will always use 5 twice</a:t>
            </a:r>
            <a:endParaRPr lang="en-GB" dirty="0">
              <a:solidFill>
                <a:srgbClr val="FF0000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B6F0ACC-ACB9-4921-A3AD-574498A89650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965046731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6: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4520059-8905-4793-91DC-B64A177DAD02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FF1D681-C142-488C-849A-8B17841749F1}"/>
              </a:ext>
            </a:extLst>
          </p:cNvPr>
          <p:cNvSpPr/>
          <p:nvPr/>
        </p:nvSpPr>
        <p:spPr>
          <a:xfrm>
            <a:off x="2520597" y="443804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FA22620-D7D3-45AB-AC17-8B4016313A44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4D6A1F0-DC93-4C7F-BC74-8E98196413BE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E9422BF-2AF5-4E17-9986-A9E0ADA2807E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B7E8916-4879-409A-B1BD-DA01F8B52C10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1830352500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6: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FF1D681-C142-488C-849A-8B17841749F1}"/>
              </a:ext>
            </a:extLst>
          </p:cNvPr>
          <p:cNvSpPr/>
          <p:nvPr/>
        </p:nvSpPr>
        <p:spPr>
          <a:xfrm>
            <a:off x="2520597" y="443804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FA22620-D7D3-45AB-AC17-8B4016313A44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4D6A1F0-DC93-4C7F-BC74-8E98196413BE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E9422BF-2AF5-4E17-9986-A9E0ADA2807E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4EE2097-49B0-4444-8D98-BFBE1567C6D8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3847453537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6: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FF1D681-C142-488C-849A-8B17841749F1}"/>
              </a:ext>
            </a:extLst>
          </p:cNvPr>
          <p:cNvSpPr/>
          <p:nvPr/>
        </p:nvSpPr>
        <p:spPr>
          <a:xfrm>
            <a:off x="2520597" y="443804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FA22620-D7D3-45AB-AC17-8B4016313A44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4D6A1F0-DC93-4C7F-BC74-8E98196413BE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E9422BF-2AF5-4E17-9986-A9E0ADA2807E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A3717058-1F1B-4AC0-85C3-1325AD467BDE}"/>
              </a:ext>
            </a:extLst>
          </p:cNvPr>
          <p:cNvSpPr/>
          <p:nvPr/>
        </p:nvSpPr>
        <p:spPr>
          <a:xfrm>
            <a:off x="879539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78</a:t>
            </a:r>
            <a:endParaRPr lang="en-GB" sz="2400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9E944D3-5DDB-40B4-A285-A8B7286C9E6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1074407533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6: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4520059-8905-4793-91DC-B64A177DAD02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FA22620-D7D3-45AB-AC17-8B4016313A44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4D6A1F0-DC93-4C7F-BC74-8E98196413BE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E9422BF-2AF5-4E17-9986-A9E0ADA2807E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0A2DC196-8CA5-481D-A176-243B9CF2B5F7}"/>
              </a:ext>
            </a:extLst>
          </p:cNvPr>
          <p:cNvSpPr/>
          <p:nvPr/>
        </p:nvSpPr>
        <p:spPr>
          <a:xfrm>
            <a:off x="879539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78</a:t>
            </a:r>
            <a:endParaRPr lang="en-GB" sz="2400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4A3EDAA-B85A-4E8F-8EC7-3F9355BD7854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4050440873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6: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4520059-8905-4793-91DC-B64A177DAD02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FA22620-D7D3-45AB-AC17-8B4016313A44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4D6A1F0-DC93-4C7F-BC74-8E98196413BE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E9422BF-2AF5-4E17-9986-A9E0ADA2807E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0A2DC196-8CA5-481D-A176-243B9CF2B5F7}"/>
              </a:ext>
            </a:extLst>
          </p:cNvPr>
          <p:cNvSpPr/>
          <p:nvPr/>
        </p:nvSpPr>
        <p:spPr>
          <a:xfrm>
            <a:off x="879539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78</a:t>
            </a:r>
            <a:endParaRPr lang="en-GB" sz="2400" dirty="0"/>
          </a:p>
        </p:txBody>
      </p: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9CB3BABD-8CD6-4E83-B354-4DF8C533066E}"/>
              </a:ext>
            </a:extLst>
          </p:cNvPr>
          <p:cNvCxnSpPr>
            <a:cxnSpLocks/>
          </p:cNvCxnSpPr>
          <p:nvPr/>
        </p:nvCxnSpPr>
        <p:spPr>
          <a:xfrm flipH="1">
            <a:off x="7655457" y="2936127"/>
            <a:ext cx="825485" cy="221515"/>
          </a:xfrm>
          <a:prstGeom prst="straightConnector1">
            <a:avLst/>
          </a:prstGeom>
          <a:ln w="10160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Rectangle 33">
            <a:extLst>
              <a:ext uri="{FF2B5EF4-FFF2-40B4-BE49-F238E27FC236}">
                <a16:creationId xmlns:a16="http://schemas.microsoft.com/office/drawing/2014/main" id="{F931CD08-6326-4C02-B389-E78788AE8F8C}"/>
              </a:ext>
            </a:extLst>
          </p:cNvPr>
          <p:cNvSpPr/>
          <p:nvPr/>
        </p:nvSpPr>
        <p:spPr>
          <a:xfrm>
            <a:off x="8554041" y="1874369"/>
            <a:ext cx="3526928" cy="206210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an answer: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23</a:t>
            </a:r>
            <a:r>
              <a:rPr lang="en-GB" sz="2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 = 138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3-digit number</a:t>
            </a:r>
            <a:endParaRPr lang="en-GB" dirty="0">
              <a:solidFill>
                <a:srgbClr val="FF0000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CF4D9DA1-7E6A-40B7-ADA6-DF79DAD70B28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3218970219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7: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FF1D681-C142-488C-849A-8B17841749F1}"/>
              </a:ext>
            </a:extLst>
          </p:cNvPr>
          <p:cNvSpPr/>
          <p:nvPr/>
        </p:nvSpPr>
        <p:spPr>
          <a:xfrm>
            <a:off x="2520597" y="443804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FA22620-D7D3-45AB-AC17-8B4016313A44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4D6A1F0-DC93-4C7F-BC74-8E98196413BE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E9422BF-2AF5-4E17-9986-A9E0ADA2807E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CCA41B2-D8AE-4707-816F-E1C927CFD9B2}"/>
              </a:ext>
            </a:extLst>
          </p:cNvPr>
          <p:cNvSpPr/>
          <p:nvPr/>
        </p:nvSpPr>
        <p:spPr>
          <a:xfrm>
            <a:off x="879539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78</a:t>
            </a:r>
            <a:endParaRPr lang="en-GB" sz="24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41AFD82-CF8A-471B-A816-1885A59044DB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85206403-66C8-4E45-A099-A1369C12E89A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1562AFA-6FE3-4CB2-BCC0-B46A7FA96CF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3552708031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7: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FF1D681-C142-488C-849A-8B17841749F1}"/>
              </a:ext>
            </a:extLst>
          </p:cNvPr>
          <p:cNvSpPr/>
          <p:nvPr/>
        </p:nvSpPr>
        <p:spPr>
          <a:xfrm>
            <a:off x="2520597" y="443804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FA22620-D7D3-45AB-AC17-8B4016313A44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4D6A1F0-DC93-4C7F-BC74-8E98196413BE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E9422BF-2AF5-4E17-9986-A9E0ADA2807E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CCA41B2-D8AE-4707-816F-E1C927CFD9B2}"/>
              </a:ext>
            </a:extLst>
          </p:cNvPr>
          <p:cNvSpPr/>
          <p:nvPr/>
        </p:nvSpPr>
        <p:spPr>
          <a:xfrm>
            <a:off x="879539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78</a:t>
            </a:r>
            <a:endParaRPr lang="en-GB" sz="24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41AFD82-CF8A-471B-A816-1885A59044DB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C3FA0CC-00CD-4F56-AF71-869F8E855989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3347562366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7: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FF1D681-C142-488C-849A-8B17841749F1}"/>
              </a:ext>
            </a:extLst>
          </p:cNvPr>
          <p:cNvSpPr/>
          <p:nvPr/>
        </p:nvSpPr>
        <p:spPr>
          <a:xfrm>
            <a:off x="2520597" y="443804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FA22620-D7D3-45AB-AC17-8B4016313A44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4D6A1F0-DC93-4C7F-BC74-8E98196413BE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E9422BF-2AF5-4E17-9986-A9E0ADA2807E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CCA41B2-D8AE-4707-816F-E1C927CFD9B2}"/>
              </a:ext>
            </a:extLst>
          </p:cNvPr>
          <p:cNvSpPr/>
          <p:nvPr/>
        </p:nvSpPr>
        <p:spPr>
          <a:xfrm>
            <a:off x="879539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78</a:t>
            </a:r>
            <a:endParaRPr lang="en-GB" sz="24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41AFD82-CF8A-471B-A816-1885A59044DB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7A73C7BD-2088-4A7F-9728-FFB42E9F72A7}"/>
              </a:ext>
            </a:extLst>
          </p:cNvPr>
          <p:cNvCxnSpPr>
            <a:cxnSpLocks/>
          </p:cNvCxnSpPr>
          <p:nvPr/>
        </p:nvCxnSpPr>
        <p:spPr>
          <a:xfrm flipH="1">
            <a:off x="7655457" y="2936127"/>
            <a:ext cx="825485" cy="221515"/>
          </a:xfrm>
          <a:prstGeom prst="straightConnector1">
            <a:avLst/>
          </a:prstGeom>
          <a:ln w="10160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Rectangle 33">
            <a:extLst>
              <a:ext uri="{FF2B5EF4-FFF2-40B4-BE49-F238E27FC236}">
                <a16:creationId xmlns:a16="http://schemas.microsoft.com/office/drawing/2014/main" id="{0518B292-DB23-44D4-8764-53F0012E0020}"/>
              </a:ext>
            </a:extLst>
          </p:cNvPr>
          <p:cNvSpPr/>
          <p:nvPr/>
        </p:nvSpPr>
        <p:spPr>
          <a:xfrm>
            <a:off x="8554041" y="1874369"/>
            <a:ext cx="3526928" cy="206210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an answer: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13</a:t>
            </a:r>
            <a:r>
              <a:rPr lang="en-GB" sz="2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7 = 91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Uses 1 twice</a:t>
            </a:r>
            <a:endParaRPr lang="en-GB" dirty="0">
              <a:solidFill>
                <a:srgbClr val="FF0000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75FE8270-AE31-49FA-80C8-72F918AD856E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1378860939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7: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FA22620-D7D3-45AB-AC17-8B4016313A44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4D6A1F0-DC93-4C7F-BC74-8E98196413BE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E9422BF-2AF5-4E17-9986-A9E0ADA2807E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CCA41B2-D8AE-4707-816F-E1C927CFD9B2}"/>
              </a:ext>
            </a:extLst>
          </p:cNvPr>
          <p:cNvSpPr/>
          <p:nvPr/>
        </p:nvSpPr>
        <p:spPr>
          <a:xfrm>
            <a:off x="879539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78</a:t>
            </a:r>
            <a:endParaRPr lang="en-GB" sz="24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41AFD82-CF8A-471B-A816-1885A59044DB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85206403-66C8-4E45-A099-A1369C12E89A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66B0C35-F6AC-4881-B401-996698006B5C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2272860283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316050" y="4330958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7: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FA22620-D7D3-45AB-AC17-8B4016313A44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4D6A1F0-DC93-4C7F-BC74-8E98196413BE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E9422BF-2AF5-4E17-9986-A9E0ADA2807E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CCA41B2-D8AE-4707-816F-E1C927CFD9B2}"/>
              </a:ext>
            </a:extLst>
          </p:cNvPr>
          <p:cNvSpPr/>
          <p:nvPr/>
        </p:nvSpPr>
        <p:spPr>
          <a:xfrm>
            <a:off x="879539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78</a:t>
            </a:r>
            <a:endParaRPr lang="en-GB" sz="24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41AFD82-CF8A-471B-A816-1885A59044DB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85206403-66C8-4E45-A099-A1369C12E89A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0775EDB4-0553-4B46-A10D-9F6FB71C31D1}"/>
              </a:ext>
            </a:extLst>
          </p:cNvPr>
          <p:cNvCxnSpPr>
            <a:cxnSpLocks/>
          </p:cNvCxnSpPr>
          <p:nvPr/>
        </p:nvCxnSpPr>
        <p:spPr>
          <a:xfrm flipH="1">
            <a:off x="7655457" y="2936127"/>
            <a:ext cx="825485" cy="221515"/>
          </a:xfrm>
          <a:prstGeom prst="straightConnector1">
            <a:avLst/>
          </a:prstGeom>
          <a:ln w="10160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Rectangle 33">
            <a:extLst>
              <a:ext uri="{FF2B5EF4-FFF2-40B4-BE49-F238E27FC236}">
                <a16:creationId xmlns:a16="http://schemas.microsoft.com/office/drawing/2014/main" id="{F95913DC-23DA-4D57-BD39-407EA9C49194}"/>
              </a:ext>
            </a:extLst>
          </p:cNvPr>
          <p:cNvSpPr/>
          <p:nvPr/>
        </p:nvSpPr>
        <p:spPr>
          <a:xfrm>
            <a:off x="8554041" y="1874369"/>
            <a:ext cx="3526928" cy="206210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an answer: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23</a:t>
            </a:r>
            <a:r>
              <a:rPr lang="en-GB" sz="2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7 = 161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3-digit number</a:t>
            </a:r>
            <a:endParaRPr lang="en-GB" dirty="0">
              <a:solidFill>
                <a:srgbClr val="FF0000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4EB66BF-F1A2-4404-AEC7-3FEBC807B69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2417077045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8: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FF1D681-C142-488C-849A-8B17841749F1}"/>
              </a:ext>
            </a:extLst>
          </p:cNvPr>
          <p:cNvSpPr/>
          <p:nvPr/>
        </p:nvSpPr>
        <p:spPr>
          <a:xfrm>
            <a:off x="2520597" y="443804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FA22620-D7D3-45AB-AC17-8B4016313A44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4D6A1F0-DC93-4C7F-BC74-8E98196413BE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E9422BF-2AF5-4E17-9986-A9E0ADA2807E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CCA41B2-D8AE-4707-816F-E1C927CFD9B2}"/>
              </a:ext>
            </a:extLst>
          </p:cNvPr>
          <p:cNvSpPr/>
          <p:nvPr/>
        </p:nvSpPr>
        <p:spPr>
          <a:xfrm>
            <a:off x="879539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78</a:t>
            </a:r>
            <a:endParaRPr lang="en-GB" sz="24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41AFD82-CF8A-471B-A816-1885A59044DB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85206403-66C8-4E45-A099-A1369C12E89A}"/>
              </a:ext>
            </a:extLst>
          </p:cNvPr>
          <p:cNvSpPr/>
          <p:nvPr/>
        </p:nvSpPr>
        <p:spPr>
          <a:xfrm>
            <a:off x="1336190" y="445088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31124BEF-0589-4A13-8B15-DCD6D9B2B3E3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FDAE15F-746C-4F49-B58D-A8372A4EF14A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559276153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8: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FF1D681-C142-488C-849A-8B17841749F1}"/>
              </a:ext>
            </a:extLst>
          </p:cNvPr>
          <p:cNvSpPr/>
          <p:nvPr/>
        </p:nvSpPr>
        <p:spPr>
          <a:xfrm>
            <a:off x="2520597" y="443804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FA22620-D7D3-45AB-AC17-8B4016313A44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4D6A1F0-DC93-4C7F-BC74-8E98196413BE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E9422BF-2AF5-4E17-9986-A9E0ADA2807E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CCA41B2-D8AE-4707-816F-E1C927CFD9B2}"/>
              </a:ext>
            </a:extLst>
          </p:cNvPr>
          <p:cNvSpPr/>
          <p:nvPr/>
        </p:nvSpPr>
        <p:spPr>
          <a:xfrm>
            <a:off x="879539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78</a:t>
            </a:r>
            <a:endParaRPr lang="en-GB" sz="24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41AFD82-CF8A-471B-A816-1885A59044DB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31124BEF-0589-4A13-8B15-DCD6D9B2B3E3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E727B0E1-BE8D-4D95-94C7-B6BFE3C357B6}"/>
              </a:ext>
            </a:extLst>
          </p:cNvPr>
          <p:cNvCxnSpPr>
            <a:cxnSpLocks/>
          </p:cNvCxnSpPr>
          <p:nvPr/>
        </p:nvCxnSpPr>
        <p:spPr>
          <a:xfrm flipH="1">
            <a:off x="7655457" y="2936127"/>
            <a:ext cx="825485" cy="221515"/>
          </a:xfrm>
          <a:prstGeom prst="straightConnector1">
            <a:avLst/>
          </a:prstGeom>
          <a:ln w="10160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Rectangle 34">
            <a:extLst>
              <a:ext uri="{FF2B5EF4-FFF2-40B4-BE49-F238E27FC236}">
                <a16:creationId xmlns:a16="http://schemas.microsoft.com/office/drawing/2014/main" id="{D8EB1BF6-D5B2-4182-94E5-A1FFC6A76A49}"/>
              </a:ext>
            </a:extLst>
          </p:cNvPr>
          <p:cNvSpPr/>
          <p:nvPr/>
        </p:nvSpPr>
        <p:spPr>
          <a:xfrm>
            <a:off x="8554041" y="1874369"/>
            <a:ext cx="3526928" cy="206210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an answer: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13</a:t>
            </a:r>
            <a:r>
              <a:rPr lang="en-GB" sz="2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×</a:t>
            </a:r>
            <a:r>
              <a:rPr lang="en-GB" sz="2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</a:t>
            </a: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8 = 104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3-digit number</a:t>
            </a:r>
            <a:endParaRPr lang="en-GB" dirty="0">
              <a:solidFill>
                <a:srgbClr val="FF0000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11A9AD1-049D-41CA-AA59-C5841DF7796B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1823362735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0131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25: 2-digit product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261987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  <a:endParaRPr lang="en-GB" sz="4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262123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262886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263021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262886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81871" y="2728161"/>
            <a:ext cx="52289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×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73861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404038" y="448430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106A7EA-1D9B-4184-9263-9D2ED277A44C}"/>
              </a:ext>
            </a:extLst>
          </p:cNvPr>
          <p:cNvSpPr/>
          <p:nvPr/>
        </p:nvSpPr>
        <p:spPr>
          <a:xfrm>
            <a:off x="508194" y="1447020"/>
            <a:ext cx="716574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Answers when multiplying by 8:</a:t>
            </a:r>
            <a:endParaRPr lang="en-GB" sz="3600" b="1" dirty="0">
              <a:solidFill>
                <a:srgbClr val="C00000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20CFC3-5E37-4A84-AEF5-13BCD22FD910}"/>
              </a:ext>
            </a:extLst>
          </p:cNvPr>
          <p:cNvSpPr/>
          <p:nvPr/>
        </p:nvSpPr>
        <p:spPr>
          <a:xfrm>
            <a:off x="71195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43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86</a:t>
            </a:r>
            <a:endParaRPr lang="en-GB" sz="2400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FF1D681-C142-488C-849A-8B17841749F1}"/>
              </a:ext>
            </a:extLst>
          </p:cNvPr>
          <p:cNvSpPr/>
          <p:nvPr/>
        </p:nvSpPr>
        <p:spPr>
          <a:xfrm>
            <a:off x="2520597" y="443804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FA22620-D7D3-45AB-AC17-8B4016313A44}"/>
              </a:ext>
            </a:extLst>
          </p:cNvPr>
          <p:cNvSpPr/>
          <p:nvPr/>
        </p:nvSpPr>
        <p:spPr>
          <a:xfrm>
            <a:off x="475367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52</a:t>
            </a:r>
            <a:endParaRPr lang="en-GB" sz="24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4D6A1F0-DC93-4C7F-BC74-8E98196413BE}"/>
              </a:ext>
            </a:extLst>
          </p:cNvPr>
          <p:cNvSpPr/>
          <p:nvPr/>
        </p:nvSpPr>
        <p:spPr>
          <a:xfrm>
            <a:off x="3705005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E9422BF-2AF5-4E17-9986-A9E0ADA2807E}"/>
              </a:ext>
            </a:extLst>
          </p:cNvPr>
          <p:cNvSpPr/>
          <p:nvPr/>
        </p:nvSpPr>
        <p:spPr>
          <a:xfrm>
            <a:off x="4858923" y="4430020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CCA41B2-D8AE-4707-816F-E1C927CFD9B2}"/>
              </a:ext>
            </a:extLst>
          </p:cNvPr>
          <p:cNvSpPr/>
          <p:nvPr/>
        </p:nvSpPr>
        <p:spPr>
          <a:xfrm>
            <a:off x="8795398" y="6618925"/>
            <a:ext cx="269657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13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78</a:t>
            </a:r>
            <a:endParaRPr lang="en-GB" sz="24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41AFD82-CF8A-471B-A816-1885A59044DB}"/>
              </a:ext>
            </a:extLst>
          </p:cNvPr>
          <p:cNvSpPr/>
          <p:nvPr/>
        </p:nvSpPr>
        <p:spPr>
          <a:xfrm>
            <a:off x="6094124" y="4570492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31124BEF-0589-4A13-8B15-DCD6D9B2B3E3}"/>
              </a:ext>
            </a:extLst>
          </p:cNvPr>
          <p:cNvSpPr/>
          <p:nvPr/>
        </p:nvSpPr>
        <p:spPr>
          <a:xfrm>
            <a:off x="7228062" y="4605385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8EB1BF6-D5B2-4182-94E5-A1FFC6A76A49}"/>
              </a:ext>
            </a:extLst>
          </p:cNvPr>
          <p:cNvSpPr/>
          <p:nvPr/>
        </p:nvSpPr>
        <p:spPr>
          <a:xfrm>
            <a:off x="1565255" y="7534386"/>
            <a:ext cx="913904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These are the three ways it can be done</a:t>
            </a:r>
            <a:endParaRPr lang="en-GB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5136472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0247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26: Shapes with matchsticks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33F5E3-8380-4F42-A229-48CD00104EE7}"/>
              </a:ext>
            </a:extLst>
          </p:cNvPr>
          <p:cNvCxnSpPr>
            <a:cxnSpLocks/>
          </p:cNvCxnSpPr>
          <p:nvPr/>
        </p:nvCxnSpPr>
        <p:spPr>
          <a:xfrm>
            <a:off x="1888759" y="1678899"/>
            <a:ext cx="149902" cy="196371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A9A68D27-0328-4367-B28D-DF26370037A7}"/>
              </a:ext>
            </a:extLst>
          </p:cNvPr>
          <p:cNvCxnSpPr>
            <a:cxnSpLocks/>
          </p:cNvCxnSpPr>
          <p:nvPr/>
        </p:nvCxnSpPr>
        <p:spPr>
          <a:xfrm>
            <a:off x="2460884" y="1873771"/>
            <a:ext cx="0" cy="1975203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14DF1214-936B-4A98-83BA-7B0927802417}"/>
              </a:ext>
            </a:extLst>
          </p:cNvPr>
          <p:cNvCxnSpPr>
            <a:cxnSpLocks/>
          </p:cNvCxnSpPr>
          <p:nvPr/>
        </p:nvCxnSpPr>
        <p:spPr>
          <a:xfrm>
            <a:off x="2802552" y="1585774"/>
            <a:ext cx="372663" cy="2033455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ACA8BC7E-A559-4B4E-B8A0-E64FA52E8173}"/>
              </a:ext>
            </a:extLst>
          </p:cNvPr>
          <p:cNvCxnSpPr>
            <a:cxnSpLocks/>
          </p:cNvCxnSpPr>
          <p:nvPr/>
        </p:nvCxnSpPr>
        <p:spPr>
          <a:xfrm>
            <a:off x="3559657" y="1690391"/>
            <a:ext cx="44971" cy="1963710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6E99ED59-B81D-4D7F-BDFC-FB9B49F6DA10}"/>
              </a:ext>
            </a:extLst>
          </p:cNvPr>
          <p:cNvCxnSpPr>
            <a:cxnSpLocks/>
          </p:cNvCxnSpPr>
          <p:nvPr/>
        </p:nvCxnSpPr>
        <p:spPr>
          <a:xfrm flipH="1">
            <a:off x="2038661" y="3976135"/>
            <a:ext cx="1904559" cy="56512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DAA8199F-3950-4376-90D1-5A0D7658B2A4}"/>
              </a:ext>
            </a:extLst>
          </p:cNvPr>
          <p:cNvCxnSpPr>
            <a:cxnSpLocks/>
          </p:cNvCxnSpPr>
          <p:nvPr/>
        </p:nvCxnSpPr>
        <p:spPr>
          <a:xfrm flipV="1">
            <a:off x="8519414" y="1938966"/>
            <a:ext cx="0" cy="1975203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F45513BA-A632-477D-83D7-F60309B8F0E7}"/>
              </a:ext>
            </a:extLst>
          </p:cNvPr>
          <p:cNvCxnSpPr>
            <a:cxnSpLocks/>
          </p:cNvCxnSpPr>
          <p:nvPr/>
        </p:nvCxnSpPr>
        <p:spPr>
          <a:xfrm flipV="1">
            <a:off x="8861082" y="1650969"/>
            <a:ext cx="372663" cy="2033455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21CDAF1-67DB-49D8-84C8-1A1521BA6317}"/>
              </a:ext>
            </a:extLst>
          </p:cNvPr>
          <p:cNvCxnSpPr>
            <a:cxnSpLocks/>
          </p:cNvCxnSpPr>
          <p:nvPr/>
        </p:nvCxnSpPr>
        <p:spPr>
          <a:xfrm flipV="1">
            <a:off x="9618187" y="1755586"/>
            <a:ext cx="44971" cy="1963710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F3EB0E70-C059-43A5-959F-1A1B916FD3BA}"/>
              </a:ext>
            </a:extLst>
          </p:cNvPr>
          <p:cNvCxnSpPr>
            <a:cxnSpLocks/>
          </p:cNvCxnSpPr>
          <p:nvPr/>
        </p:nvCxnSpPr>
        <p:spPr>
          <a:xfrm flipH="1" flipV="1">
            <a:off x="8710878" y="1178973"/>
            <a:ext cx="1904559" cy="56512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18D2AC7A-76C5-4D20-8CA5-980DCC4F5295}"/>
              </a:ext>
            </a:extLst>
          </p:cNvPr>
          <p:cNvCxnSpPr>
            <a:cxnSpLocks/>
          </p:cNvCxnSpPr>
          <p:nvPr/>
        </p:nvCxnSpPr>
        <p:spPr>
          <a:xfrm flipH="1" flipV="1">
            <a:off x="8097191" y="4043439"/>
            <a:ext cx="2036162" cy="227029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B77A537-406B-4258-B58F-4E05B931C148}"/>
              </a:ext>
            </a:extLst>
          </p:cNvPr>
          <p:cNvCxnSpPr>
            <a:cxnSpLocks/>
          </p:cNvCxnSpPr>
          <p:nvPr/>
        </p:nvCxnSpPr>
        <p:spPr>
          <a:xfrm flipV="1">
            <a:off x="8352624" y="5501750"/>
            <a:ext cx="0" cy="1975203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5353A660-D048-4FE3-AA57-4014914E007B}"/>
              </a:ext>
            </a:extLst>
          </p:cNvPr>
          <p:cNvCxnSpPr>
            <a:cxnSpLocks/>
          </p:cNvCxnSpPr>
          <p:nvPr/>
        </p:nvCxnSpPr>
        <p:spPr>
          <a:xfrm flipV="1">
            <a:off x="8694292" y="5213753"/>
            <a:ext cx="372663" cy="2033455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38C02D0-4276-4D41-8854-31C1290DAD7F}"/>
              </a:ext>
            </a:extLst>
          </p:cNvPr>
          <p:cNvCxnSpPr>
            <a:cxnSpLocks/>
          </p:cNvCxnSpPr>
          <p:nvPr/>
        </p:nvCxnSpPr>
        <p:spPr>
          <a:xfrm flipV="1">
            <a:off x="9451397" y="5318370"/>
            <a:ext cx="44971" cy="1963710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4EC80119-7FB7-4A01-A17A-794B72F7A5F4}"/>
              </a:ext>
            </a:extLst>
          </p:cNvPr>
          <p:cNvCxnSpPr>
            <a:cxnSpLocks/>
          </p:cNvCxnSpPr>
          <p:nvPr/>
        </p:nvCxnSpPr>
        <p:spPr>
          <a:xfrm flipH="1" flipV="1">
            <a:off x="7930401" y="7606223"/>
            <a:ext cx="2036162" cy="227029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4577A87D-A0D6-425D-92D7-9BCE2CD88E39}"/>
              </a:ext>
            </a:extLst>
          </p:cNvPr>
          <p:cNvCxnSpPr>
            <a:cxnSpLocks/>
          </p:cNvCxnSpPr>
          <p:nvPr/>
        </p:nvCxnSpPr>
        <p:spPr>
          <a:xfrm rot="5400000">
            <a:off x="3980633" y="5084854"/>
            <a:ext cx="149902" cy="196371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91931EDC-0C02-4AE0-B58E-0D1650548698}"/>
              </a:ext>
            </a:extLst>
          </p:cNvPr>
          <p:cNvCxnSpPr>
            <a:cxnSpLocks/>
          </p:cNvCxnSpPr>
          <p:nvPr/>
        </p:nvCxnSpPr>
        <p:spPr>
          <a:xfrm rot="5400000">
            <a:off x="3951025" y="6109528"/>
            <a:ext cx="0" cy="1975203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E7F702B4-B8D5-4388-969A-5DECFEBD76F8}"/>
              </a:ext>
            </a:extLst>
          </p:cNvPr>
          <p:cNvCxnSpPr>
            <a:cxnSpLocks/>
          </p:cNvCxnSpPr>
          <p:nvPr/>
        </p:nvCxnSpPr>
        <p:spPr>
          <a:xfrm rot="5400000">
            <a:off x="3619158" y="4614123"/>
            <a:ext cx="372663" cy="2033455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8CA4A21D-AC53-4940-BDFA-F82ED63CDF2A}"/>
              </a:ext>
            </a:extLst>
          </p:cNvPr>
          <p:cNvCxnSpPr>
            <a:cxnSpLocks/>
          </p:cNvCxnSpPr>
          <p:nvPr/>
        </p:nvCxnSpPr>
        <p:spPr>
          <a:xfrm rot="5400000">
            <a:off x="4764858" y="5517176"/>
            <a:ext cx="44971" cy="1963710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5C2EB5F7-9083-4B4B-935B-E14535117DD1}"/>
              </a:ext>
            </a:extLst>
          </p:cNvPr>
          <p:cNvCxnSpPr>
            <a:cxnSpLocks/>
          </p:cNvCxnSpPr>
          <p:nvPr/>
        </p:nvCxnSpPr>
        <p:spPr>
          <a:xfrm rot="5400000" flipH="1">
            <a:off x="1668054" y="6776290"/>
            <a:ext cx="1904559" cy="56512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9912983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0247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26: Shapes with matchsticks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33F5E3-8380-4F42-A229-48CD00104EE7}"/>
              </a:ext>
            </a:extLst>
          </p:cNvPr>
          <p:cNvCxnSpPr>
            <a:cxnSpLocks/>
          </p:cNvCxnSpPr>
          <p:nvPr/>
        </p:nvCxnSpPr>
        <p:spPr>
          <a:xfrm flipH="1">
            <a:off x="1247290" y="2352906"/>
            <a:ext cx="257332" cy="192544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A9A68D27-0328-4367-B28D-DF26370037A7}"/>
              </a:ext>
            </a:extLst>
          </p:cNvPr>
          <p:cNvCxnSpPr>
            <a:cxnSpLocks/>
          </p:cNvCxnSpPr>
          <p:nvPr/>
        </p:nvCxnSpPr>
        <p:spPr>
          <a:xfrm>
            <a:off x="1723178" y="2287711"/>
            <a:ext cx="1467715" cy="1270694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14DF1214-936B-4A98-83BA-7B0927802417}"/>
              </a:ext>
            </a:extLst>
          </p:cNvPr>
          <p:cNvCxnSpPr>
            <a:cxnSpLocks/>
          </p:cNvCxnSpPr>
          <p:nvPr/>
        </p:nvCxnSpPr>
        <p:spPr>
          <a:xfrm>
            <a:off x="4392672" y="2046870"/>
            <a:ext cx="372663" cy="2033455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ACA8BC7E-A559-4B4E-B8A0-E64FA52E8173}"/>
              </a:ext>
            </a:extLst>
          </p:cNvPr>
          <p:cNvCxnSpPr>
            <a:cxnSpLocks/>
          </p:cNvCxnSpPr>
          <p:nvPr/>
        </p:nvCxnSpPr>
        <p:spPr>
          <a:xfrm flipH="1">
            <a:off x="4867188" y="2667696"/>
            <a:ext cx="1406000" cy="1473083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6E99ED59-B81D-4D7F-BDFC-FB9B49F6DA10}"/>
              </a:ext>
            </a:extLst>
          </p:cNvPr>
          <p:cNvCxnSpPr>
            <a:cxnSpLocks/>
          </p:cNvCxnSpPr>
          <p:nvPr/>
        </p:nvCxnSpPr>
        <p:spPr>
          <a:xfrm flipH="1">
            <a:off x="1424066" y="3661345"/>
            <a:ext cx="1904559" cy="56512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DAA8199F-3950-4376-90D1-5A0D7658B2A4}"/>
              </a:ext>
            </a:extLst>
          </p:cNvPr>
          <p:cNvCxnSpPr>
            <a:cxnSpLocks/>
          </p:cNvCxnSpPr>
          <p:nvPr/>
        </p:nvCxnSpPr>
        <p:spPr>
          <a:xfrm flipH="1" flipV="1">
            <a:off x="9021586" y="2547597"/>
            <a:ext cx="305254" cy="187356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F45513BA-A632-477D-83D7-F60309B8F0E7}"/>
              </a:ext>
            </a:extLst>
          </p:cNvPr>
          <p:cNvCxnSpPr>
            <a:cxnSpLocks/>
          </p:cNvCxnSpPr>
          <p:nvPr/>
        </p:nvCxnSpPr>
        <p:spPr>
          <a:xfrm flipV="1">
            <a:off x="7343537" y="2737441"/>
            <a:ext cx="1458425" cy="133246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21CDAF1-67DB-49D8-84C8-1A1521BA6317}"/>
              </a:ext>
            </a:extLst>
          </p:cNvPr>
          <p:cNvCxnSpPr>
            <a:cxnSpLocks/>
          </p:cNvCxnSpPr>
          <p:nvPr/>
        </p:nvCxnSpPr>
        <p:spPr>
          <a:xfrm flipV="1">
            <a:off x="10899739" y="1898556"/>
            <a:ext cx="44971" cy="1963710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F3EB0E70-C059-43A5-959F-1A1B916FD3BA}"/>
              </a:ext>
            </a:extLst>
          </p:cNvPr>
          <p:cNvCxnSpPr>
            <a:cxnSpLocks/>
          </p:cNvCxnSpPr>
          <p:nvPr/>
        </p:nvCxnSpPr>
        <p:spPr>
          <a:xfrm flipH="1" flipV="1">
            <a:off x="4484839" y="1943550"/>
            <a:ext cx="1904559" cy="56512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18D2AC7A-76C5-4D20-8CA5-980DCC4F5295}"/>
              </a:ext>
            </a:extLst>
          </p:cNvPr>
          <p:cNvCxnSpPr>
            <a:cxnSpLocks/>
          </p:cNvCxnSpPr>
          <p:nvPr/>
        </p:nvCxnSpPr>
        <p:spPr>
          <a:xfrm flipH="1" flipV="1">
            <a:off x="7197583" y="4194129"/>
            <a:ext cx="2036162" cy="227029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B77A537-406B-4258-B58F-4E05B931C148}"/>
              </a:ext>
            </a:extLst>
          </p:cNvPr>
          <p:cNvCxnSpPr>
            <a:cxnSpLocks/>
          </p:cNvCxnSpPr>
          <p:nvPr/>
        </p:nvCxnSpPr>
        <p:spPr>
          <a:xfrm flipV="1">
            <a:off x="5392241" y="5272006"/>
            <a:ext cx="1191544" cy="1924364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5353A660-D048-4FE3-AA57-4014914E007B}"/>
              </a:ext>
            </a:extLst>
          </p:cNvPr>
          <p:cNvCxnSpPr>
            <a:cxnSpLocks/>
          </p:cNvCxnSpPr>
          <p:nvPr/>
        </p:nvCxnSpPr>
        <p:spPr>
          <a:xfrm flipV="1">
            <a:off x="7849447" y="5454386"/>
            <a:ext cx="372663" cy="2033455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38C02D0-4276-4D41-8854-31C1290DAD7F}"/>
              </a:ext>
            </a:extLst>
          </p:cNvPr>
          <p:cNvCxnSpPr>
            <a:cxnSpLocks/>
          </p:cNvCxnSpPr>
          <p:nvPr/>
        </p:nvCxnSpPr>
        <p:spPr>
          <a:xfrm flipH="1" flipV="1">
            <a:off x="8323861" y="5675890"/>
            <a:ext cx="1326531" cy="1961268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4EC80119-7FB7-4A01-A17A-794B72F7A5F4}"/>
              </a:ext>
            </a:extLst>
          </p:cNvPr>
          <p:cNvCxnSpPr>
            <a:cxnSpLocks/>
          </p:cNvCxnSpPr>
          <p:nvPr/>
        </p:nvCxnSpPr>
        <p:spPr>
          <a:xfrm flipH="1" flipV="1">
            <a:off x="7783881" y="7587836"/>
            <a:ext cx="2004696" cy="168346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4577A87D-A0D6-425D-92D7-9BCE2CD88E39}"/>
              </a:ext>
            </a:extLst>
          </p:cNvPr>
          <p:cNvCxnSpPr>
            <a:cxnSpLocks/>
          </p:cNvCxnSpPr>
          <p:nvPr/>
        </p:nvCxnSpPr>
        <p:spPr>
          <a:xfrm flipH="1">
            <a:off x="4461824" y="5209893"/>
            <a:ext cx="1963711" cy="244493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91931EDC-0C02-4AE0-B58E-0D1650548698}"/>
              </a:ext>
            </a:extLst>
          </p:cNvPr>
          <p:cNvCxnSpPr>
            <a:cxnSpLocks/>
          </p:cNvCxnSpPr>
          <p:nvPr/>
        </p:nvCxnSpPr>
        <p:spPr>
          <a:xfrm flipH="1">
            <a:off x="1395326" y="5931511"/>
            <a:ext cx="1262628" cy="1554752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E7F702B4-B8D5-4388-969A-5DECFEBD76F8}"/>
              </a:ext>
            </a:extLst>
          </p:cNvPr>
          <p:cNvCxnSpPr>
            <a:cxnSpLocks/>
          </p:cNvCxnSpPr>
          <p:nvPr/>
        </p:nvCxnSpPr>
        <p:spPr>
          <a:xfrm flipH="1" flipV="1">
            <a:off x="799204" y="5700462"/>
            <a:ext cx="1932857" cy="85397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8CA4A21D-AC53-4940-BDFA-F82ED63CDF2A}"/>
              </a:ext>
            </a:extLst>
          </p:cNvPr>
          <p:cNvCxnSpPr>
            <a:cxnSpLocks/>
          </p:cNvCxnSpPr>
          <p:nvPr/>
        </p:nvCxnSpPr>
        <p:spPr>
          <a:xfrm flipH="1" flipV="1">
            <a:off x="4298906" y="5549360"/>
            <a:ext cx="1028759" cy="1723309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5C2EB5F7-9083-4B4B-935B-E14535117DD1}"/>
              </a:ext>
            </a:extLst>
          </p:cNvPr>
          <p:cNvCxnSpPr>
            <a:cxnSpLocks/>
          </p:cNvCxnSpPr>
          <p:nvPr/>
        </p:nvCxnSpPr>
        <p:spPr>
          <a:xfrm rot="5400000" flipH="1">
            <a:off x="129484" y="6455578"/>
            <a:ext cx="1904559" cy="56512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02982512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0247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26: Shapes with matchsticks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33F5E3-8380-4F42-A229-48CD00104EE7}"/>
              </a:ext>
            </a:extLst>
          </p:cNvPr>
          <p:cNvCxnSpPr>
            <a:cxnSpLocks/>
          </p:cNvCxnSpPr>
          <p:nvPr/>
        </p:nvCxnSpPr>
        <p:spPr>
          <a:xfrm flipH="1">
            <a:off x="1330972" y="2352906"/>
            <a:ext cx="173650" cy="1841223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A9A68D27-0328-4367-B28D-DF26370037A7}"/>
              </a:ext>
            </a:extLst>
          </p:cNvPr>
          <p:cNvCxnSpPr>
            <a:cxnSpLocks/>
          </p:cNvCxnSpPr>
          <p:nvPr/>
        </p:nvCxnSpPr>
        <p:spPr>
          <a:xfrm>
            <a:off x="1504622" y="2213683"/>
            <a:ext cx="1909868" cy="221622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14DF1214-936B-4A98-83BA-7B0927802417}"/>
              </a:ext>
            </a:extLst>
          </p:cNvPr>
          <p:cNvCxnSpPr>
            <a:cxnSpLocks/>
          </p:cNvCxnSpPr>
          <p:nvPr/>
        </p:nvCxnSpPr>
        <p:spPr>
          <a:xfrm flipH="1">
            <a:off x="3414490" y="2508671"/>
            <a:ext cx="97568" cy="1912487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ACA8BC7E-A559-4B4E-B8A0-E64FA52E8173}"/>
              </a:ext>
            </a:extLst>
          </p:cNvPr>
          <p:cNvCxnSpPr>
            <a:cxnSpLocks/>
          </p:cNvCxnSpPr>
          <p:nvPr/>
        </p:nvCxnSpPr>
        <p:spPr>
          <a:xfrm flipH="1">
            <a:off x="4582407" y="1526867"/>
            <a:ext cx="1406000" cy="1473083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6E99ED59-B81D-4D7F-BDFC-FB9B49F6DA10}"/>
              </a:ext>
            </a:extLst>
          </p:cNvPr>
          <p:cNvCxnSpPr>
            <a:cxnSpLocks/>
          </p:cNvCxnSpPr>
          <p:nvPr/>
        </p:nvCxnSpPr>
        <p:spPr>
          <a:xfrm flipH="1" flipV="1">
            <a:off x="1424067" y="4226466"/>
            <a:ext cx="1873769" cy="194692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DAA8199F-3950-4376-90D1-5A0D7658B2A4}"/>
              </a:ext>
            </a:extLst>
          </p:cNvPr>
          <p:cNvCxnSpPr>
            <a:cxnSpLocks/>
          </p:cNvCxnSpPr>
          <p:nvPr/>
        </p:nvCxnSpPr>
        <p:spPr>
          <a:xfrm flipH="1" flipV="1">
            <a:off x="8527317" y="2543205"/>
            <a:ext cx="305254" cy="187356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F45513BA-A632-477D-83D7-F60309B8F0E7}"/>
              </a:ext>
            </a:extLst>
          </p:cNvPr>
          <p:cNvCxnSpPr>
            <a:cxnSpLocks/>
          </p:cNvCxnSpPr>
          <p:nvPr/>
        </p:nvCxnSpPr>
        <p:spPr>
          <a:xfrm flipV="1">
            <a:off x="6047499" y="2842101"/>
            <a:ext cx="1332873" cy="1379219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21CDAF1-67DB-49D8-84C8-1A1521BA6317}"/>
              </a:ext>
            </a:extLst>
          </p:cNvPr>
          <p:cNvCxnSpPr>
            <a:cxnSpLocks/>
          </p:cNvCxnSpPr>
          <p:nvPr/>
        </p:nvCxnSpPr>
        <p:spPr>
          <a:xfrm flipH="1" flipV="1">
            <a:off x="10538085" y="2324494"/>
            <a:ext cx="330041" cy="1896826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F3EB0E70-C059-43A5-959F-1A1B916FD3BA}"/>
              </a:ext>
            </a:extLst>
          </p:cNvPr>
          <p:cNvCxnSpPr>
            <a:cxnSpLocks/>
          </p:cNvCxnSpPr>
          <p:nvPr/>
        </p:nvCxnSpPr>
        <p:spPr>
          <a:xfrm flipH="1" flipV="1">
            <a:off x="4574720" y="3062064"/>
            <a:ext cx="1413293" cy="1245579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18D2AC7A-76C5-4D20-8CA5-980DCC4F5295}"/>
              </a:ext>
            </a:extLst>
          </p:cNvPr>
          <p:cNvCxnSpPr>
            <a:cxnSpLocks/>
          </p:cNvCxnSpPr>
          <p:nvPr/>
        </p:nvCxnSpPr>
        <p:spPr>
          <a:xfrm flipH="1" flipV="1">
            <a:off x="6035612" y="1622170"/>
            <a:ext cx="1384522" cy="1189196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B77A537-406B-4258-B58F-4E05B931C148}"/>
              </a:ext>
            </a:extLst>
          </p:cNvPr>
          <p:cNvCxnSpPr>
            <a:cxnSpLocks/>
          </p:cNvCxnSpPr>
          <p:nvPr/>
        </p:nvCxnSpPr>
        <p:spPr>
          <a:xfrm flipV="1">
            <a:off x="8920155" y="6091579"/>
            <a:ext cx="373747" cy="2010672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5353A660-D048-4FE3-AA57-4014914E007B}"/>
              </a:ext>
            </a:extLst>
          </p:cNvPr>
          <p:cNvCxnSpPr>
            <a:cxnSpLocks/>
          </p:cNvCxnSpPr>
          <p:nvPr/>
        </p:nvCxnSpPr>
        <p:spPr>
          <a:xfrm flipV="1">
            <a:off x="6853163" y="5595782"/>
            <a:ext cx="402076" cy="1926049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38C02D0-4276-4D41-8854-31C1290DAD7F}"/>
              </a:ext>
            </a:extLst>
          </p:cNvPr>
          <p:cNvCxnSpPr>
            <a:cxnSpLocks/>
          </p:cNvCxnSpPr>
          <p:nvPr/>
        </p:nvCxnSpPr>
        <p:spPr>
          <a:xfrm flipH="1" flipV="1">
            <a:off x="6937160" y="7537109"/>
            <a:ext cx="1895411" cy="48576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4EC80119-7FB7-4A01-A17A-794B72F7A5F4}"/>
              </a:ext>
            </a:extLst>
          </p:cNvPr>
          <p:cNvCxnSpPr>
            <a:cxnSpLocks/>
          </p:cNvCxnSpPr>
          <p:nvPr/>
        </p:nvCxnSpPr>
        <p:spPr>
          <a:xfrm flipH="1">
            <a:off x="8527317" y="2213683"/>
            <a:ext cx="2010768" cy="229719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4577A87D-A0D6-425D-92D7-9BCE2CD88E39}"/>
              </a:ext>
            </a:extLst>
          </p:cNvPr>
          <p:cNvCxnSpPr>
            <a:cxnSpLocks/>
          </p:cNvCxnSpPr>
          <p:nvPr/>
        </p:nvCxnSpPr>
        <p:spPr>
          <a:xfrm flipH="1">
            <a:off x="8834880" y="4235842"/>
            <a:ext cx="1963711" cy="244493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91931EDC-0C02-4AE0-B58E-0D1650548698}"/>
              </a:ext>
            </a:extLst>
          </p:cNvPr>
          <p:cNvCxnSpPr>
            <a:cxnSpLocks/>
          </p:cNvCxnSpPr>
          <p:nvPr/>
        </p:nvCxnSpPr>
        <p:spPr>
          <a:xfrm flipH="1" flipV="1">
            <a:off x="3161909" y="7313347"/>
            <a:ext cx="1910165" cy="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E7F702B4-B8D5-4388-969A-5DECFEBD76F8}"/>
              </a:ext>
            </a:extLst>
          </p:cNvPr>
          <p:cNvCxnSpPr>
            <a:cxnSpLocks/>
          </p:cNvCxnSpPr>
          <p:nvPr/>
        </p:nvCxnSpPr>
        <p:spPr>
          <a:xfrm flipH="1" flipV="1">
            <a:off x="3263660" y="5248790"/>
            <a:ext cx="1932857" cy="85397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8CA4A21D-AC53-4940-BDFA-F82ED63CDF2A}"/>
              </a:ext>
            </a:extLst>
          </p:cNvPr>
          <p:cNvCxnSpPr>
            <a:cxnSpLocks/>
          </p:cNvCxnSpPr>
          <p:nvPr/>
        </p:nvCxnSpPr>
        <p:spPr>
          <a:xfrm flipV="1">
            <a:off x="5122949" y="5434052"/>
            <a:ext cx="1" cy="185395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5C2EB5F7-9083-4B4B-935B-E14535117DD1}"/>
              </a:ext>
            </a:extLst>
          </p:cNvPr>
          <p:cNvCxnSpPr>
            <a:cxnSpLocks/>
          </p:cNvCxnSpPr>
          <p:nvPr/>
        </p:nvCxnSpPr>
        <p:spPr>
          <a:xfrm flipV="1">
            <a:off x="3161909" y="5283967"/>
            <a:ext cx="45020" cy="1950676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07060973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0247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26: Shapes with matchsticks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33F5E3-8380-4F42-A229-48CD00104EE7}"/>
              </a:ext>
            </a:extLst>
          </p:cNvPr>
          <p:cNvCxnSpPr>
            <a:cxnSpLocks/>
          </p:cNvCxnSpPr>
          <p:nvPr/>
        </p:nvCxnSpPr>
        <p:spPr>
          <a:xfrm>
            <a:off x="820036" y="2999950"/>
            <a:ext cx="568018" cy="1591032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A9A68D27-0328-4367-B28D-DF26370037A7}"/>
              </a:ext>
            </a:extLst>
          </p:cNvPr>
          <p:cNvCxnSpPr>
            <a:cxnSpLocks/>
          </p:cNvCxnSpPr>
          <p:nvPr/>
        </p:nvCxnSpPr>
        <p:spPr>
          <a:xfrm flipV="1">
            <a:off x="932464" y="2035623"/>
            <a:ext cx="1689625" cy="935365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14DF1214-936B-4A98-83BA-7B0927802417}"/>
              </a:ext>
            </a:extLst>
          </p:cNvPr>
          <p:cNvCxnSpPr>
            <a:cxnSpLocks/>
          </p:cNvCxnSpPr>
          <p:nvPr/>
        </p:nvCxnSpPr>
        <p:spPr>
          <a:xfrm flipH="1">
            <a:off x="3411808" y="3130864"/>
            <a:ext cx="870217" cy="1667427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ACA8BC7E-A559-4B4E-B8A0-E64FA52E8173}"/>
              </a:ext>
            </a:extLst>
          </p:cNvPr>
          <p:cNvCxnSpPr>
            <a:cxnSpLocks/>
          </p:cNvCxnSpPr>
          <p:nvPr/>
        </p:nvCxnSpPr>
        <p:spPr>
          <a:xfrm flipH="1">
            <a:off x="5766624" y="1571837"/>
            <a:ext cx="1406000" cy="1473083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6E99ED59-B81D-4D7F-BDFC-FB9B49F6DA10}"/>
              </a:ext>
            </a:extLst>
          </p:cNvPr>
          <p:cNvCxnSpPr>
            <a:cxnSpLocks/>
          </p:cNvCxnSpPr>
          <p:nvPr/>
        </p:nvCxnSpPr>
        <p:spPr>
          <a:xfrm flipH="1" flipV="1">
            <a:off x="1504622" y="4568331"/>
            <a:ext cx="1873769" cy="194692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DAA8199F-3950-4376-90D1-5A0D7658B2A4}"/>
              </a:ext>
            </a:extLst>
          </p:cNvPr>
          <p:cNvCxnSpPr>
            <a:cxnSpLocks/>
          </p:cNvCxnSpPr>
          <p:nvPr/>
        </p:nvCxnSpPr>
        <p:spPr>
          <a:xfrm flipH="1" flipV="1">
            <a:off x="5779540" y="3123301"/>
            <a:ext cx="305254" cy="187356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F45513BA-A632-477D-83D7-F60309B8F0E7}"/>
              </a:ext>
            </a:extLst>
          </p:cNvPr>
          <p:cNvCxnSpPr>
            <a:cxnSpLocks/>
          </p:cNvCxnSpPr>
          <p:nvPr/>
        </p:nvCxnSpPr>
        <p:spPr>
          <a:xfrm flipV="1">
            <a:off x="8378290" y="2917053"/>
            <a:ext cx="186299" cy="1823574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21CDAF1-67DB-49D8-84C8-1A1521BA6317}"/>
              </a:ext>
            </a:extLst>
          </p:cNvPr>
          <p:cNvCxnSpPr>
            <a:cxnSpLocks/>
          </p:cNvCxnSpPr>
          <p:nvPr/>
        </p:nvCxnSpPr>
        <p:spPr>
          <a:xfrm flipH="1" flipV="1">
            <a:off x="10579895" y="4060081"/>
            <a:ext cx="648739" cy="1859035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F3EB0E70-C059-43A5-959F-1A1B916FD3BA}"/>
              </a:ext>
            </a:extLst>
          </p:cNvPr>
          <p:cNvCxnSpPr>
            <a:cxnSpLocks/>
          </p:cNvCxnSpPr>
          <p:nvPr/>
        </p:nvCxnSpPr>
        <p:spPr>
          <a:xfrm flipH="1" flipV="1">
            <a:off x="2708239" y="2018007"/>
            <a:ext cx="1644338" cy="1058225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18D2AC7A-76C5-4D20-8CA5-980DCC4F5295}"/>
              </a:ext>
            </a:extLst>
          </p:cNvPr>
          <p:cNvCxnSpPr>
            <a:cxnSpLocks/>
          </p:cNvCxnSpPr>
          <p:nvPr/>
        </p:nvCxnSpPr>
        <p:spPr>
          <a:xfrm flipH="1" flipV="1">
            <a:off x="7219829" y="1667140"/>
            <a:ext cx="1384522" cy="1189196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B77A537-406B-4258-B58F-4E05B931C148}"/>
              </a:ext>
            </a:extLst>
          </p:cNvPr>
          <p:cNvCxnSpPr>
            <a:cxnSpLocks/>
          </p:cNvCxnSpPr>
          <p:nvPr/>
        </p:nvCxnSpPr>
        <p:spPr>
          <a:xfrm flipV="1">
            <a:off x="10823902" y="5971659"/>
            <a:ext cx="373747" cy="2010672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5353A660-D048-4FE3-AA57-4014914E007B}"/>
              </a:ext>
            </a:extLst>
          </p:cNvPr>
          <p:cNvCxnSpPr>
            <a:cxnSpLocks/>
          </p:cNvCxnSpPr>
          <p:nvPr/>
        </p:nvCxnSpPr>
        <p:spPr>
          <a:xfrm flipV="1">
            <a:off x="8756910" y="5475862"/>
            <a:ext cx="402076" cy="1926049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38C02D0-4276-4D41-8854-31C1290DAD7F}"/>
              </a:ext>
            </a:extLst>
          </p:cNvPr>
          <p:cNvCxnSpPr>
            <a:cxnSpLocks/>
          </p:cNvCxnSpPr>
          <p:nvPr/>
        </p:nvCxnSpPr>
        <p:spPr>
          <a:xfrm flipH="1" flipV="1">
            <a:off x="8840907" y="7417189"/>
            <a:ext cx="1895411" cy="48576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4EC80119-7FB7-4A01-A17A-794B72F7A5F4}"/>
              </a:ext>
            </a:extLst>
          </p:cNvPr>
          <p:cNvCxnSpPr>
            <a:cxnSpLocks/>
          </p:cNvCxnSpPr>
          <p:nvPr/>
        </p:nvCxnSpPr>
        <p:spPr>
          <a:xfrm flipH="1" flipV="1">
            <a:off x="5051002" y="5411854"/>
            <a:ext cx="1468331" cy="1296874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4577A87D-A0D6-425D-92D7-9BCE2CD88E39}"/>
              </a:ext>
            </a:extLst>
          </p:cNvPr>
          <p:cNvCxnSpPr>
            <a:cxnSpLocks/>
          </p:cNvCxnSpPr>
          <p:nvPr/>
        </p:nvCxnSpPr>
        <p:spPr>
          <a:xfrm flipH="1">
            <a:off x="6169430" y="4786176"/>
            <a:ext cx="2116969" cy="141565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91931EDC-0C02-4AE0-B58E-0D1650548698}"/>
              </a:ext>
            </a:extLst>
          </p:cNvPr>
          <p:cNvCxnSpPr>
            <a:cxnSpLocks/>
          </p:cNvCxnSpPr>
          <p:nvPr/>
        </p:nvCxnSpPr>
        <p:spPr>
          <a:xfrm flipH="1" flipV="1">
            <a:off x="3062814" y="7899861"/>
            <a:ext cx="1910165" cy="1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E7F702B4-B8D5-4388-969A-5DECFEBD76F8}"/>
              </a:ext>
            </a:extLst>
          </p:cNvPr>
          <p:cNvCxnSpPr>
            <a:cxnSpLocks/>
          </p:cNvCxnSpPr>
          <p:nvPr/>
        </p:nvCxnSpPr>
        <p:spPr>
          <a:xfrm flipH="1">
            <a:off x="2996591" y="5392250"/>
            <a:ext cx="1976388" cy="401778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8CA4A21D-AC53-4940-BDFA-F82ED63CDF2A}"/>
              </a:ext>
            </a:extLst>
          </p:cNvPr>
          <p:cNvCxnSpPr>
            <a:cxnSpLocks/>
          </p:cNvCxnSpPr>
          <p:nvPr/>
        </p:nvCxnSpPr>
        <p:spPr>
          <a:xfrm flipV="1">
            <a:off x="5000010" y="6839311"/>
            <a:ext cx="1542586" cy="1063138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5C2EB5F7-9083-4B4B-935B-E14535117DD1}"/>
              </a:ext>
            </a:extLst>
          </p:cNvPr>
          <p:cNvCxnSpPr>
            <a:cxnSpLocks/>
          </p:cNvCxnSpPr>
          <p:nvPr/>
        </p:nvCxnSpPr>
        <p:spPr>
          <a:xfrm flipV="1">
            <a:off x="2940290" y="5873594"/>
            <a:ext cx="45020" cy="1950676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41276857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0247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26: Shapes with matchsticks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33F5E3-8380-4F42-A229-48CD00104EE7}"/>
              </a:ext>
            </a:extLst>
          </p:cNvPr>
          <p:cNvCxnSpPr>
            <a:cxnSpLocks/>
          </p:cNvCxnSpPr>
          <p:nvPr/>
        </p:nvCxnSpPr>
        <p:spPr>
          <a:xfrm>
            <a:off x="433244" y="3046252"/>
            <a:ext cx="879860" cy="1514750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A9A68D27-0328-4367-B28D-DF26370037A7}"/>
              </a:ext>
            </a:extLst>
          </p:cNvPr>
          <p:cNvCxnSpPr>
            <a:cxnSpLocks/>
          </p:cNvCxnSpPr>
          <p:nvPr/>
        </p:nvCxnSpPr>
        <p:spPr>
          <a:xfrm flipV="1">
            <a:off x="374429" y="1619364"/>
            <a:ext cx="1390445" cy="1304029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14DF1214-936B-4A98-83BA-7B0927802417}"/>
              </a:ext>
            </a:extLst>
          </p:cNvPr>
          <p:cNvCxnSpPr>
            <a:cxnSpLocks/>
          </p:cNvCxnSpPr>
          <p:nvPr/>
        </p:nvCxnSpPr>
        <p:spPr>
          <a:xfrm flipH="1">
            <a:off x="3336859" y="3552669"/>
            <a:ext cx="1280112" cy="1215642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ACA8BC7E-A559-4B4E-B8A0-E64FA52E8173}"/>
              </a:ext>
            </a:extLst>
          </p:cNvPr>
          <p:cNvCxnSpPr>
            <a:cxnSpLocks/>
          </p:cNvCxnSpPr>
          <p:nvPr/>
        </p:nvCxnSpPr>
        <p:spPr>
          <a:xfrm flipH="1">
            <a:off x="7184567" y="1352665"/>
            <a:ext cx="1105236" cy="1811237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6E99ED59-B81D-4D7F-BDFC-FB9B49F6DA10}"/>
              </a:ext>
            </a:extLst>
          </p:cNvPr>
          <p:cNvCxnSpPr>
            <a:cxnSpLocks/>
          </p:cNvCxnSpPr>
          <p:nvPr/>
        </p:nvCxnSpPr>
        <p:spPr>
          <a:xfrm flipH="1" flipV="1">
            <a:off x="1429672" y="4538351"/>
            <a:ext cx="1873769" cy="194692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DAA8199F-3950-4376-90D1-5A0D7658B2A4}"/>
              </a:ext>
            </a:extLst>
          </p:cNvPr>
          <p:cNvCxnSpPr>
            <a:cxnSpLocks/>
          </p:cNvCxnSpPr>
          <p:nvPr/>
        </p:nvCxnSpPr>
        <p:spPr>
          <a:xfrm flipH="1" flipV="1">
            <a:off x="7247794" y="3171235"/>
            <a:ext cx="1130354" cy="1697534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F45513BA-A632-477D-83D7-F60309B8F0E7}"/>
              </a:ext>
            </a:extLst>
          </p:cNvPr>
          <p:cNvCxnSpPr>
            <a:cxnSpLocks/>
          </p:cNvCxnSpPr>
          <p:nvPr/>
        </p:nvCxnSpPr>
        <p:spPr>
          <a:xfrm flipV="1">
            <a:off x="10607820" y="2988997"/>
            <a:ext cx="578836" cy="1749104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21CDAF1-67DB-49D8-84C8-1A1521BA6317}"/>
              </a:ext>
            </a:extLst>
          </p:cNvPr>
          <p:cNvCxnSpPr>
            <a:cxnSpLocks/>
          </p:cNvCxnSpPr>
          <p:nvPr/>
        </p:nvCxnSpPr>
        <p:spPr>
          <a:xfrm flipH="1" flipV="1">
            <a:off x="4058370" y="1655591"/>
            <a:ext cx="648739" cy="1859035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F3EB0E70-C059-43A5-959F-1A1B916FD3BA}"/>
              </a:ext>
            </a:extLst>
          </p:cNvPr>
          <p:cNvCxnSpPr>
            <a:cxnSpLocks/>
          </p:cNvCxnSpPr>
          <p:nvPr/>
        </p:nvCxnSpPr>
        <p:spPr>
          <a:xfrm flipH="1" flipV="1">
            <a:off x="1839726" y="1612438"/>
            <a:ext cx="2103220" cy="86307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18D2AC7A-76C5-4D20-8CA5-980DCC4F5295}"/>
              </a:ext>
            </a:extLst>
          </p:cNvPr>
          <p:cNvCxnSpPr>
            <a:cxnSpLocks/>
          </p:cNvCxnSpPr>
          <p:nvPr/>
        </p:nvCxnSpPr>
        <p:spPr>
          <a:xfrm flipH="1" flipV="1">
            <a:off x="10392511" y="1179479"/>
            <a:ext cx="738185" cy="1750328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B77A537-406B-4258-B58F-4E05B931C148}"/>
              </a:ext>
            </a:extLst>
          </p:cNvPr>
          <p:cNvCxnSpPr>
            <a:cxnSpLocks/>
          </p:cNvCxnSpPr>
          <p:nvPr/>
        </p:nvCxnSpPr>
        <p:spPr>
          <a:xfrm flipV="1">
            <a:off x="9259579" y="5732152"/>
            <a:ext cx="373747" cy="2010672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E38C02D0-4276-4D41-8854-31C1290DAD7F}"/>
              </a:ext>
            </a:extLst>
          </p:cNvPr>
          <p:cNvCxnSpPr>
            <a:cxnSpLocks/>
          </p:cNvCxnSpPr>
          <p:nvPr/>
        </p:nvCxnSpPr>
        <p:spPr>
          <a:xfrm flipH="1">
            <a:off x="8289803" y="1222952"/>
            <a:ext cx="2039219" cy="86240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4577A87D-A0D6-425D-92D7-9BCE2CD88E39}"/>
              </a:ext>
            </a:extLst>
          </p:cNvPr>
          <p:cNvCxnSpPr>
            <a:cxnSpLocks/>
          </p:cNvCxnSpPr>
          <p:nvPr/>
        </p:nvCxnSpPr>
        <p:spPr>
          <a:xfrm flipH="1">
            <a:off x="8432939" y="4702905"/>
            <a:ext cx="2116969" cy="141565"/>
          </a:xfrm>
          <a:prstGeom prst="line">
            <a:avLst/>
          </a:prstGeom>
          <a:ln w="952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9" name="Group 28">
            <a:extLst>
              <a:ext uri="{FF2B5EF4-FFF2-40B4-BE49-F238E27FC236}">
                <a16:creationId xmlns:a16="http://schemas.microsoft.com/office/drawing/2014/main" id="{E15F2B0B-7002-43FC-935E-A8B1E1AB35D7}"/>
              </a:ext>
            </a:extLst>
          </p:cNvPr>
          <p:cNvGrpSpPr/>
          <p:nvPr/>
        </p:nvGrpSpPr>
        <p:grpSpPr>
          <a:xfrm rot="19864895">
            <a:off x="2581495" y="4969563"/>
            <a:ext cx="5145143" cy="2756584"/>
            <a:chOff x="3693182" y="5145865"/>
            <a:chExt cx="5145143" cy="2756584"/>
          </a:xfrm>
        </p:grpSpPr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353A660-D048-4FE3-AA57-4014914E007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30413" y="5165205"/>
              <a:ext cx="2300384" cy="44667"/>
            </a:xfrm>
            <a:prstGeom prst="line">
              <a:avLst/>
            </a:prstGeom>
            <a:ln w="9525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4EC80119-7FB7-4A01-A17A-794B72F7A5F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785762" y="5145865"/>
              <a:ext cx="1052563" cy="1680806"/>
            </a:xfrm>
            <a:prstGeom prst="line">
              <a:avLst/>
            </a:prstGeom>
            <a:ln w="9525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91931EDC-0C02-4AE0-B58E-0D165054869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251374" y="7899861"/>
              <a:ext cx="1910165" cy="1"/>
            </a:xfrm>
            <a:prstGeom prst="line">
              <a:avLst/>
            </a:prstGeom>
            <a:ln w="9525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E7F702B4-B8D5-4388-969A-5DECFEBD76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93182" y="5261444"/>
              <a:ext cx="1725728" cy="1066746"/>
            </a:xfrm>
            <a:prstGeom prst="line">
              <a:avLst/>
            </a:prstGeom>
            <a:ln w="9525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CA4A21D-AC53-4940-BDFA-F82ED63CDF2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188570" y="6839311"/>
              <a:ext cx="1542586" cy="1063138"/>
            </a:xfrm>
            <a:prstGeom prst="line">
              <a:avLst/>
            </a:prstGeom>
            <a:ln w="9525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5C2EB5F7-9083-4B4B-935B-E14535117DD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47088" y="6395789"/>
              <a:ext cx="1435668" cy="1476417"/>
            </a:xfrm>
            <a:prstGeom prst="line">
              <a:avLst/>
            </a:prstGeom>
            <a:ln w="9525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519776628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4091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27: Division in context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72" name="Table 71">
            <a:extLst>
              <a:ext uri="{FF2B5EF4-FFF2-40B4-BE49-F238E27FC236}">
                <a16:creationId xmlns:a16="http://schemas.microsoft.com/office/drawing/2014/main" id="{55857616-0C38-49D0-9C6C-5BACFDCF285C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2356001"/>
          <a:ext cx="6356672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9168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869181794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653390118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059792059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algn="ctr"/>
                      <a:r>
                        <a:rPr lang="en-GB" sz="40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3" name="Table 72">
            <a:extLst>
              <a:ext uri="{FF2B5EF4-FFF2-40B4-BE49-F238E27FC236}">
                <a16:creationId xmlns:a16="http://schemas.microsoft.com/office/drawing/2014/main" id="{99D0AA05-E124-42F3-B4EC-9A48C60C5692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1592537"/>
          <a:ext cx="5587806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587806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95421793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4091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27: Division in context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72" name="Table 71">
            <a:extLst>
              <a:ext uri="{FF2B5EF4-FFF2-40B4-BE49-F238E27FC236}">
                <a16:creationId xmlns:a16="http://schemas.microsoft.com/office/drawing/2014/main" id="{55857616-0C38-49D0-9C6C-5BACFDCF285C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2356001"/>
          <a:ext cx="6356672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9168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869181794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653390118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059792059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algn="ctr"/>
                      <a:r>
                        <a:rPr lang="en-GB" sz="40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3" name="Table 72">
            <a:extLst>
              <a:ext uri="{FF2B5EF4-FFF2-40B4-BE49-F238E27FC236}">
                <a16:creationId xmlns:a16="http://schemas.microsoft.com/office/drawing/2014/main" id="{99D0AA05-E124-42F3-B4EC-9A48C60C5692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1592537"/>
          <a:ext cx="5587806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587806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BA35BD86-81F0-4A21-BCCF-27B561FA2B82}"/>
              </a:ext>
            </a:extLst>
          </p:cNvPr>
          <p:cNvSpPr txBox="1"/>
          <p:nvPr/>
        </p:nvSpPr>
        <p:spPr>
          <a:xfrm>
            <a:off x="8306692" y="1230805"/>
            <a:ext cx="2933816" cy="16004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14 people</a:t>
            </a:r>
          </a:p>
          <a:p>
            <a:pPr>
              <a:spcAft>
                <a:spcPts val="1200"/>
              </a:spcAft>
            </a:pPr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4 tents</a:t>
            </a:r>
          </a:p>
        </p:txBody>
      </p:sp>
    </p:spTree>
    <p:extLst>
      <p:ext uri="{BB962C8B-B14F-4D97-AF65-F5344CB8AC3E}">
        <p14:creationId xmlns:p14="http://schemas.microsoft.com/office/powerpoint/2010/main" val="3711972851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4091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27: Division in context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ADDE6F91-9F85-4AAA-80F8-7697CA20F910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4811833"/>
          <a:ext cx="11124176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9168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869181794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653390118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059792059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691411567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3301986263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2525881096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2" name="Table 71">
            <a:extLst>
              <a:ext uri="{FF2B5EF4-FFF2-40B4-BE49-F238E27FC236}">
                <a16:creationId xmlns:a16="http://schemas.microsoft.com/office/drawing/2014/main" id="{55857616-0C38-49D0-9C6C-5BACFDCF285C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2356001"/>
          <a:ext cx="6356672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9168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869181794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653390118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059792059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algn="ctr"/>
                      <a:r>
                        <a:rPr lang="en-GB" sz="40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3" name="Table 72">
            <a:extLst>
              <a:ext uri="{FF2B5EF4-FFF2-40B4-BE49-F238E27FC236}">
                <a16:creationId xmlns:a16="http://schemas.microsoft.com/office/drawing/2014/main" id="{99D0AA05-E124-42F3-B4EC-9A48C60C5692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1592537"/>
          <a:ext cx="5587806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587806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5" name="Table 74">
            <a:extLst>
              <a:ext uri="{FF2B5EF4-FFF2-40B4-BE49-F238E27FC236}">
                <a16:creationId xmlns:a16="http://schemas.microsoft.com/office/drawing/2014/main" id="{F4176C42-D613-4AAE-B519-F8FB0F3CB9E3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4052448"/>
          <a:ext cx="11124176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24176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17366627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4091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27: Division in context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ADDE6F91-9F85-4AAA-80F8-7697CA20F910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4811833"/>
          <a:ext cx="11124176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9168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869181794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653390118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059792059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691411567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3301986263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2525881096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2" name="Table 71">
            <a:extLst>
              <a:ext uri="{FF2B5EF4-FFF2-40B4-BE49-F238E27FC236}">
                <a16:creationId xmlns:a16="http://schemas.microsoft.com/office/drawing/2014/main" id="{55857616-0C38-49D0-9C6C-5BACFDCF285C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2356001"/>
          <a:ext cx="6356672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9168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869181794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653390118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059792059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algn="ctr"/>
                      <a:r>
                        <a:rPr lang="en-GB" sz="40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3" name="Table 72">
            <a:extLst>
              <a:ext uri="{FF2B5EF4-FFF2-40B4-BE49-F238E27FC236}">
                <a16:creationId xmlns:a16="http://schemas.microsoft.com/office/drawing/2014/main" id="{99D0AA05-E124-42F3-B4EC-9A48C60C5692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1592537"/>
          <a:ext cx="5587806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587806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5" name="Table 74">
            <a:extLst>
              <a:ext uri="{FF2B5EF4-FFF2-40B4-BE49-F238E27FC236}">
                <a16:creationId xmlns:a16="http://schemas.microsoft.com/office/drawing/2014/main" id="{F4176C42-D613-4AAE-B519-F8FB0F3CB9E3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4052448"/>
          <a:ext cx="11124176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24176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BA35BD86-81F0-4A21-BCCF-27B561FA2B82}"/>
              </a:ext>
            </a:extLst>
          </p:cNvPr>
          <p:cNvSpPr txBox="1"/>
          <p:nvPr/>
        </p:nvSpPr>
        <p:spPr>
          <a:xfrm>
            <a:off x="8306692" y="1230805"/>
            <a:ext cx="2933816" cy="16004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28 people</a:t>
            </a:r>
          </a:p>
          <a:p>
            <a:pPr>
              <a:spcAft>
                <a:spcPts val="1200"/>
              </a:spcAft>
            </a:pPr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7 tents</a:t>
            </a:r>
          </a:p>
        </p:txBody>
      </p:sp>
    </p:spTree>
    <p:extLst>
      <p:ext uri="{BB962C8B-B14F-4D97-AF65-F5344CB8AC3E}">
        <p14:creationId xmlns:p14="http://schemas.microsoft.com/office/powerpoint/2010/main" val="306815713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4091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27: Division in context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ADDE6F91-9F85-4AAA-80F8-7697CA20F910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4811833"/>
          <a:ext cx="11124176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9168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869181794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653390118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059792059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691411567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3301986263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2525881096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2" name="Table 71">
            <a:extLst>
              <a:ext uri="{FF2B5EF4-FFF2-40B4-BE49-F238E27FC236}">
                <a16:creationId xmlns:a16="http://schemas.microsoft.com/office/drawing/2014/main" id="{55857616-0C38-49D0-9C6C-5BACFDCF285C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2356001"/>
          <a:ext cx="6356672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9168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869181794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653390118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059792059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algn="ctr"/>
                      <a:r>
                        <a:rPr lang="en-GB" sz="40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3" name="Table 72">
            <a:extLst>
              <a:ext uri="{FF2B5EF4-FFF2-40B4-BE49-F238E27FC236}">
                <a16:creationId xmlns:a16="http://schemas.microsoft.com/office/drawing/2014/main" id="{99D0AA05-E124-42F3-B4EC-9A48C60C5692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1592537"/>
          <a:ext cx="5587806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587806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4" name="Table 73">
            <a:extLst>
              <a:ext uri="{FF2B5EF4-FFF2-40B4-BE49-F238E27FC236}">
                <a16:creationId xmlns:a16="http://schemas.microsoft.com/office/drawing/2014/main" id="{0115E053-F16D-4340-843E-C87B72F06EF8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7301644"/>
          <a:ext cx="11124176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9168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869181794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653390118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059792059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691411567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3301986263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2525881096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5" name="Table 74">
            <a:extLst>
              <a:ext uri="{FF2B5EF4-FFF2-40B4-BE49-F238E27FC236}">
                <a16:creationId xmlns:a16="http://schemas.microsoft.com/office/drawing/2014/main" id="{F4176C42-D613-4AAE-B519-F8FB0F3CB9E3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4052448"/>
          <a:ext cx="11124176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24176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6" name="Table 75">
            <a:extLst>
              <a:ext uri="{FF2B5EF4-FFF2-40B4-BE49-F238E27FC236}">
                <a16:creationId xmlns:a16="http://schemas.microsoft.com/office/drawing/2014/main" id="{A1301A88-7DEC-4F3B-933F-18793A3FAA03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6542259"/>
          <a:ext cx="9984921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84921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94507734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4091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27: Division in context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ADDE6F91-9F85-4AAA-80F8-7697CA20F910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4811833"/>
          <a:ext cx="11124176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9168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869181794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653390118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059792059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691411567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3301986263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2525881096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2" name="Table 71">
            <a:extLst>
              <a:ext uri="{FF2B5EF4-FFF2-40B4-BE49-F238E27FC236}">
                <a16:creationId xmlns:a16="http://schemas.microsoft.com/office/drawing/2014/main" id="{55857616-0C38-49D0-9C6C-5BACFDCF285C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2356001"/>
          <a:ext cx="6356672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9168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869181794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653390118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059792059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algn="ctr"/>
                      <a:r>
                        <a:rPr lang="en-GB" sz="40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3" name="Table 72">
            <a:extLst>
              <a:ext uri="{FF2B5EF4-FFF2-40B4-BE49-F238E27FC236}">
                <a16:creationId xmlns:a16="http://schemas.microsoft.com/office/drawing/2014/main" id="{99D0AA05-E124-42F3-B4EC-9A48C60C5692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1592537"/>
          <a:ext cx="5587806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587806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4" name="Table 73">
            <a:extLst>
              <a:ext uri="{FF2B5EF4-FFF2-40B4-BE49-F238E27FC236}">
                <a16:creationId xmlns:a16="http://schemas.microsoft.com/office/drawing/2014/main" id="{0115E053-F16D-4340-843E-C87B72F06EF8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7301644"/>
          <a:ext cx="11124176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9168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869181794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653390118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059792059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1691411567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3301986263"/>
                    </a:ext>
                  </a:extLst>
                </a:gridCol>
                <a:gridCol w="1589168">
                  <a:extLst>
                    <a:ext uri="{9D8B030D-6E8A-4147-A177-3AD203B41FA5}">
                      <a16:colId xmlns:a16="http://schemas.microsoft.com/office/drawing/2014/main" val="2525881096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5" name="Table 74">
            <a:extLst>
              <a:ext uri="{FF2B5EF4-FFF2-40B4-BE49-F238E27FC236}">
                <a16:creationId xmlns:a16="http://schemas.microsoft.com/office/drawing/2014/main" id="{F4176C42-D613-4AAE-B519-F8FB0F3CB9E3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4052448"/>
          <a:ext cx="11124176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24176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graphicFrame>
        <p:nvGraphicFramePr>
          <p:cNvPr id="76" name="Table 75">
            <a:extLst>
              <a:ext uri="{FF2B5EF4-FFF2-40B4-BE49-F238E27FC236}">
                <a16:creationId xmlns:a16="http://schemas.microsoft.com/office/drawing/2014/main" id="{A1301A88-7DEC-4F3B-933F-18793A3FAA03}"/>
              </a:ext>
            </a:extLst>
          </p:cNvPr>
          <p:cNvGraphicFramePr>
            <a:graphicFrameLocks noGrp="1"/>
          </p:cNvGraphicFramePr>
          <p:nvPr/>
        </p:nvGraphicFramePr>
        <p:xfrm>
          <a:off x="508194" y="6542259"/>
          <a:ext cx="9984921" cy="7560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984921">
                  <a:extLst>
                    <a:ext uri="{9D8B030D-6E8A-4147-A177-3AD203B41FA5}">
                      <a16:colId xmlns:a16="http://schemas.microsoft.com/office/drawing/2014/main" val="1797761415"/>
                    </a:ext>
                  </a:extLst>
                </a:gridCol>
              </a:tblGrid>
              <a:tr h="756001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475010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BA35BD86-81F0-4A21-BCCF-27B561FA2B82}"/>
              </a:ext>
            </a:extLst>
          </p:cNvPr>
          <p:cNvSpPr txBox="1"/>
          <p:nvPr/>
        </p:nvSpPr>
        <p:spPr>
          <a:xfrm>
            <a:off x="8306692" y="1230805"/>
            <a:ext cx="2933816" cy="16004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Aft>
                <a:spcPts val="1200"/>
              </a:spcAft>
            </a:pPr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25 people</a:t>
            </a:r>
          </a:p>
          <a:p>
            <a:pPr>
              <a:spcAft>
                <a:spcPts val="1200"/>
              </a:spcAft>
            </a:pPr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7 tents</a:t>
            </a:r>
          </a:p>
        </p:txBody>
      </p:sp>
    </p:spTree>
    <p:extLst>
      <p:ext uri="{BB962C8B-B14F-4D97-AF65-F5344CB8AC3E}">
        <p14:creationId xmlns:p14="http://schemas.microsoft.com/office/powerpoint/2010/main" val="454147525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862278" y="1978197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915613" y="1979553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814774" y="198718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842888" y="1987182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307617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500773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CF73616-D155-4B08-8894-3687584EF3DD}"/>
              </a:ext>
            </a:extLst>
          </p:cNvPr>
          <p:cNvSpPr/>
          <p:nvPr/>
        </p:nvSpPr>
        <p:spPr>
          <a:xfrm>
            <a:off x="5811182" y="383411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8DAD01-06E6-4EA7-877A-CE169958DE89}"/>
              </a:ext>
            </a:extLst>
          </p:cNvPr>
          <p:cNvSpPr/>
          <p:nvPr/>
        </p:nvSpPr>
        <p:spPr>
          <a:xfrm>
            <a:off x="7014069" y="389060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4DBCBC6-1004-41BE-ABC8-734EE91E2B70}"/>
              </a:ext>
            </a:extLst>
          </p:cNvPr>
          <p:cNvSpPr/>
          <p:nvPr/>
        </p:nvSpPr>
        <p:spPr>
          <a:xfrm>
            <a:off x="7738836" y="625788"/>
            <a:ext cx="241284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</a:t>
            </a:r>
            <a:endParaRPr lang="en-GB" sz="3200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7615297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862278" y="1978197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915613" y="1979553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814774" y="1987182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842888" y="1987182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307617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500773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CF73616-D155-4B08-8894-3687584EF3DD}"/>
              </a:ext>
            </a:extLst>
          </p:cNvPr>
          <p:cNvSpPr/>
          <p:nvPr/>
        </p:nvSpPr>
        <p:spPr>
          <a:xfrm>
            <a:off x="5811182" y="383411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8DAD01-06E6-4EA7-877A-CE169958DE89}"/>
              </a:ext>
            </a:extLst>
          </p:cNvPr>
          <p:cNvSpPr/>
          <p:nvPr/>
        </p:nvSpPr>
        <p:spPr>
          <a:xfrm>
            <a:off x="7014069" y="389060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4DBCBC6-1004-41BE-ABC8-734EE91E2B70}"/>
              </a:ext>
            </a:extLst>
          </p:cNvPr>
          <p:cNvSpPr/>
          <p:nvPr/>
        </p:nvSpPr>
        <p:spPr>
          <a:xfrm>
            <a:off x="7738836" y="625788"/>
            <a:ext cx="241284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</a:t>
            </a:r>
            <a:endParaRPr lang="en-GB" sz="3200" dirty="0">
              <a:solidFill>
                <a:srgbClr val="00B05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00255B8-EA9E-4267-A070-1EBBAA3CC46A}"/>
              </a:ext>
            </a:extLst>
          </p:cNvPr>
          <p:cNvSpPr txBox="1"/>
          <p:nvPr/>
        </p:nvSpPr>
        <p:spPr>
          <a:xfrm>
            <a:off x="134917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12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3         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20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5          28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7</a:t>
            </a:r>
          </a:p>
          <a:p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32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8          36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9</a:t>
            </a:r>
          </a:p>
        </p:txBody>
      </p:sp>
    </p:spTree>
    <p:extLst>
      <p:ext uri="{BB962C8B-B14F-4D97-AF65-F5344CB8AC3E}">
        <p14:creationId xmlns:p14="http://schemas.microsoft.com/office/powerpoint/2010/main" val="613360843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862278" y="1978197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915613" y="1979553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814774" y="1987182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842888" y="1987182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307617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500773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CF73616-D155-4B08-8894-3687584EF3DD}"/>
              </a:ext>
            </a:extLst>
          </p:cNvPr>
          <p:cNvSpPr/>
          <p:nvPr/>
        </p:nvSpPr>
        <p:spPr>
          <a:xfrm>
            <a:off x="5811182" y="383411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8DAD01-06E6-4EA7-877A-CE169958DE89}"/>
              </a:ext>
            </a:extLst>
          </p:cNvPr>
          <p:cNvSpPr/>
          <p:nvPr/>
        </p:nvSpPr>
        <p:spPr>
          <a:xfrm>
            <a:off x="7014069" y="389060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4DBCBC6-1004-41BE-ABC8-734EE91E2B70}"/>
              </a:ext>
            </a:extLst>
          </p:cNvPr>
          <p:cNvSpPr/>
          <p:nvPr/>
        </p:nvSpPr>
        <p:spPr>
          <a:xfrm>
            <a:off x="7738836" y="625788"/>
            <a:ext cx="241284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</a:t>
            </a:r>
            <a:endParaRPr lang="en-GB" sz="3200" dirty="0">
              <a:solidFill>
                <a:srgbClr val="00B05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00255B8-EA9E-4267-A070-1EBBAA3CC46A}"/>
              </a:ext>
            </a:extLst>
          </p:cNvPr>
          <p:cNvSpPr txBox="1"/>
          <p:nvPr/>
        </p:nvSpPr>
        <p:spPr>
          <a:xfrm>
            <a:off x="134917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12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3         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20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5          28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7</a:t>
            </a:r>
          </a:p>
          <a:p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32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8          36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9</a:t>
            </a:r>
          </a:p>
        </p:txBody>
      </p: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0E2FB04A-A312-4912-A025-5FA575DE9645}"/>
              </a:ext>
            </a:extLst>
          </p:cNvPr>
          <p:cNvCxnSpPr>
            <a:cxnSpLocks/>
          </p:cNvCxnSpPr>
          <p:nvPr/>
        </p:nvCxnSpPr>
        <p:spPr>
          <a:xfrm flipH="1">
            <a:off x="6786027" y="2294447"/>
            <a:ext cx="825485" cy="221515"/>
          </a:xfrm>
          <a:prstGeom prst="straightConnector1">
            <a:avLst/>
          </a:prstGeom>
          <a:ln w="5715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Rectangle 33">
            <a:extLst>
              <a:ext uri="{FF2B5EF4-FFF2-40B4-BE49-F238E27FC236}">
                <a16:creationId xmlns:a16="http://schemas.microsoft.com/office/drawing/2014/main" id="{FAA939A3-4D0E-4A29-BB20-2837B0E26C26}"/>
              </a:ext>
            </a:extLst>
          </p:cNvPr>
          <p:cNvSpPr/>
          <p:nvPr/>
        </p:nvSpPr>
        <p:spPr>
          <a:xfrm>
            <a:off x="7689879" y="1569878"/>
            <a:ext cx="3526928" cy="135421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an answer: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Uses 4 twice</a:t>
            </a:r>
            <a:endParaRPr lang="en-GB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6834585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862278" y="1978197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915613" y="1979553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814774" y="1987182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842888" y="1987182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307617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500773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CF73616-D155-4B08-8894-3687584EF3DD}"/>
              </a:ext>
            </a:extLst>
          </p:cNvPr>
          <p:cNvSpPr/>
          <p:nvPr/>
        </p:nvSpPr>
        <p:spPr>
          <a:xfrm>
            <a:off x="5811182" y="383411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8DAD01-06E6-4EA7-877A-CE169958DE89}"/>
              </a:ext>
            </a:extLst>
          </p:cNvPr>
          <p:cNvSpPr/>
          <p:nvPr/>
        </p:nvSpPr>
        <p:spPr>
          <a:xfrm>
            <a:off x="7014069" y="389060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4DBCBC6-1004-41BE-ABC8-734EE91E2B70}"/>
              </a:ext>
            </a:extLst>
          </p:cNvPr>
          <p:cNvSpPr/>
          <p:nvPr/>
        </p:nvSpPr>
        <p:spPr>
          <a:xfrm>
            <a:off x="7738836" y="625788"/>
            <a:ext cx="241284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</a:t>
            </a:r>
            <a:endParaRPr lang="en-GB" sz="3200" dirty="0">
              <a:solidFill>
                <a:srgbClr val="00B05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00255B8-EA9E-4267-A070-1EBBAA3CC46A}"/>
              </a:ext>
            </a:extLst>
          </p:cNvPr>
          <p:cNvSpPr txBox="1"/>
          <p:nvPr/>
        </p:nvSpPr>
        <p:spPr>
          <a:xfrm>
            <a:off x="134917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12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3          20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         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28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7</a:t>
            </a:r>
          </a:p>
          <a:p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32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8          36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9</a:t>
            </a:r>
          </a:p>
        </p:txBody>
      </p:sp>
    </p:spTree>
    <p:extLst>
      <p:ext uri="{BB962C8B-B14F-4D97-AF65-F5344CB8AC3E}">
        <p14:creationId xmlns:p14="http://schemas.microsoft.com/office/powerpoint/2010/main" val="2071687330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862278" y="1978197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915613" y="1979553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814774" y="1987182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842888" y="1987182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307617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500773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CF73616-D155-4B08-8894-3687584EF3DD}"/>
              </a:ext>
            </a:extLst>
          </p:cNvPr>
          <p:cNvSpPr/>
          <p:nvPr/>
        </p:nvSpPr>
        <p:spPr>
          <a:xfrm>
            <a:off x="5811182" y="383411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8DAD01-06E6-4EA7-877A-CE169958DE89}"/>
              </a:ext>
            </a:extLst>
          </p:cNvPr>
          <p:cNvSpPr/>
          <p:nvPr/>
        </p:nvSpPr>
        <p:spPr>
          <a:xfrm>
            <a:off x="7014069" y="389060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4DBCBC6-1004-41BE-ABC8-734EE91E2B70}"/>
              </a:ext>
            </a:extLst>
          </p:cNvPr>
          <p:cNvSpPr/>
          <p:nvPr/>
        </p:nvSpPr>
        <p:spPr>
          <a:xfrm>
            <a:off x="7738836" y="625788"/>
            <a:ext cx="241284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</a:t>
            </a:r>
            <a:endParaRPr lang="en-GB" sz="3200" dirty="0">
              <a:solidFill>
                <a:srgbClr val="00B05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00255B8-EA9E-4267-A070-1EBBAA3CC46A}"/>
              </a:ext>
            </a:extLst>
          </p:cNvPr>
          <p:cNvSpPr txBox="1"/>
          <p:nvPr/>
        </p:nvSpPr>
        <p:spPr>
          <a:xfrm>
            <a:off x="134917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12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3          20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         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28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7</a:t>
            </a:r>
          </a:p>
          <a:p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32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8          36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9</a:t>
            </a:r>
          </a:p>
        </p:txBody>
      </p: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6E39D2A1-A2C0-411B-90F3-9425674823DC}"/>
              </a:ext>
            </a:extLst>
          </p:cNvPr>
          <p:cNvCxnSpPr>
            <a:cxnSpLocks/>
          </p:cNvCxnSpPr>
          <p:nvPr/>
        </p:nvCxnSpPr>
        <p:spPr>
          <a:xfrm flipH="1">
            <a:off x="6786027" y="2294447"/>
            <a:ext cx="825485" cy="221515"/>
          </a:xfrm>
          <a:prstGeom prst="straightConnector1">
            <a:avLst/>
          </a:prstGeom>
          <a:ln w="5715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Rectangle 33">
            <a:extLst>
              <a:ext uri="{FF2B5EF4-FFF2-40B4-BE49-F238E27FC236}">
                <a16:creationId xmlns:a16="http://schemas.microsoft.com/office/drawing/2014/main" id="{ACA3AA10-3200-4219-B034-AB55CAE0CEA5}"/>
              </a:ext>
            </a:extLst>
          </p:cNvPr>
          <p:cNvSpPr/>
          <p:nvPr/>
        </p:nvSpPr>
        <p:spPr>
          <a:xfrm>
            <a:off x="7689879" y="1569878"/>
            <a:ext cx="3526928" cy="135421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an answer: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Uses 4 twice</a:t>
            </a:r>
            <a:endParaRPr lang="en-GB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4566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862278" y="1978197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915613" y="1979553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814774" y="1987182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842888" y="1987182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307617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500773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CF73616-D155-4B08-8894-3687584EF3DD}"/>
              </a:ext>
            </a:extLst>
          </p:cNvPr>
          <p:cNvSpPr/>
          <p:nvPr/>
        </p:nvSpPr>
        <p:spPr>
          <a:xfrm>
            <a:off x="5811182" y="383411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8DAD01-06E6-4EA7-877A-CE169958DE89}"/>
              </a:ext>
            </a:extLst>
          </p:cNvPr>
          <p:cNvSpPr/>
          <p:nvPr/>
        </p:nvSpPr>
        <p:spPr>
          <a:xfrm>
            <a:off x="7014069" y="389060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4DBCBC6-1004-41BE-ABC8-734EE91E2B70}"/>
              </a:ext>
            </a:extLst>
          </p:cNvPr>
          <p:cNvSpPr/>
          <p:nvPr/>
        </p:nvSpPr>
        <p:spPr>
          <a:xfrm>
            <a:off x="7738836" y="625788"/>
            <a:ext cx="241284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</a:t>
            </a:r>
            <a:endParaRPr lang="en-GB" sz="3200" dirty="0">
              <a:solidFill>
                <a:srgbClr val="00B05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00255B8-EA9E-4267-A070-1EBBAA3CC46A}"/>
              </a:ext>
            </a:extLst>
          </p:cNvPr>
          <p:cNvSpPr txBox="1"/>
          <p:nvPr/>
        </p:nvSpPr>
        <p:spPr>
          <a:xfrm>
            <a:off x="134917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12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3          20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5          28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7</a:t>
            </a:r>
          </a:p>
          <a:p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32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8          36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9</a:t>
            </a:r>
          </a:p>
        </p:txBody>
      </p:sp>
    </p:spTree>
    <p:extLst>
      <p:ext uri="{BB962C8B-B14F-4D97-AF65-F5344CB8AC3E}">
        <p14:creationId xmlns:p14="http://schemas.microsoft.com/office/powerpoint/2010/main" val="539117748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862278" y="1978197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915613" y="1979553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814774" y="1987182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842888" y="1987182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307617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500773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CF73616-D155-4B08-8894-3687584EF3DD}"/>
              </a:ext>
            </a:extLst>
          </p:cNvPr>
          <p:cNvSpPr/>
          <p:nvPr/>
        </p:nvSpPr>
        <p:spPr>
          <a:xfrm>
            <a:off x="5811182" y="383411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8DAD01-06E6-4EA7-877A-CE169958DE89}"/>
              </a:ext>
            </a:extLst>
          </p:cNvPr>
          <p:cNvSpPr/>
          <p:nvPr/>
        </p:nvSpPr>
        <p:spPr>
          <a:xfrm>
            <a:off x="7014069" y="389060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4DBCBC6-1004-41BE-ABC8-734EE91E2B70}"/>
              </a:ext>
            </a:extLst>
          </p:cNvPr>
          <p:cNvSpPr/>
          <p:nvPr/>
        </p:nvSpPr>
        <p:spPr>
          <a:xfrm>
            <a:off x="7738836" y="625788"/>
            <a:ext cx="241284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</a:t>
            </a:r>
            <a:endParaRPr lang="en-GB" sz="3200" dirty="0">
              <a:solidFill>
                <a:srgbClr val="00B05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00255B8-EA9E-4267-A070-1EBBAA3CC46A}"/>
              </a:ext>
            </a:extLst>
          </p:cNvPr>
          <p:cNvSpPr txBox="1"/>
          <p:nvPr/>
        </p:nvSpPr>
        <p:spPr>
          <a:xfrm>
            <a:off x="134917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12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3          20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5          28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7</a:t>
            </a:r>
          </a:p>
          <a:p>
            <a:r>
              <a:rPr lang="en-GB" sz="4000" b="1" dirty="0">
                <a:latin typeface="Century Gothic" panose="020B0502020202020204" pitchFamily="34" charset="0"/>
              </a:rPr>
              <a:t>32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         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36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9</a:t>
            </a:r>
          </a:p>
        </p:txBody>
      </p:sp>
    </p:spTree>
    <p:extLst>
      <p:ext uri="{BB962C8B-B14F-4D97-AF65-F5344CB8AC3E}">
        <p14:creationId xmlns:p14="http://schemas.microsoft.com/office/powerpoint/2010/main" val="997814580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862278" y="1978197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915613" y="1979553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814774" y="1987182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842888" y="1987182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307617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500773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CF73616-D155-4B08-8894-3687584EF3DD}"/>
              </a:ext>
            </a:extLst>
          </p:cNvPr>
          <p:cNvSpPr/>
          <p:nvPr/>
        </p:nvSpPr>
        <p:spPr>
          <a:xfrm>
            <a:off x="5811182" y="383411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8DAD01-06E6-4EA7-877A-CE169958DE89}"/>
              </a:ext>
            </a:extLst>
          </p:cNvPr>
          <p:cNvSpPr/>
          <p:nvPr/>
        </p:nvSpPr>
        <p:spPr>
          <a:xfrm>
            <a:off x="7014069" y="389060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4DBCBC6-1004-41BE-ABC8-734EE91E2B70}"/>
              </a:ext>
            </a:extLst>
          </p:cNvPr>
          <p:cNvSpPr/>
          <p:nvPr/>
        </p:nvSpPr>
        <p:spPr>
          <a:xfrm>
            <a:off x="7738836" y="625788"/>
            <a:ext cx="241284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</a:t>
            </a:r>
            <a:endParaRPr lang="en-GB" sz="3200" dirty="0">
              <a:solidFill>
                <a:srgbClr val="00B05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00255B8-EA9E-4267-A070-1EBBAA3CC46A}"/>
              </a:ext>
            </a:extLst>
          </p:cNvPr>
          <p:cNvSpPr txBox="1"/>
          <p:nvPr/>
        </p:nvSpPr>
        <p:spPr>
          <a:xfrm>
            <a:off x="134917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12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3          20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5          28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7</a:t>
            </a:r>
          </a:p>
          <a:p>
            <a:r>
              <a:rPr lang="en-GB" sz="4000" b="1" dirty="0">
                <a:latin typeface="Century Gothic" panose="020B0502020202020204" pitchFamily="34" charset="0"/>
              </a:rPr>
              <a:t>32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8          36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9</a:t>
            </a:r>
          </a:p>
        </p:txBody>
      </p:sp>
    </p:spTree>
    <p:extLst>
      <p:ext uri="{BB962C8B-B14F-4D97-AF65-F5344CB8AC3E}">
        <p14:creationId xmlns:p14="http://schemas.microsoft.com/office/powerpoint/2010/main" val="3834999076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862278" y="1978197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915613" y="1979553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814774" y="198718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842888" y="1987182"/>
            <a:ext cx="864149" cy="949059"/>
          </a:xfrm>
          <a:prstGeom prst="rect">
            <a:avLst/>
          </a:prstGeom>
          <a:solidFill>
            <a:schemeClr val="accent6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307617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500773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CF73616-D155-4B08-8894-3687584EF3DD}"/>
              </a:ext>
            </a:extLst>
          </p:cNvPr>
          <p:cNvSpPr/>
          <p:nvPr/>
        </p:nvSpPr>
        <p:spPr>
          <a:xfrm>
            <a:off x="5811182" y="3834111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8DAD01-06E6-4EA7-877A-CE169958DE89}"/>
              </a:ext>
            </a:extLst>
          </p:cNvPr>
          <p:cNvSpPr/>
          <p:nvPr/>
        </p:nvSpPr>
        <p:spPr>
          <a:xfrm>
            <a:off x="7014069" y="3890609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chemeClr val="accent6"/>
          </a:solidFill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4DBCBC6-1004-41BE-ABC8-734EE91E2B70}"/>
              </a:ext>
            </a:extLst>
          </p:cNvPr>
          <p:cNvSpPr/>
          <p:nvPr/>
        </p:nvSpPr>
        <p:spPr>
          <a:xfrm>
            <a:off x="7738836" y="625788"/>
            <a:ext cx="241284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Task</a:t>
            </a:r>
            <a:endParaRPr lang="en-GB" sz="3200" dirty="0">
              <a:solidFill>
                <a:srgbClr val="00B050"/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3289774-25B7-4B49-AE59-B7AABFEB516D}"/>
              </a:ext>
            </a:extLst>
          </p:cNvPr>
          <p:cNvSpPr/>
          <p:nvPr/>
        </p:nvSpPr>
        <p:spPr>
          <a:xfrm>
            <a:off x="551610" y="4033163"/>
            <a:ext cx="3291278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Must be less than 40 to give a single-digit answer.</a:t>
            </a:r>
          </a:p>
        </p:txBody>
      </p:sp>
      <p:sp>
        <p:nvSpPr>
          <p:cNvPr id="33" name="Right Bracket 32">
            <a:extLst>
              <a:ext uri="{FF2B5EF4-FFF2-40B4-BE49-F238E27FC236}">
                <a16:creationId xmlns:a16="http://schemas.microsoft.com/office/drawing/2014/main" id="{63D0DAB7-9739-4897-9DD6-559146E50675}"/>
              </a:ext>
            </a:extLst>
          </p:cNvPr>
          <p:cNvSpPr/>
          <p:nvPr/>
        </p:nvSpPr>
        <p:spPr>
          <a:xfrm rot="5400000">
            <a:off x="1688488" y="2192140"/>
            <a:ext cx="288000" cy="1990800"/>
          </a:xfrm>
          <a:prstGeom prst="rightBracket">
            <a:avLst/>
          </a:prstGeom>
          <a:ln w="57150" cap="rnd">
            <a:solidFill>
              <a:schemeClr val="accent1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4" name="Straight Arrow Connector 33">
            <a:extLst>
              <a:ext uri="{FF2B5EF4-FFF2-40B4-BE49-F238E27FC236}">
                <a16:creationId xmlns:a16="http://schemas.microsoft.com/office/drawing/2014/main" id="{2583D3E4-41BA-4A50-9EEB-50FC1E83B4E0}"/>
              </a:ext>
            </a:extLst>
          </p:cNvPr>
          <p:cNvCxnSpPr>
            <a:cxnSpLocks/>
          </p:cNvCxnSpPr>
          <p:nvPr/>
        </p:nvCxnSpPr>
        <p:spPr>
          <a:xfrm flipV="1">
            <a:off x="1828838" y="3400026"/>
            <a:ext cx="0" cy="648000"/>
          </a:xfrm>
          <a:prstGeom prst="straightConnector1">
            <a:avLst/>
          </a:prstGeom>
          <a:ln w="57150" cap="rnd">
            <a:solidFill>
              <a:schemeClr val="accent1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4B9B277F-F99F-433F-A331-7F9A7FAB6901}"/>
              </a:ext>
            </a:extLst>
          </p:cNvPr>
          <p:cNvSpPr txBox="1"/>
          <p:nvPr/>
        </p:nvSpPr>
        <p:spPr>
          <a:xfrm>
            <a:off x="134917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12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3          20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5          28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7</a:t>
            </a:r>
          </a:p>
          <a:p>
            <a:r>
              <a:rPr lang="en-GB" sz="4000" b="1" dirty="0">
                <a:latin typeface="Century Gothic" panose="020B0502020202020204" pitchFamily="34" charset="0"/>
              </a:rPr>
              <a:t>32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8          36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9</a:t>
            </a:r>
          </a:p>
        </p:txBody>
      </p:sp>
    </p:spTree>
    <p:extLst>
      <p:ext uri="{BB962C8B-B14F-4D97-AF65-F5344CB8AC3E}">
        <p14:creationId xmlns:p14="http://schemas.microsoft.com/office/powerpoint/2010/main" val="2369526488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1978197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1979553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198718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198853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9629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CF73616-D155-4B08-8894-3687584EF3DD}"/>
              </a:ext>
            </a:extLst>
          </p:cNvPr>
          <p:cNvSpPr/>
          <p:nvPr/>
        </p:nvSpPr>
        <p:spPr>
          <a:xfrm>
            <a:off x="5811182" y="383411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8DAD01-06E6-4EA7-877A-CE169958DE89}"/>
              </a:ext>
            </a:extLst>
          </p:cNvPr>
          <p:cNvSpPr/>
          <p:nvPr/>
        </p:nvSpPr>
        <p:spPr>
          <a:xfrm>
            <a:off x="7014069" y="389060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4DBCBC6-1004-41BE-ABC8-734EE91E2B70}"/>
              </a:ext>
            </a:extLst>
          </p:cNvPr>
          <p:cNvSpPr/>
          <p:nvPr/>
        </p:nvSpPr>
        <p:spPr>
          <a:xfrm>
            <a:off x="7738836" y="625788"/>
            <a:ext cx="246894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</a:t>
            </a:r>
            <a:endParaRPr lang="en-GB" sz="32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59260570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1978197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1979553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1987182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1988538"/>
            <a:ext cx="864149" cy="949059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9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9629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CF73616-D155-4B08-8894-3687584EF3DD}"/>
              </a:ext>
            </a:extLst>
          </p:cNvPr>
          <p:cNvSpPr/>
          <p:nvPr/>
        </p:nvSpPr>
        <p:spPr>
          <a:xfrm>
            <a:off x="5811182" y="383411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8DAD01-06E6-4EA7-877A-CE169958DE89}"/>
              </a:ext>
            </a:extLst>
          </p:cNvPr>
          <p:cNvSpPr/>
          <p:nvPr/>
        </p:nvSpPr>
        <p:spPr>
          <a:xfrm>
            <a:off x="7014069" y="389060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95B7625-EFA8-40C1-BB2F-C449D35568AE}"/>
              </a:ext>
            </a:extLst>
          </p:cNvPr>
          <p:cNvSpPr/>
          <p:nvPr/>
        </p:nvSpPr>
        <p:spPr>
          <a:xfrm>
            <a:off x="371731" y="4033163"/>
            <a:ext cx="3491042" cy="32008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Must be 40 or more to give a 2-digit answer.</a:t>
            </a:r>
          </a:p>
          <a:p>
            <a:pPr>
              <a:spcAft>
                <a:spcPts val="1200"/>
              </a:spcAft>
            </a:pPr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The digit 4 has been used: start with 5 tens.</a:t>
            </a:r>
            <a:endParaRPr lang="en-GB" sz="1600" dirty="0">
              <a:solidFill>
                <a:schemeClr val="accent1"/>
              </a:solidFill>
            </a:endParaRPr>
          </a:p>
        </p:txBody>
      </p:sp>
      <p:sp>
        <p:nvSpPr>
          <p:cNvPr id="4" name="Right Bracket 3">
            <a:extLst>
              <a:ext uri="{FF2B5EF4-FFF2-40B4-BE49-F238E27FC236}">
                <a16:creationId xmlns:a16="http://schemas.microsoft.com/office/drawing/2014/main" id="{ED021464-8622-4511-A847-8D69D65742A4}"/>
              </a:ext>
            </a:extLst>
          </p:cNvPr>
          <p:cNvSpPr/>
          <p:nvPr/>
        </p:nvSpPr>
        <p:spPr>
          <a:xfrm rot="5400000">
            <a:off x="1508608" y="2192140"/>
            <a:ext cx="288000" cy="1990800"/>
          </a:xfrm>
          <a:prstGeom prst="rightBracket">
            <a:avLst/>
          </a:prstGeom>
          <a:ln w="57150" cap="rnd">
            <a:solidFill>
              <a:schemeClr val="accent1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CDA787C3-3400-4FCC-8797-560C1535D7F0}"/>
              </a:ext>
            </a:extLst>
          </p:cNvPr>
          <p:cNvCxnSpPr>
            <a:cxnSpLocks/>
          </p:cNvCxnSpPr>
          <p:nvPr/>
        </p:nvCxnSpPr>
        <p:spPr>
          <a:xfrm flipV="1">
            <a:off x="1648958" y="3400026"/>
            <a:ext cx="0" cy="648000"/>
          </a:xfrm>
          <a:prstGeom prst="straightConnector1">
            <a:avLst/>
          </a:prstGeom>
          <a:ln w="57150" cap="rnd">
            <a:solidFill>
              <a:schemeClr val="accent1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 32">
            <a:extLst>
              <a:ext uri="{FF2B5EF4-FFF2-40B4-BE49-F238E27FC236}">
                <a16:creationId xmlns:a16="http://schemas.microsoft.com/office/drawing/2014/main" id="{96A539CC-9D86-4B94-891B-1DB91873BFFE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4414A12-B899-439D-9F58-73F1296FF6FA}"/>
              </a:ext>
            </a:extLst>
          </p:cNvPr>
          <p:cNvSpPr/>
          <p:nvPr/>
        </p:nvSpPr>
        <p:spPr>
          <a:xfrm>
            <a:off x="7738836" y="625788"/>
            <a:ext cx="246894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</a:t>
            </a:r>
            <a:endParaRPr lang="en-GB" sz="32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7905622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197819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197955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1988538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9629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850FC37-272A-4238-A7B6-94B5A11E8E83}"/>
              </a:ext>
            </a:extLst>
          </p:cNvPr>
          <p:cNvSpPr txBox="1"/>
          <p:nvPr/>
        </p:nvSpPr>
        <p:spPr>
          <a:xfrm>
            <a:off x="112432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52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13       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60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15        68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17</a:t>
            </a:r>
          </a:p>
          <a:p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72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18        92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23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53F8B6BC-48BC-4602-B9BC-4357C351279B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BCC1E97-5E34-4892-BAAE-51DE45C01391}"/>
              </a:ext>
            </a:extLst>
          </p:cNvPr>
          <p:cNvSpPr/>
          <p:nvPr/>
        </p:nvSpPr>
        <p:spPr>
          <a:xfrm>
            <a:off x="7738836" y="625788"/>
            <a:ext cx="246894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</a:t>
            </a:r>
            <a:endParaRPr lang="en-GB" sz="32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0812048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197819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197955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1988538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  <a:endParaRPr lang="en-GB" sz="4000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9629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5C12A624-F115-4A2D-B247-102D3F6FFB5B}"/>
              </a:ext>
            </a:extLst>
          </p:cNvPr>
          <p:cNvCxnSpPr>
            <a:cxnSpLocks/>
          </p:cNvCxnSpPr>
          <p:nvPr/>
        </p:nvCxnSpPr>
        <p:spPr>
          <a:xfrm flipH="1">
            <a:off x="7655457" y="2294447"/>
            <a:ext cx="825485" cy="221515"/>
          </a:xfrm>
          <a:prstGeom prst="straightConnector1">
            <a:avLst/>
          </a:prstGeom>
          <a:ln w="5715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8DAD01-06E6-4EA7-877A-CE169958DE89}"/>
              </a:ext>
            </a:extLst>
          </p:cNvPr>
          <p:cNvSpPr/>
          <p:nvPr/>
        </p:nvSpPr>
        <p:spPr>
          <a:xfrm>
            <a:off x="7014069" y="389060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9A7453D6-8F6E-41DC-9347-0B7333437635}"/>
              </a:ext>
            </a:extLst>
          </p:cNvPr>
          <p:cNvSpPr/>
          <p:nvPr/>
        </p:nvSpPr>
        <p:spPr>
          <a:xfrm>
            <a:off x="8559309" y="1569878"/>
            <a:ext cx="3526928" cy="135421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an answer: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Uses 4 twice</a:t>
            </a:r>
            <a:endParaRPr lang="en-GB" dirty="0">
              <a:solidFill>
                <a:srgbClr val="FF0000"/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850FC37-272A-4238-A7B6-94B5A11E8E83}"/>
              </a:ext>
            </a:extLst>
          </p:cNvPr>
          <p:cNvSpPr txBox="1"/>
          <p:nvPr/>
        </p:nvSpPr>
        <p:spPr>
          <a:xfrm>
            <a:off x="112432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52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13       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60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15        68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17</a:t>
            </a:r>
          </a:p>
          <a:p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72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18        92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23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2F533BC1-2A90-4482-82BF-024DBB399A9F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1D7EBF41-3901-493C-B966-0621D5A26358}"/>
              </a:ext>
            </a:extLst>
          </p:cNvPr>
          <p:cNvSpPr/>
          <p:nvPr/>
        </p:nvSpPr>
        <p:spPr>
          <a:xfrm>
            <a:off x="7738836" y="625788"/>
            <a:ext cx="246894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</a:t>
            </a:r>
            <a:endParaRPr lang="en-GB" sz="32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3891663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197819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197955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1988538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9629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8DAD01-06E6-4EA7-877A-CE169958DE89}"/>
              </a:ext>
            </a:extLst>
          </p:cNvPr>
          <p:cNvSpPr/>
          <p:nvPr/>
        </p:nvSpPr>
        <p:spPr>
          <a:xfrm>
            <a:off x="7014069" y="389060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40F0F1-0E84-480C-ABA1-96B72D2CDA08}"/>
              </a:ext>
            </a:extLst>
          </p:cNvPr>
          <p:cNvSpPr txBox="1"/>
          <p:nvPr/>
        </p:nvSpPr>
        <p:spPr>
          <a:xfrm>
            <a:off x="112432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52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13        60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15       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68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17</a:t>
            </a:r>
          </a:p>
          <a:p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72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18        92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23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F374FA7F-C012-4834-AF12-C153892A321E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00E3920E-2170-4893-821F-D1327F3E5F09}"/>
              </a:ext>
            </a:extLst>
          </p:cNvPr>
          <p:cNvSpPr/>
          <p:nvPr/>
        </p:nvSpPr>
        <p:spPr>
          <a:xfrm>
            <a:off x="7738836" y="625788"/>
            <a:ext cx="246894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</a:t>
            </a:r>
            <a:endParaRPr lang="en-GB" sz="32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83717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197819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197955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1988538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9629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8DAD01-06E6-4EA7-877A-CE169958DE89}"/>
              </a:ext>
            </a:extLst>
          </p:cNvPr>
          <p:cNvSpPr/>
          <p:nvPr/>
        </p:nvSpPr>
        <p:spPr>
          <a:xfrm>
            <a:off x="7014069" y="389060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40F0F1-0E84-480C-ABA1-96B72D2CDA08}"/>
              </a:ext>
            </a:extLst>
          </p:cNvPr>
          <p:cNvSpPr txBox="1"/>
          <p:nvPr/>
        </p:nvSpPr>
        <p:spPr>
          <a:xfrm>
            <a:off x="112432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52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13        60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15       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68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17</a:t>
            </a:r>
          </a:p>
          <a:p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72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18        92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23</a:t>
            </a:r>
          </a:p>
        </p:txBody>
      </p: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74E9EB7B-B7F0-40AC-96E4-B7EF5E29577C}"/>
              </a:ext>
            </a:extLst>
          </p:cNvPr>
          <p:cNvCxnSpPr>
            <a:cxnSpLocks/>
          </p:cNvCxnSpPr>
          <p:nvPr/>
        </p:nvCxnSpPr>
        <p:spPr>
          <a:xfrm flipH="1">
            <a:off x="7655457" y="2294447"/>
            <a:ext cx="825485" cy="221515"/>
          </a:xfrm>
          <a:prstGeom prst="straightConnector1">
            <a:avLst/>
          </a:prstGeom>
          <a:ln w="5715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Rectangle 33">
            <a:extLst>
              <a:ext uri="{FF2B5EF4-FFF2-40B4-BE49-F238E27FC236}">
                <a16:creationId xmlns:a16="http://schemas.microsoft.com/office/drawing/2014/main" id="{E56D0042-5A78-4BF1-BCFD-5AFE91AA59EE}"/>
              </a:ext>
            </a:extLst>
          </p:cNvPr>
          <p:cNvSpPr/>
          <p:nvPr/>
        </p:nvSpPr>
        <p:spPr>
          <a:xfrm>
            <a:off x="8559309" y="1569878"/>
            <a:ext cx="3632691" cy="19082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an answer: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Uses 4 and 6 twice</a:t>
            </a:r>
            <a:endParaRPr lang="en-GB" dirty="0">
              <a:solidFill>
                <a:srgbClr val="FF0000"/>
              </a:solidFill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B860340-7838-4725-9BA3-C11979387A03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3ACF1012-6A79-4844-B5C1-AC7967752547}"/>
              </a:ext>
            </a:extLst>
          </p:cNvPr>
          <p:cNvSpPr/>
          <p:nvPr/>
        </p:nvSpPr>
        <p:spPr>
          <a:xfrm>
            <a:off x="7738836" y="625788"/>
            <a:ext cx="246894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</a:t>
            </a:r>
            <a:endParaRPr lang="en-GB" sz="32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3631711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197819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197955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1988538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9629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8DAD01-06E6-4EA7-877A-CE169958DE89}"/>
              </a:ext>
            </a:extLst>
          </p:cNvPr>
          <p:cNvSpPr/>
          <p:nvPr/>
        </p:nvSpPr>
        <p:spPr>
          <a:xfrm>
            <a:off x="7014069" y="389060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40F0F1-0E84-480C-ABA1-96B72D2CDA08}"/>
              </a:ext>
            </a:extLst>
          </p:cNvPr>
          <p:cNvSpPr txBox="1"/>
          <p:nvPr/>
        </p:nvSpPr>
        <p:spPr>
          <a:xfrm>
            <a:off x="112432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52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13        60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15        68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17</a:t>
            </a:r>
          </a:p>
          <a:p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72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18        92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23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9769CA61-2673-4344-AD70-9EF0A9E9C4AB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8879C78-CE33-4E9E-AC5F-EB0FB369A520}"/>
              </a:ext>
            </a:extLst>
          </p:cNvPr>
          <p:cNvSpPr/>
          <p:nvPr/>
        </p:nvSpPr>
        <p:spPr>
          <a:xfrm>
            <a:off x="7738836" y="625788"/>
            <a:ext cx="246894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</a:t>
            </a:r>
            <a:endParaRPr lang="en-GB" sz="32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1165931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197819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197955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1988538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9629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40F0F1-0E84-480C-ABA1-96B72D2CDA08}"/>
              </a:ext>
            </a:extLst>
          </p:cNvPr>
          <p:cNvSpPr txBox="1"/>
          <p:nvPr/>
        </p:nvSpPr>
        <p:spPr>
          <a:xfrm>
            <a:off x="112432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52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13        60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15        68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17</a:t>
            </a:r>
          </a:p>
          <a:p>
            <a:r>
              <a:rPr lang="en-GB" sz="4000" b="1" dirty="0">
                <a:latin typeface="Century Gothic" panose="020B0502020202020204" pitchFamily="34" charset="0"/>
              </a:rPr>
              <a:t>72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18       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92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23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4287F93C-F45E-4F21-9D31-F2AEE0229C79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44A96F1F-6A62-4C57-8356-5EA17B4B4220}"/>
              </a:ext>
            </a:extLst>
          </p:cNvPr>
          <p:cNvSpPr/>
          <p:nvPr/>
        </p:nvSpPr>
        <p:spPr>
          <a:xfrm>
            <a:off x="7738836" y="625788"/>
            <a:ext cx="246894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</a:t>
            </a:r>
            <a:endParaRPr lang="en-GB" sz="32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5440295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197819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197955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1988538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9629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8DAD01-06E6-4EA7-877A-CE169958DE89}"/>
              </a:ext>
            </a:extLst>
          </p:cNvPr>
          <p:cNvSpPr/>
          <p:nvPr/>
        </p:nvSpPr>
        <p:spPr>
          <a:xfrm>
            <a:off x="7014069" y="389060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40F0F1-0E84-480C-ABA1-96B72D2CDA08}"/>
              </a:ext>
            </a:extLst>
          </p:cNvPr>
          <p:cNvSpPr txBox="1"/>
          <p:nvPr/>
        </p:nvSpPr>
        <p:spPr>
          <a:xfrm>
            <a:off x="112432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52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13        60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15        68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17</a:t>
            </a:r>
          </a:p>
          <a:p>
            <a:r>
              <a:rPr lang="en-GB" sz="4000" b="1" dirty="0">
                <a:latin typeface="Century Gothic" panose="020B0502020202020204" pitchFamily="34" charset="0"/>
              </a:rPr>
              <a:t>72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18        76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19</a:t>
            </a:r>
            <a:endParaRPr lang="en-GB" sz="4000" b="1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BA054BC2-BCE1-4BE5-8E61-A8E8CE76A884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8F5AD7BF-75A1-461D-9CFE-BDB0036C8221}"/>
              </a:ext>
            </a:extLst>
          </p:cNvPr>
          <p:cNvSpPr/>
          <p:nvPr/>
        </p:nvSpPr>
        <p:spPr>
          <a:xfrm>
            <a:off x="7738836" y="625788"/>
            <a:ext cx="246894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</a:t>
            </a:r>
            <a:endParaRPr lang="en-GB" sz="32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1411357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197819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197955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1988538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9629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5C12A624-F115-4A2D-B247-102D3F6FFB5B}"/>
              </a:ext>
            </a:extLst>
          </p:cNvPr>
          <p:cNvCxnSpPr>
            <a:cxnSpLocks/>
          </p:cNvCxnSpPr>
          <p:nvPr/>
        </p:nvCxnSpPr>
        <p:spPr>
          <a:xfrm flipH="1">
            <a:off x="7655457" y="2294447"/>
            <a:ext cx="825485" cy="221515"/>
          </a:xfrm>
          <a:prstGeom prst="straightConnector1">
            <a:avLst/>
          </a:prstGeom>
          <a:ln w="5715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CF73616-D155-4B08-8894-3687584EF3DD}"/>
              </a:ext>
            </a:extLst>
          </p:cNvPr>
          <p:cNvSpPr/>
          <p:nvPr/>
        </p:nvSpPr>
        <p:spPr>
          <a:xfrm>
            <a:off x="5811182" y="383411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C3223D3-315E-4186-AC87-E1FF4E94F2F6}"/>
              </a:ext>
            </a:extLst>
          </p:cNvPr>
          <p:cNvSpPr/>
          <p:nvPr/>
        </p:nvSpPr>
        <p:spPr>
          <a:xfrm>
            <a:off x="8559309" y="1569878"/>
            <a:ext cx="3526928" cy="135421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an answer: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Uses 0 twice</a:t>
            </a:r>
            <a:endParaRPr lang="en-GB" dirty="0">
              <a:solidFill>
                <a:srgbClr val="FF000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8FDC15E-E729-402E-8C4E-E7E08F547F33}"/>
              </a:ext>
            </a:extLst>
          </p:cNvPr>
          <p:cNvSpPr txBox="1"/>
          <p:nvPr/>
        </p:nvSpPr>
        <p:spPr>
          <a:xfrm>
            <a:off x="112432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52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13        60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15        68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17</a:t>
            </a:r>
          </a:p>
          <a:p>
            <a:r>
              <a:rPr lang="en-GB" sz="4000" b="1" dirty="0">
                <a:latin typeface="Century Gothic" panose="020B0502020202020204" pitchFamily="34" charset="0"/>
              </a:rPr>
              <a:t>72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18        76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19</a:t>
            </a:r>
            <a:endParaRPr lang="en-GB" sz="4000" b="1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B2062CBF-C1C0-4570-8B19-D865A6135C64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C806BD68-E29F-4CCD-8636-CA438C6C68F7}"/>
              </a:ext>
            </a:extLst>
          </p:cNvPr>
          <p:cNvSpPr/>
          <p:nvPr/>
        </p:nvSpPr>
        <p:spPr>
          <a:xfrm>
            <a:off x="7738836" y="625788"/>
            <a:ext cx="246894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</a:t>
            </a:r>
            <a:endParaRPr lang="en-GB" sz="32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048054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197819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197955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1988538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9629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5C12A624-F115-4A2D-B247-102D3F6FFB5B}"/>
              </a:ext>
            </a:extLst>
          </p:cNvPr>
          <p:cNvCxnSpPr>
            <a:cxnSpLocks/>
          </p:cNvCxnSpPr>
          <p:nvPr/>
        </p:nvCxnSpPr>
        <p:spPr>
          <a:xfrm flipH="1">
            <a:off x="7655457" y="2294447"/>
            <a:ext cx="825485" cy="221515"/>
          </a:xfrm>
          <a:prstGeom prst="straightConnector1">
            <a:avLst/>
          </a:prstGeom>
          <a:ln w="5715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11BEA0D-60E4-4B19-8881-324A4BABC78B}"/>
              </a:ext>
            </a:extLst>
          </p:cNvPr>
          <p:cNvSpPr/>
          <p:nvPr/>
        </p:nvSpPr>
        <p:spPr>
          <a:xfrm>
            <a:off x="8559309" y="1569878"/>
            <a:ext cx="3526928" cy="135421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an answer: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Uses 4 twice</a:t>
            </a:r>
            <a:endParaRPr lang="en-GB" dirty="0">
              <a:solidFill>
                <a:srgbClr val="FF000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293DE06-C71C-4844-B33E-E4FE2960B251}"/>
              </a:ext>
            </a:extLst>
          </p:cNvPr>
          <p:cNvSpPr txBox="1"/>
          <p:nvPr/>
        </p:nvSpPr>
        <p:spPr>
          <a:xfrm>
            <a:off x="112432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52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13        60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15        68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17</a:t>
            </a:r>
          </a:p>
          <a:p>
            <a:r>
              <a:rPr lang="en-GB" sz="4000" b="1" dirty="0">
                <a:latin typeface="Century Gothic" panose="020B0502020202020204" pitchFamily="34" charset="0"/>
              </a:rPr>
              <a:t>72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18        76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19</a:t>
            </a:r>
            <a:endParaRPr lang="en-GB" sz="4000" b="1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1581D939-77D3-4890-8CCA-87C368CF82A5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673AB95-8F82-4F33-84E3-5C790FA16E20}"/>
              </a:ext>
            </a:extLst>
          </p:cNvPr>
          <p:cNvSpPr/>
          <p:nvPr/>
        </p:nvSpPr>
        <p:spPr>
          <a:xfrm>
            <a:off x="7738836" y="625788"/>
            <a:ext cx="246894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</a:t>
            </a:r>
            <a:endParaRPr lang="en-GB" sz="32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3341374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197819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197955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1988538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9629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5C12A624-F115-4A2D-B247-102D3F6FFB5B}"/>
              </a:ext>
            </a:extLst>
          </p:cNvPr>
          <p:cNvCxnSpPr>
            <a:cxnSpLocks/>
          </p:cNvCxnSpPr>
          <p:nvPr/>
        </p:nvCxnSpPr>
        <p:spPr>
          <a:xfrm flipH="1">
            <a:off x="7655457" y="2294447"/>
            <a:ext cx="825485" cy="221515"/>
          </a:xfrm>
          <a:prstGeom prst="straightConnector1">
            <a:avLst/>
          </a:prstGeom>
          <a:ln w="5715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CF73616-D155-4B08-8894-3687584EF3DD}"/>
              </a:ext>
            </a:extLst>
          </p:cNvPr>
          <p:cNvSpPr/>
          <p:nvPr/>
        </p:nvSpPr>
        <p:spPr>
          <a:xfrm>
            <a:off x="5811182" y="383411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11BEA0D-60E4-4B19-8881-324A4BABC78B}"/>
              </a:ext>
            </a:extLst>
          </p:cNvPr>
          <p:cNvSpPr/>
          <p:nvPr/>
        </p:nvSpPr>
        <p:spPr>
          <a:xfrm>
            <a:off x="8559309" y="1569878"/>
            <a:ext cx="3632691" cy="19082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an answer: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Uses 8 and 2 twice</a:t>
            </a:r>
            <a:endParaRPr lang="en-GB" dirty="0">
              <a:solidFill>
                <a:srgbClr val="FF0000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92461CC-461A-4450-803A-DB89744DD5F1}"/>
              </a:ext>
            </a:extLst>
          </p:cNvPr>
          <p:cNvSpPr txBox="1"/>
          <p:nvPr/>
        </p:nvSpPr>
        <p:spPr>
          <a:xfrm>
            <a:off x="112432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52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13        60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15        68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17</a:t>
            </a:r>
          </a:p>
          <a:p>
            <a:r>
              <a:rPr lang="en-GB" sz="4000" b="1" dirty="0">
                <a:latin typeface="Century Gothic" panose="020B0502020202020204" pitchFamily="34" charset="0"/>
              </a:rPr>
              <a:t>72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18        76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19</a:t>
            </a:r>
            <a:endParaRPr lang="en-GB" sz="4000" b="1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BF44B6E3-C71C-4E35-B40F-D01BE117BD3B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3785CA5B-B2C8-4519-B97F-0CDB0EE7AE35}"/>
              </a:ext>
            </a:extLst>
          </p:cNvPr>
          <p:cNvSpPr/>
          <p:nvPr/>
        </p:nvSpPr>
        <p:spPr>
          <a:xfrm>
            <a:off x="7738836" y="625788"/>
            <a:ext cx="246894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</a:t>
            </a:r>
            <a:endParaRPr lang="en-GB" sz="32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3051365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197819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197955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1988538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9629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CF73616-D155-4B08-8894-3687584EF3DD}"/>
              </a:ext>
            </a:extLst>
          </p:cNvPr>
          <p:cNvSpPr/>
          <p:nvPr/>
        </p:nvSpPr>
        <p:spPr>
          <a:xfrm>
            <a:off x="5811182" y="383411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D8ED5ED-A7A8-4E3B-8746-3A5673A6878E}"/>
              </a:ext>
            </a:extLst>
          </p:cNvPr>
          <p:cNvSpPr txBox="1"/>
          <p:nvPr/>
        </p:nvSpPr>
        <p:spPr>
          <a:xfrm>
            <a:off x="112432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52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13        60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15        68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17</a:t>
            </a:r>
          </a:p>
          <a:p>
            <a:r>
              <a:rPr lang="en-GB" sz="4000" b="1" dirty="0">
                <a:latin typeface="Century Gothic" panose="020B0502020202020204" pitchFamily="34" charset="0"/>
              </a:rPr>
              <a:t>72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18        76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19</a:t>
            </a:r>
          </a:p>
        </p:txBody>
      </p:sp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08AD0B3F-2962-4797-B23D-2D937DFC63D6}"/>
              </a:ext>
            </a:extLst>
          </p:cNvPr>
          <p:cNvCxnSpPr>
            <a:cxnSpLocks/>
          </p:cNvCxnSpPr>
          <p:nvPr/>
        </p:nvCxnSpPr>
        <p:spPr>
          <a:xfrm flipH="1">
            <a:off x="7655457" y="2294447"/>
            <a:ext cx="825485" cy="221515"/>
          </a:xfrm>
          <a:prstGeom prst="straightConnector1">
            <a:avLst/>
          </a:prstGeom>
          <a:ln w="5715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Rectangle 31">
            <a:extLst>
              <a:ext uri="{FF2B5EF4-FFF2-40B4-BE49-F238E27FC236}">
                <a16:creationId xmlns:a16="http://schemas.microsoft.com/office/drawing/2014/main" id="{CF5EA265-0653-4BA8-83A4-191A791F69E3}"/>
              </a:ext>
            </a:extLst>
          </p:cNvPr>
          <p:cNvSpPr/>
          <p:nvPr/>
        </p:nvSpPr>
        <p:spPr>
          <a:xfrm>
            <a:off x="8559309" y="1569878"/>
            <a:ext cx="3526928" cy="135421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an answer: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Uses 2 twice</a:t>
            </a:r>
            <a:endParaRPr lang="en-GB" dirty="0">
              <a:solidFill>
                <a:srgbClr val="FF0000"/>
              </a:solidFill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A3F2D4A0-BCCB-46F9-8747-72EDBB15ADEC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47360787-BE6B-4ED3-A110-764E03ED3C80}"/>
              </a:ext>
            </a:extLst>
          </p:cNvPr>
          <p:cNvSpPr/>
          <p:nvPr/>
        </p:nvSpPr>
        <p:spPr>
          <a:xfrm>
            <a:off x="7738836" y="625788"/>
            <a:ext cx="246894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</a:t>
            </a:r>
            <a:endParaRPr lang="en-GB" sz="32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9449397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1DD5CEC-4FFE-48C8-8262-42A1B74EB1EE}"/>
              </a:ext>
            </a:extLst>
          </p:cNvPr>
          <p:cNvSpPr/>
          <p:nvPr/>
        </p:nvSpPr>
        <p:spPr>
          <a:xfrm>
            <a:off x="682398" y="1978197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68601DA-6A7B-40A1-A4E8-08E35FBF8DD5}"/>
              </a:ext>
            </a:extLst>
          </p:cNvPr>
          <p:cNvSpPr/>
          <p:nvPr/>
        </p:nvSpPr>
        <p:spPr>
          <a:xfrm>
            <a:off x="1735733" y="1979553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11A9CA3-40D6-4888-A865-05EA090658E5}"/>
              </a:ext>
            </a:extLst>
          </p:cNvPr>
          <p:cNvSpPr/>
          <p:nvPr/>
        </p:nvSpPr>
        <p:spPr>
          <a:xfrm>
            <a:off x="5634894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395E9A6-824F-49F3-BDD6-E4D6EF677EBD}"/>
              </a:ext>
            </a:extLst>
          </p:cNvPr>
          <p:cNvSpPr/>
          <p:nvPr/>
        </p:nvSpPr>
        <p:spPr>
          <a:xfrm>
            <a:off x="6688229" y="1988538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GB" sz="4000" b="1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95BCA08-04CA-4F9A-8DD1-9084A4AD6A87}"/>
              </a:ext>
            </a:extLst>
          </p:cNvPr>
          <p:cNvSpPr/>
          <p:nvPr/>
        </p:nvSpPr>
        <p:spPr>
          <a:xfrm>
            <a:off x="3663008" y="1987182"/>
            <a:ext cx="864149" cy="949059"/>
          </a:xfrm>
          <a:prstGeom prst="rect">
            <a:avLst/>
          </a:prstGeom>
          <a:solidFill>
            <a:srgbClr val="FFFF00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CC7C8E1-D7A6-47CA-B6D3-AA148BDEB9ED}"/>
              </a:ext>
            </a:extLst>
          </p:cNvPr>
          <p:cNvSpPr/>
          <p:nvPr/>
        </p:nvSpPr>
        <p:spPr>
          <a:xfrm>
            <a:off x="2896297" y="2086481"/>
            <a:ext cx="4940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÷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83F224A-CB38-4CC8-9808-63391DE943B1}"/>
              </a:ext>
            </a:extLst>
          </p:cNvPr>
          <p:cNvSpPr/>
          <p:nvPr/>
        </p:nvSpPr>
        <p:spPr>
          <a:xfrm>
            <a:off x="4827856" y="2096935"/>
            <a:ext cx="522899" cy="7694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4400" b="1" dirty="0">
                <a:latin typeface="Century Gothic" panose="020B0502020202020204" pitchFamily="34" charset="0"/>
              </a:rPr>
              <a:t>=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F8E919B-BD9E-46FE-9FB1-1F1505CBC1E3}"/>
              </a:ext>
            </a:extLst>
          </p:cNvPr>
          <p:cNvSpPr/>
          <p:nvPr/>
        </p:nvSpPr>
        <p:spPr>
          <a:xfrm>
            <a:off x="4549905" y="518771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25369C4-8243-421A-BBAB-F06162E7131D}"/>
              </a:ext>
            </a:extLst>
          </p:cNvPr>
          <p:cNvSpPr/>
          <p:nvPr/>
        </p:nvSpPr>
        <p:spPr>
          <a:xfrm>
            <a:off x="5652696" y="5343173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6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49D59EF-7D6A-47A8-8F02-468B425D2876}"/>
              </a:ext>
            </a:extLst>
          </p:cNvPr>
          <p:cNvSpPr/>
          <p:nvPr/>
        </p:nvSpPr>
        <p:spPr>
          <a:xfrm>
            <a:off x="6823429" y="531113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A49D004-A44D-4CF8-BF43-E6A9A0AB3B38}"/>
              </a:ext>
            </a:extLst>
          </p:cNvPr>
          <p:cNvSpPr/>
          <p:nvPr/>
        </p:nvSpPr>
        <p:spPr>
          <a:xfrm>
            <a:off x="9333761" y="472977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4271AF5-EBA8-46AA-93F6-2D95EE885287}"/>
              </a:ext>
            </a:extLst>
          </p:cNvPr>
          <p:cNvSpPr/>
          <p:nvPr/>
        </p:nvSpPr>
        <p:spPr>
          <a:xfrm>
            <a:off x="8145309" y="5226356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8</a:t>
            </a: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5C12A624-F115-4A2D-B247-102D3F6FFB5B}"/>
              </a:ext>
            </a:extLst>
          </p:cNvPr>
          <p:cNvCxnSpPr>
            <a:cxnSpLocks/>
          </p:cNvCxnSpPr>
          <p:nvPr/>
        </p:nvCxnSpPr>
        <p:spPr>
          <a:xfrm flipH="1">
            <a:off x="7655457" y="2294447"/>
            <a:ext cx="825485" cy="221515"/>
          </a:xfrm>
          <a:prstGeom prst="straightConnector1">
            <a:avLst/>
          </a:prstGeom>
          <a:ln w="5715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6">
            <a:extLst>
              <a:ext uri="{FF2B5EF4-FFF2-40B4-BE49-F238E27FC236}">
                <a16:creationId xmlns:a16="http://schemas.microsoft.com/office/drawing/2014/main" id="{B3D18D38-4B0C-43D8-9163-60543192A133}"/>
              </a:ext>
            </a:extLst>
          </p:cNvPr>
          <p:cNvSpPr/>
          <p:nvPr/>
        </p:nvSpPr>
        <p:spPr>
          <a:xfrm>
            <a:off x="8559309" y="1569878"/>
            <a:ext cx="3526928" cy="135421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Not an answer:</a:t>
            </a:r>
          </a:p>
          <a:p>
            <a:pPr>
              <a:spcAft>
                <a:spcPts val="1200"/>
              </a:spcAft>
            </a:pPr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Uses 4 twice</a:t>
            </a:r>
            <a:endParaRPr lang="en-GB" dirty="0">
              <a:solidFill>
                <a:srgbClr val="FF0000"/>
              </a:solidFill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614E2E0-9A94-4189-9EEF-360AE706486F}"/>
              </a:ext>
            </a:extLst>
          </p:cNvPr>
          <p:cNvSpPr/>
          <p:nvPr/>
        </p:nvSpPr>
        <p:spPr>
          <a:xfrm>
            <a:off x="8159272" y="386509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CF73616-D155-4B08-8894-3687584EF3DD}"/>
              </a:ext>
            </a:extLst>
          </p:cNvPr>
          <p:cNvSpPr/>
          <p:nvPr/>
        </p:nvSpPr>
        <p:spPr>
          <a:xfrm>
            <a:off x="5811182" y="3834111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8DAD01-06E6-4EA7-877A-CE169958DE89}"/>
              </a:ext>
            </a:extLst>
          </p:cNvPr>
          <p:cNvSpPr/>
          <p:nvPr/>
        </p:nvSpPr>
        <p:spPr>
          <a:xfrm>
            <a:off x="7014069" y="3890609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C7B9A3B-123F-40BF-B6F4-03D1E93D5B07}"/>
              </a:ext>
            </a:extLst>
          </p:cNvPr>
          <p:cNvSpPr/>
          <p:nvPr/>
        </p:nvSpPr>
        <p:spPr>
          <a:xfrm>
            <a:off x="4633661" y="3916744"/>
            <a:ext cx="828000" cy="900000"/>
          </a:xfrm>
          <a:prstGeom prst="rect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D8ED5ED-A7A8-4E3B-8746-3A5673A6878E}"/>
              </a:ext>
            </a:extLst>
          </p:cNvPr>
          <p:cNvSpPr txBox="1"/>
          <p:nvPr/>
        </p:nvSpPr>
        <p:spPr>
          <a:xfrm>
            <a:off x="1124326" y="6638958"/>
            <a:ext cx="10169317" cy="15542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52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13        60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15        68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17</a:t>
            </a:r>
          </a:p>
          <a:p>
            <a:r>
              <a:rPr lang="en-GB" sz="4000" b="1" dirty="0">
                <a:latin typeface="Century Gothic" panose="020B0502020202020204" pitchFamily="34" charset="0"/>
              </a:rPr>
              <a:t>72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18        76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÷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=</a:t>
            </a:r>
            <a:r>
              <a:rPr lang="en-GB" sz="32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19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04B64A2-FA1F-415B-A87F-9D3B36B0B1FE}"/>
              </a:ext>
            </a:extLst>
          </p:cNvPr>
          <p:cNvSpPr/>
          <p:nvPr/>
        </p:nvSpPr>
        <p:spPr>
          <a:xfrm>
            <a:off x="508194" y="646030"/>
            <a:ext cx="54280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28: Different quotients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99C96286-18B0-4C54-9262-BF27283C59E2}"/>
              </a:ext>
            </a:extLst>
          </p:cNvPr>
          <p:cNvSpPr/>
          <p:nvPr/>
        </p:nvSpPr>
        <p:spPr>
          <a:xfrm>
            <a:off x="7738836" y="625788"/>
            <a:ext cx="246894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4"/>
                </a:solidFill>
                <a:latin typeface="Century Gothic" panose="020B0502020202020204" pitchFamily="34" charset="0"/>
              </a:rPr>
              <a:t>Yellow Task</a:t>
            </a:r>
            <a:endParaRPr lang="en-GB" sz="3200" dirty="0">
              <a:solidFill>
                <a:schemeClr val="accent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6379674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7452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29: Finding factors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9CEA07E-3EC7-4175-9E9E-358633DA2CE3}"/>
              </a:ext>
            </a:extLst>
          </p:cNvPr>
          <p:cNvSpPr/>
          <p:nvPr/>
        </p:nvSpPr>
        <p:spPr>
          <a:xfrm>
            <a:off x="5572459" y="1607900"/>
            <a:ext cx="1047082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84</a:t>
            </a:r>
            <a:endParaRPr lang="en-GB" sz="60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2D1E3082-013D-48F9-8415-ED82C2D755FE}"/>
              </a:ext>
            </a:extLst>
          </p:cNvPr>
          <p:cNvSpPr/>
          <p:nvPr/>
        </p:nvSpPr>
        <p:spPr>
          <a:xfrm>
            <a:off x="1117224" y="3291675"/>
            <a:ext cx="10123284" cy="95410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600" dirty="0">
                <a:latin typeface="Century Gothic" panose="020B0502020202020204" pitchFamily="34" charset="0"/>
              </a:rPr>
              <a:t>1    2    3    4    5    6    7    8    9</a:t>
            </a:r>
          </a:p>
        </p:txBody>
      </p:sp>
    </p:spTree>
    <p:extLst>
      <p:ext uri="{BB962C8B-B14F-4D97-AF65-F5344CB8AC3E}">
        <p14:creationId xmlns:p14="http://schemas.microsoft.com/office/powerpoint/2010/main" val="2404387642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7452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29: Finding factors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9CEA07E-3EC7-4175-9E9E-358633DA2CE3}"/>
              </a:ext>
            </a:extLst>
          </p:cNvPr>
          <p:cNvSpPr/>
          <p:nvPr/>
        </p:nvSpPr>
        <p:spPr>
          <a:xfrm>
            <a:off x="5572459" y="1607900"/>
            <a:ext cx="1047082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84</a:t>
            </a:r>
            <a:endParaRPr lang="en-GB" sz="60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2D1E3082-013D-48F9-8415-ED82C2D755FE}"/>
              </a:ext>
            </a:extLst>
          </p:cNvPr>
          <p:cNvSpPr/>
          <p:nvPr/>
        </p:nvSpPr>
        <p:spPr>
          <a:xfrm>
            <a:off x="1117224" y="3291675"/>
            <a:ext cx="10123284" cy="95410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600" dirty="0">
                <a:latin typeface="Century Gothic" panose="020B0502020202020204" pitchFamily="34" charset="0"/>
              </a:rPr>
              <a:t>1    2    3    4    5    6    7    8    9</a:t>
            </a: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DA8B2D4C-A9A8-420C-8688-66DF4CCC87CE}"/>
              </a:ext>
            </a:extLst>
          </p:cNvPr>
          <p:cNvSpPr/>
          <p:nvPr/>
        </p:nvSpPr>
        <p:spPr>
          <a:xfrm>
            <a:off x="2143594" y="3291675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621FB36-39CB-492F-97F0-946E74D3B120}"/>
              </a:ext>
            </a:extLst>
          </p:cNvPr>
          <p:cNvGrpSpPr/>
          <p:nvPr/>
        </p:nvGrpSpPr>
        <p:grpSpPr>
          <a:xfrm>
            <a:off x="5878886" y="3405388"/>
            <a:ext cx="540000" cy="648000"/>
            <a:chOff x="3529374" y="4967962"/>
            <a:chExt cx="540000" cy="648000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DE658B9D-D2FC-41E5-8FF8-52EE76F33E60}"/>
                </a:ext>
              </a:extLst>
            </p:cNvPr>
            <p:cNvCxnSpPr/>
            <p:nvPr/>
          </p:nvCxnSpPr>
          <p:spPr>
            <a:xfrm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FC05B5FD-3D27-4186-9AB3-60D536E302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765F005B-F03F-4A5F-8781-EE3CEA7F6696}"/>
              </a:ext>
            </a:extLst>
          </p:cNvPr>
          <p:cNvSpPr/>
          <p:nvPr/>
        </p:nvSpPr>
        <p:spPr>
          <a:xfrm>
            <a:off x="951492" y="3291674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CAD063D-12CE-4BFF-931A-C901EEFC6CDC}"/>
              </a:ext>
            </a:extLst>
          </p:cNvPr>
          <p:cNvSpPr/>
          <p:nvPr/>
        </p:nvSpPr>
        <p:spPr>
          <a:xfrm>
            <a:off x="773600" y="5074718"/>
            <a:ext cx="10700365" cy="17081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30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1 and 2 are factors of every even number.</a:t>
            </a:r>
          </a:p>
          <a:p>
            <a:r>
              <a:rPr lang="en-GB" sz="4000" b="1" dirty="0">
                <a:latin typeface="Century Gothic" panose="020B0502020202020204" pitchFamily="34" charset="0"/>
              </a:rPr>
              <a:t>All factors of 5 have a ones value of 5 or 0.</a:t>
            </a:r>
            <a:endParaRPr lang="en-GB" sz="4000" dirty="0"/>
          </a:p>
        </p:txBody>
      </p:sp>
    </p:spTree>
    <p:extLst>
      <p:ext uri="{BB962C8B-B14F-4D97-AF65-F5344CB8AC3E}">
        <p14:creationId xmlns:p14="http://schemas.microsoft.com/office/powerpoint/2010/main" val="2978249526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7452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29: Finding factors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9CEA07E-3EC7-4175-9E9E-358633DA2CE3}"/>
              </a:ext>
            </a:extLst>
          </p:cNvPr>
          <p:cNvSpPr/>
          <p:nvPr/>
        </p:nvSpPr>
        <p:spPr>
          <a:xfrm>
            <a:off x="5572459" y="1607900"/>
            <a:ext cx="1047082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84</a:t>
            </a:r>
            <a:endParaRPr lang="en-GB" sz="60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2D1E3082-013D-48F9-8415-ED82C2D755FE}"/>
              </a:ext>
            </a:extLst>
          </p:cNvPr>
          <p:cNvSpPr/>
          <p:nvPr/>
        </p:nvSpPr>
        <p:spPr>
          <a:xfrm>
            <a:off x="1117224" y="3291675"/>
            <a:ext cx="10123284" cy="95410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600" dirty="0">
                <a:latin typeface="Century Gothic" panose="020B0502020202020204" pitchFamily="34" charset="0"/>
              </a:rPr>
              <a:t>1    2    3    4    5    6    7    8    9</a:t>
            </a: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DA8B2D4C-A9A8-420C-8688-66DF4CCC87CE}"/>
              </a:ext>
            </a:extLst>
          </p:cNvPr>
          <p:cNvSpPr/>
          <p:nvPr/>
        </p:nvSpPr>
        <p:spPr>
          <a:xfrm>
            <a:off x="2143594" y="3291675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621FB36-39CB-492F-97F0-946E74D3B120}"/>
              </a:ext>
            </a:extLst>
          </p:cNvPr>
          <p:cNvGrpSpPr/>
          <p:nvPr/>
        </p:nvGrpSpPr>
        <p:grpSpPr>
          <a:xfrm>
            <a:off x="5878886" y="3405388"/>
            <a:ext cx="540000" cy="648000"/>
            <a:chOff x="3529374" y="4967962"/>
            <a:chExt cx="540000" cy="648000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DE658B9D-D2FC-41E5-8FF8-52EE76F33E60}"/>
                </a:ext>
              </a:extLst>
            </p:cNvPr>
            <p:cNvCxnSpPr/>
            <p:nvPr/>
          </p:nvCxnSpPr>
          <p:spPr>
            <a:xfrm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FC05B5FD-3D27-4186-9AB3-60D536E302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765F005B-F03F-4A5F-8781-EE3CEA7F6696}"/>
              </a:ext>
            </a:extLst>
          </p:cNvPr>
          <p:cNvSpPr/>
          <p:nvPr/>
        </p:nvSpPr>
        <p:spPr>
          <a:xfrm>
            <a:off x="951492" y="3291674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CAD063D-12CE-4BFF-931A-C901EEFC6CDC}"/>
              </a:ext>
            </a:extLst>
          </p:cNvPr>
          <p:cNvSpPr/>
          <p:nvPr/>
        </p:nvSpPr>
        <p:spPr>
          <a:xfrm>
            <a:off x="773600" y="5074718"/>
            <a:ext cx="5814412" cy="270843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30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20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3 =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60		</a:t>
            </a:r>
            <a:r>
              <a:rPr lang="en-GB" sz="4000" b="1" dirty="0">
                <a:latin typeface="Century Gothic" panose="020B0502020202020204" pitchFamily="34" charset="0"/>
              </a:rPr>
              <a:t> 8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3 =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24</a:t>
            </a:r>
          </a:p>
          <a:p>
            <a:pPr>
              <a:spcAft>
                <a:spcPts val="3000"/>
              </a:spcAft>
            </a:pP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60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+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24</a:t>
            </a:r>
            <a:r>
              <a:rPr lang="en-GB" sz="4000" b="1" dirty="0">
                <a:latin typeface="Century Gothic" panose="020B0502020202020204" pitchFamily="34" charset="0"/>
              </a:rPr>
              <a:t> = 84</a:t>
            </a:r>
          </a:p>
          <a:p>
            <a:r>
              <a:rPr lang="en-GB" sz="4000" b="1" dirty="0">
                <a:latin typeface="Century Gothic" panose="020B0502020202020204" pitchFamily="34" charset="0"/>
              </a:rPr>
              <a:t>3 is a factor of 84</a:t>
            </a:r>
            <a:endParaRPr lang="en-GB" sz="4000" dirty="0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8EE4B07C-437D-43E6-8131-7FB4F8681B02}"/>
              </a:ext>
            </a:extLst>
          </p:cNvPr>
          <p:cNvSpPr/>
          <p:nvPr/>
        </p:nvSpPr>
        <p:spPr>
          <a:xfrm>
            <a:off x="3335696" y="3291673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1672159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7452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29: Finding factors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9CEA07E-3EC7-4175-9E9E-358633DA2CE3}"/>
              </a:ext>
            </a:extLst>
          </p:cNvPr>
          <p:cNvSpPr/>
          <p:nvPr/>
        </p:nvSpPr>
        <p:spPr>
          <a:xfrm>
            <a:off x="5572459" y="1607900"/>
            <a:ext cx="1047082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84</a:t>
            </a:r>
            <a:endParaRPr lang="en-GB" sz="60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2D1E3082-013D-48F9-8415-ED82C2D755FE}"/>
              </a:ext>
            </a:extLst>
          </p:cNvPr>
          <p:cNvSpPr/>
          <p:nvPr/>
        </p:nvSpPr>
        <p:spPr>
          <a:xfrm>
            <a:off x="1117224" y="3291675"/>
            <a:ext cx="10123284" cy="95410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600" dirty="0">
                <a:latin typeface="Century Gothic" panose="020B0502020202020204" pitchFamily="34" charset="0"/>
              </a:rPr>
              <a:t>1    2    3    4    5    6    7    8    9</a:t>
            </a: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DA8B2D4C-A9A8-420C-8688-66DF4CCC87CE}"/>
              </a:ext>
            </a:extLst>
          </p:cNvPr>
          <p:cNvSpPr/>
          <p:nvPr/>
        </p:nvSpPr>
        <p:spPr>
          <a:xfrm>
            <a:off x="2143594" y="3291675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621FB36-39CB-492F-97F0-946E74D3B120}"/>
              </a:ext>
            </a:extLst>
          </p:cNvPr>
          <p:cNvGrpSpPr/>
          <p:nvPr/>
        </p:nvGrpSpPr>
        <p:grpSpPr>
          <a:xfrm>
            <a:off x="5878886" y="3405388"/>
            <a:ext cx="540000" cy="648000"/>
            <a:chOff x="3529374" y="4967962"/>
            <a:chExt cx="540000" cy="648000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DE658B9D-D2FC-41E5-8FF8-52EE76F33E60}"/>
                </a:ext>
              </a:extLst>
            </p:cNvPr>
            <p:cNvCxnSpPr/>
            <p:nvPr/>
          </p:nvCxnSpPr>
          <p:spPr>
            <a:xfrm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FC05B5FD-3D27-4186-9AB3-60D536E302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765F005B-F03F-4A5F-8781-EE3CEA7F6696}"/>
              </a:ext>
            </a:extLst>
          </p:cNvPr>
          <p:cNvSpPr/>
          <p:nvPr/>
        </p:nvSpPr>
        <p:spPr>
          <a:xfrm>
            <a:off x="951492" y="3291674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CAD063D-12CE-4BFF-931A-C901EEFC6CDC}"/>
              </a:ext>
            </a:extLst>
          </p:cNvPr>
          <p:cNvSpPr/>
          <p:nvPr/>
        </p:nvSpPr>
        <p:spPr>
          <a:xfrm>
            <a:off x="773600" y="5074718"/>
            <a:ext cx="5527475" cy="270843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30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20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 =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80		</a:t>
            </a:r>
            <a:r>
              <a:rPr lang="en-GB" sz="4000" b="1" dirty="0">
                <a:latin typeface="Century Gothic" panose="020B0502020202020204" pitchFamily="34" charset="0"/>
              </a:rPr>
              <a:t> 1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4 =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4</a:t>
            </a:r>
          </a:p>
          <a:p>
            <a:pPr>
              <a:spcAft>
                <a:spcPts val="3000"/>
              </a:spcAft>
            </a:pP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80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+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4</a:t>
            </a:r>
            <a:r>
              <a:rPr lang="en-GB" sz="4000" b="1" dirty="0">
                <a:latin typeface="Century Gothic" panose="020B0502020202020204" pitchFamily="34" charset="0"/>
              </a:rPr>
              <a:t> = 84</a:t>
            </a:r>
          </a:p>
          <a:p>
            <a:r>
              <a:rPr lang="en-GB" sz="4000" b="1" dirty="0">
                <a:latin typeface="Century Gothic" panose="020B0502020202020204" pitchFamily="34" charset="0"/>
              </a:rPr>
              <a:t>4 is a factor of 84</a:t>
            </a:r>
            <a:endParaRPr lang="en-GB" sz="4000" dirty="0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8EE4B07C-437D-43E6-8131-7FB4F8681B02}"/>
              </a:ext>
            </a:extLst>
          </p:cNvPr>
          <p:cNvSpPr/>
          <p:nvPr/>
        </p:nvSpPr>
        <p:spPr>
          <a:xfrm>
            <a:off x="3335696" y="3291673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84FD7326-D5EB-4690-9F72-DF0A06839557}"/>
              </a:ext>
            </a:extLst>
          </p:cNvPr>
          <p:cNvSpPr/>
          <p:nvPr/>
        </p:nvSpPr>
        <p:spPr>
          <a:xfrm>
            <a:off x="4541038" y="3298443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7689042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7452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29: Finding factors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9CEA07E-3EC7-4175-9E9E-358633DA2CE3}"/>
              </a:ext>
            </a:extLst>
          </p:cNvPr>
          <p:cNvSpPr/>
          <p:nvPr/>
        </p:nvSpPr>
        <p:spPr>
          <a:xfrm>
            <a:off x="5572459" y="1607900"/>
            <a:ext cx="1047082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84</a:t>
            </a:r>
            <a:endParaRPr lang="en-GB" sz="60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2D1E3082-013D-48F9-8415-ED82C2D755FE}"/>
              </a:ext>
            </a:extLst>
          </p:cNvPr>
          <p:cNvSpPr/>
          <p:nvPr/>
        </p:nvSpPr>
        <p:spPr>
          <a:xfrm>
            <a:off x="1117224" y="3291675"/>
            <a:ext cx="10123284" cy="95410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600" dirty="0">
                <a:latin typeface="Century Gothic" panose="020B0502020202020204" pitchFamily="34" charset="0"/>
              </a:rPr>
              <a:t>1    2    3    4    5    6    7    8    9</a:t>
            </a: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DA8B2D4C-A9A8-420C-8688-66DF4CCC87CE}"/>
              </a:ext>
            </a:extLst>
          </p:cNvPr>
          <p:cNvSpPr/>
          <p:nvPr/>
        </p:nvSpPr>
        <p:spPr>
          <a:xfrm>
            <a:off x="2143594" y="3291675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621FB36-39CB-492F-97F0-946E74D3B120}"/>
              </a:ext>
            </a:extLst>
          </p:cNvPr>
          <p:cNvGrpSpPr/>
          <p:nvPr/>
        </p:nvGrpSpPr>
        <p:grpSpPr>
          <a:xfrm>
            <a:off x="5878886" y="3405388"/>
            <a:ext cx="540000" cy="648000"/>
            <a:chOff x="3529374" y="4967962"/>
            <a:chExt cx="540000" cy="648000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DE658B9D-D2FC-41E5-8FF8-52EE76F33E60}"/>
                </a:ext>
              </a:extLst>
            </p:cNvPr>
            <p:cNvCxnSpPr/>
            <p:nvPr/>
          </p:nvCxnSpPr>
          <p:spPr>
            <a:xfrm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FC05B5FD-3D27-4186-9AB3-60D536E302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765F005B-F03F-4A5F-8781-EE3CEA7F6696}"/>
              </a:ext>
            </a:extLst>
          </p:cNvPr>
          <p:cNvSpPr/>
          <p:nvPr/>
        </p:nvSpPr>
        <p:spPr>
          <a:xfrm>
            <a:off x="951492" y="3291674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CAD063D-12CE-4BFF-931A-C901EEFC6CDC}"/>
              </a:ext>
            </a:extLst>
          </p:cNvPr>
          <p:cNvSpPr/>
          <p:nvPr/>
        </p:nvSpPr>
        <p:spPr>
          <a:xfrm>
            <a:off x="773600" y="5074718"/>
            <a:ext cx="5814412" cy="270843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30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10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6 =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60		</a:t>
            </a:r>
            <a:r>
              <a:rPr lang="en-GB" sz="4000" b="1" dirty="0">
                <a:latin typeface="Century Gothic" panose="020B0502020202020204" pitchFamily="34" charset="0"/>
              </a:rPr>
              <a:t> 4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6 =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24</a:t>
            </a:r>
          </a:p>
          <a:p>
            <a:pPr>
              <a:spcAft>
                <a:spcPts val="3000"/>
              </a:spcAft>
            </a:pP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60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+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24</a:t>
            </a:r>
            <a:r>
              <a:rPr lang="en-GB" sz="4000" b="1" dirty="0">
                <a:latin typeface="Century Gothic" panose="020B0502020202020204" pitchFamily="34" charset="0"/>
              </a:rPr>
              <a:t> = 84</a:t>
            </a:r>
          </a:p>
          <a:p>
            <a:r>
              <a:rPr lang="en-GB" sz="4000" b="1" dirty="0">
                <a:latin typeface="Century Gothic" panose="020B0502020202020204" pitchFamily="34" charset="0"/>
              </a:rPr>
              <a:t>6 is a factor of 84</a:t>
            </a:r>
            <a:endParaRPr lang="en-GB" sz="4000" dirty="0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8EE4B07C-437D-43E6-8131-7FB4F8681B02}"/>
              </a:ext>
            </a:extLst>
          </p:cNvPr>
          <p:cNvSpPr/>
          <p:nvPr/>
        </p:nvSpPr>
        <p:spPr>
          <a:xfrm>
            <a:off x="3335696" y="3291673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84FD7326-D5EB-4690-9F72-DF0A06839557}"/>
              </a:ext>
            </a:extLst>
          </p:cNvPr>
          <p:cNvSpPr/>
          <p:nvPr/>
        </p:nvSpPr>
        <p:spPr>
          <a:xfrm>
            <a:off x="4541038" y="3298443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4EECD931-0C88-4350-9089-7222B3DE1F0C}"/>
              </a:ext>
            </a:extLst>
          </p:cNvPr>
          <p:cNvSpPr/>
          <p:nvPr/>
        </p:nvSpPr>
        <p:spPr>
          <a:xfrm>
            <a:off x="6872314" y="3313186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25169881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7452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29: Finding factors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9CEA07E-3EC7-4175-9E9E-358633DA2CE3}"/>
              </a:ext>
            </a:extLst>
          </p:cNvPr>
          <p:cNvSpPr/>
          <p:nvPr/>
        </p:nvSpPr>
        <p:spPr>
          <a:xfrm>
            <a:off x="5572459" y="1607900"/>
            <a:ext cx="1047082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84</a:t>
            </a:r>
            <a:endParaRPr lang="en-GB" sz="60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2D1E3082-013D-48F9-8415-ED82C2D755FE}"/>
              </a:ext>
            </a:extLst>
          </p:cNvPr>
          <p:cNvSpPr/>
          <p:nvPr/>
        </p:nvSpPr>
        <p:spPr>
          <a:xfrm>
            <a:off x="1117224" y="3291675"/>
            <a:ext cx="10123284" cy="95410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600" dirty="0">
                <a:latin typeface="Century Gothic" panose="020B0502020202020204" pitchFamily="34" charset="0"/>
              </a:rPr>
              <a:t>1    2    3    4    5    6    7    8    9</a:t>
            </a: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DA8B2D4C-A9A8-420C-8688-66DF4CCC87CE}"/>
              </a:ext>
            </a:extLst>
          </p:cNvPr>
          <p:cNvSpPr/>
          <p:nvPr/>
        </p:nvSpPr>
        <p:spPr>
          <a:xfrm>
            <a:off x="2143594" y="3291675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621FB36-39CB-492F-97F0-946E74D3B120}"/>
              </a:ext>
            </a:extLst>
          </p:cNvPr>
          <p:cNvGrpSpPr/>
          <p:nvPr/>
        </p:nvGrpSpPr>
        <p:grpSpPr>
          <a:xfrm>
            <a:off x="5878886" y="3405388"/>
            <a:ext cx="540000" cy="648000"/>
            <a:chOff x="3529374" y="4967962"/>
            <a:chExt cx="540000" cy="648000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DE658B9D-D2FC-41E5-8FF8-52EE76F33E60}"/>
                </a:ext>
              </a:extLst>
            </p:cNvPr>
            <p:cNvCxnSpPr/>
            <p:nvPr/>
          </p:nvCxnSpPr>
          <p:spPr>
            <a:xfrm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FC05B5FD-3D27-4186-9AB3-60D536E302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765F005B-F03F-4A5F-8781-EE3CEA7F6696}"/>
              </a:ext>
            </a:extLst>
          </p:cNvPr>
          <p:cNvSpPr/>
          <p:nvPr/>
        </p:nvSpPr>
        <p:spPr>
          <a:xfrm>
            <a:off x="951492" y="3291674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CAD063D-12CE-4BFF-931A-C901EEFC6CDC}"/>
              </a:ext>
            </a:extLst>
          </p:cNvPr>
          <p:cNvSpPr/>
          <p:nvPr/>
        </p:nvSpPr>
        <p:spPr>
          <a:xfrm>
            <a:off x="773600" y="5074718"/>
            <a:ext cx="5814412" cy="270843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30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10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7 =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70		</a:t>
            </a:r>
            <a:r>
              <a:rPr lang="en-GB" sz="4000" b="1" dirty="0">
                <a:latin typeface="Century Gothic" panose="020B0502020202020204" pitchFamily="34" charset="0"/>
              </a:rPr>
              <a:t> 2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7 =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14</a:t>
            </a:r>
          </a:p>
          <a:p>
            <a:pPr>
              <a:spcAft>
                <a:spcPts val="3000"/>
              </a:spcAft>
            </a:pP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70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+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14</a:t>
            </a:r>
            <a:r>
              <a:rPr lang="en-GB" sz="4000" b="1" dirty="0">
                <a:latin typeface="Century Gothic" panose="020B0502020202020204" pitchFamily="34" charset="0"/>
              </a:rPr>
              <a:t> = 84</a:t>
            </a:r>
          </a:p>
          <a:p>
            <a:r>
              <a:rPr lang="en-GB" sz="4000" b="1" dirty="0">
                <a:latin typeface="Century Gothic" panose="020B0502020202020204" pitchFamily="34" charset="0"/>
              </a:rPr>
              <a:t>7 is a factor of 84</a:t>
            </a:r>
            <a:endParaRPr lang="en-GB" sz="4000" dirty="0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8EE4B07C-437D-43E6-8131-7FB4F8681B02}"/>
              </a:ext>
            </a:extLst>
          </p:cNvPr>
          <p:cNvSpPr/>
          <p:nvPr/>
        </p:nvSpPr>
        <p:spPr>
          <a:xfrm>
            <a:off x="3335696" y="3291673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84FD7326-D5EB-4690-9F72-DF0A06839557}"/>
              </a:ext>
            </a:extLst>
          </p:cNvPr>
          <p:cNvSpPr/>
          <p:nvPr/>
        </p:nvSpPr>
        <p:spPr>
          <a:xfrm>
            <a:off x="4541038" y="3298443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4EECD931-0C88-4350-9089-7222B3DE1F0C}"/>
              </a:ext>
            </a:extLst>
          </p:cNvPr>
          <p:cNvSpPr/>
          <p:nvPr/>
        </p:nvSpPr>
        <p:spPr>
          <a:xfrm>
            <a:off x="6872314" y="3313186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EB8995D6-BA48-46D4-98EB-0731D1FC9D64}"/>
              </a:ext>
            </a:extLst>
          </p:cNvPr>
          <p:cNvSpPr/>
          <p:nvPr/>
        </p:nvSpPr>
        <p:spPr>
          <a:xfrm>
            <a:off x="8026844" y="3298442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50864034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7452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29: Finding factors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9CEA07E-3EC7-4175-9E9E-358633DA2CE3}"/>
              </a:ext>
            </a:extLst>
          </p:cNvPr>
          <p:cNvSpPr/>
          <p:nvPr/>
        </p:nvSpPr>
        <p:spPr>
          <a:xfrm>
            <a:off x="5572459" y="1607900"/>
            <a:ext cx="1047082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84</a:t>
            </a:r>
            <a:endParaRPr lang="en-GB" sz="60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2D1E3082-013D-48F9-8415-ED82C2D755FE}"/>
              </a:ext>
            </a:extLst>
          </p:cNvPr>
          <p:cNvSpPr/>
          <p:nvPr/>
        </p:nvSpPr>
        <p:spPr>
          <a:xfrm>
            <a:off x="1117224" y="3291675"/>
            <a:ext cx="10123284" cy="95410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600" dirty="0">
                <a:latin typeface="Century Gothic" panose="020B0502020202020204" pitchFamily="34" charset="0"/>
              </a:rPr>
              <a:t>1    2    3    4    5    6    7    8    9</a:t>
            </a: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DA8B2D4C-A9A8-420C-8688-66DF4CCC87CE}"/>
              </a:ext>
            </a:extLst>
          </p:cNvPr>
          <p:cNvSpPr/>
          <p:nvPr/>
        </p:nvSpPr>
        <p:spPr>
          <a:xfrm>
            <a:off x="2143594" y="3291675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621FB36-39CB-492F-97F0-946E74D3B120}"/>
              </a:ext>
            </a:extLst>
          </p:cNvPr>
          <p:cNvGrpSpPr/>
          <p:nvPr/>
        </p:nvGrpSpPr>
        <p:grpSpPr>
          <a:xfrm>
            <a:off x="5878886" y="3405388"/>
            <a:ext cx="540000" cy="648000"/>
            <a:chOff x="3529374" y="4967962"/>
            <a:chExt cx="540000" cy="648000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DE658B9D-D2FC-41E5-8FF8-52EE76F33E60}"/>
                </a:ext>
              </a:extLst>
            </p:cNvPr>
            <p:cNvCxnSpPr/>
            <p:nvPr/>
          </p:nvCxnSpPr>
          <p:spPr>
            <a:xfrm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FC05B5FD-3D27-4186-9AB3-60D536E302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765F005B-F03F-4A5F-8781-EE3CEA7F6696}"/>
              </a:ext>
            </a:extLst>
          </p:cNvPr>
          <p:cNvSpPr/>
          <p:nvPr/>
        </p:nvSpPr>
        <p:spPr>
          <a:xfrm>
            <a:off x="951492" y="3291674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CAD063D-12CE-4BFF-931A-C901EEFC6CDC}"/>
              </a:ext>
            </a:extLst>
          </p:cNvPr>
          <p:cNvSpPr/>
          <p:nvPr/>
        </p:nvSpPr>
        <p:spPr>
          <a:xfrm>
            <a:off x="773600" y="5074718"/>
            <a:ext cx="6035627" cy="270843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30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10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 =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80		</a:t>
            </a:r>
            <a:r>
              <a:rPr lang="en-GB" sz="4000" b="1" dirty="0">
                <a:latin typeface="Century Gothic" panose="020B0502020202020204" pitchFamily="34" charset="0"/>
              </a:rPr>
              <a:t> 1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8 =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8</a:t>
            </a:r>
          </a:p>
          <a:p>
            <a:pPr>
              <a:spcAft>
                <a:spcPts val="3000"/>
              </a:spcAft>
            </a:pP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8</a:t>
            </a:r>
            <a:r>
              <a:rPr lang="en-GB" sz="4000" b="1" dirty="0">
                <a:latin typeface="Century Gothic" panose="020B0502020202020204" pitchFamily="34" charset="0"/>
              </a:rPr>
              <a:t> more than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80</a:t>
            </a:r>
            <a:r>
              <a:rPr lang="en-GB" sz="4000" b="1" dirty="0">
                <a:latin typeface="Century Gothic" panose="020B0502020202020204" pitchFamily="34" charset="0"/>
              </a:rPr>
              <a:t> is not 84</a:t>
            </a:r>
          </a:p>
          <a:p>
            <a:pPr>
              <a:spcAft>
                <a:spcPts val="30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8 is not a factor of 84</a:t>
            </a:r>
            <a:endParaRPr lang="en-GB" sz="4000" dirty="0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8EE4B07C-437D-43E6-8131-7FB4F8681B02}"/>
              </a:ext>
            </a:extLst>
          </p:cNvPr>
          <p:cNvSpPr/>
          <p:nvPr/>
        </p:nvSpPr>
        <p:spPr>
          <a:xfrm>
            <a:off x="3335696" y="3291673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84FD7326-D5EB-4690-9F72-DF0A06839557}"/>
              </a:ext>
            </a:extLst>
          </p:cNvPr>
          <p:cNvSpPr/>
          <p:nvPr/>
        </p:nvSpPr>
        <p:spPr>
          <a:xfrm>
            <a:off x="4541038" y="3298443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4EECD931-0C88-4350-9089-7222B3DE1F0C}"/>
              </a:ext>
            </a:extLst>
          </p:cNvPr>
          <p:cNvSpPr/>
          <p:nvPr/>
        </p:nvSpPr>
        <p:spPr>
          <a:xfrm>
            <a:off x="6872314" y="3313186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EB8995D6-BA48-46D4-98EB-0731D1FC9D64}"/>
              </a:ext>
            </a:extLst>
          </p:cNvPr>
          <p:cNvSpPr/>
          <p:nvPr/>
        </p:nvSpPr>
        <p:spPr>
          <a:xfrm>
            <a:off x="8026844" y="3298442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2C64A3C7-F1DC-4D83-B869-14D9BBC4A418}"/>
              </a:ext>
            </a:extLst>
          </p:cNvPr>
          <p:cNvGrpSpPr/>
          <p:nvPr/>
        </p:nvGrpSpPr>
        <p:grpSpPr>
          <a:xfrm>
            <a:off x="9401833" y="3401587"/>
            <a:ext cx="540000" cy="648000"/>
            <a:chOff x="3529374" y="4967962"/>
            <a:chExt cx="540000" cy="648000"/>
          </a:xfrm>
        </p:grpSpPr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F89E25B5-087B-4BDA-9F7E-CFAF3D4688D1}"/>
                </a:ext>
              </a:extLst>
            </p:cNvPr>
            <p:cNvCxnSpPr/>
            <p:nvPr/>
          </p:nvCxnSpPr>
          <p:spPr>
            <a:xfrm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4E0BA64F-01C4-4A13-AC99-1081BA3214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656118113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7452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29: Finding factors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49102824-7D9E-4485-9B56-45661FAD934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9CEA07E-3EC7-4175-9E9E-358633DA2CE3}"/>
              </a:ext>
            </a:extLst>
          </p:cNvPr>
          <p:cNvSpPr/>
          <p:nvPr/>
        </p:nvSpPr>
        <p:spPr>
          <a:xfrm>
            <a:off x="5572459" y="1607900"/>
            <a:ext cx="1047082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000" b="1" dirty="0">
                <a:latin typeface="Century Gothic" panose="020B0502020202020204" pitchFamily="34" charset="0"/>
              </a:rPr>
              <a:t>84</a:t>
            </a:r>
            <a:endParaRPr lang="en-GB" sz="60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2D1E3082-013D-48F9-8415-ED82C2D755FE}"/>
              </a:ext>
            </a:extLst>
          </p:cNvPr>
          <p:cNvSpPr/>
          <p:nvPr/>
        </p:nvSpPr>
        <p:spPr>
          <a:xfrm>
            <a:off x="1117224" y="3291675"/>
            <a:ext cx="10123284" cy="95410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5600" dirty="0">
                <a:latin typeface="Century Gothic" panose="020B0502020202020204" pitchFamily="34" charset="0"/>
              </a:rPr>
              <a:t>1    2    3    4    5    6    7    8    9</a:t>
            </a: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DA8B2D4C-A9A8-420C-8688-66DF4CCC87CE}"/>
              </a:ext>
            </a:extLst>
          </p:cNvPr>
          <p:cNvSpPr/>
          <p:nvPr/>
        </p:nvSpPr>
        <p:spPr>
          <a:xfrm>
            <a:off x="2143594" y="3291675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621FB36-39CB-492F-97F0-946E74D3B120}"/>
              </a:ext>
            </a:extLst>
          </p:cNvPr>
          <p:cNvGrpSpPr/>
          <p:nvPr/>
        </p:nvGrpSpPr>
        <p:grpSpPr>
          <a:xfrm>
            <a:off x="5878886" y="3405388"/>
            <a:ext cx="540000" cy="648000"/>
            <a:chOff x="3529374" y="4967962"/>
            <a:chExt cx="540000" cy="648000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DE658B9D-D2FC-41E5-8FF8-52EE76F33E60}"/>
                </a:ext>
              </a:extLst>
            </p:cNvPr>
            <p:cNvCxnSpPr/>
            <p:nvPr/>
          </p:nvCxnSpPr>
          <p:spPr>
            <a:xfrm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FC05B5FD-3D27-4186-9AB3-60D536E302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765F005B-F03F-4A5F-8781-EE3CEA7F6696}"/>
              </a:ext>
            </a:extLst>
          </p:cNvPr>
          <p:cNvSpPr/>
          <p:nvPr/>
        </p:nvSpPr>
        <p:spPr>
          <a:xfrm>
            <a:off x="951492" y="3291674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CAD063D-12CE-4BFF-931A-C901EEFC6CDC}"/>
              </a:ext>
            </a:extLst>
          </p:cNvPr>
          <p:cNvSpPr/>
          <p:nvPr/>
        </p:nvSpPr>
        <p:spPr>
          <a:xfrm>
            <a:off x="773600" y="5074718"/>
            <a:ext cx="5814412" cy="270843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30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10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9 =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90		</a:t>
            </a:r>
            <a:r>
              <a:rPr lang="en-GB" sz="4000" b="1" dirty="0">
                <a:latin typeface="Century Gothic" panose="020B0502020202020204" pitchFamily="34" charset="0"/>
              </a:rPr>
              <a:t> 1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×</a:t>
            </a:r>
            <a:r>
              <a:rPr lang="en-GB" sz="2800" b="1" dirty="0">
                <a:latin typeface="Century Gothic" panose="020B0502020202020204" pitchFamily="34" charset="0"/>
              </a:rPr>
              <a:t> </a:t>
            </a:r>
            <a:r>
              <a:rPr lang="en-GB" sz="4000" b="1" dirty="0">
                <a:latin typeface="Century Gothic" panose="020B0502020202020204" pitchFamily="34" charset="0"/>
              </a:rPr>
              <a:t>9 =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9</a:t>
            </a:r>
          </a:p>
          <a:p>
            <a:pPr>
              <a:spcAft>
                <a:spcPts val="3000"/>
              </a:spcAft>
            </a:pP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9</a:t>
            </a:r>
            <a:r>
              <a:rPr lang="en-GB" sz="4000" b="1" dirty="0">
                <a:latin typeface="Century Gothic" panose="020B0502020202020204" pitchFamily="34" charset="0"/>
              </a:rPr>
              <a:t> less than </a:t>
            </a: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90</a:t>
            </a:r>
            <a:r>
              <a:rPr lang="en-GB" sz="4000" b="1" dirty="0">
                <a:latin typeface="Century Gothic" panose="020B0502020202020204" pitchFamily="34" charset="0"/>
              </a:rPr>
              <a:t> is not 84</a:t>
            </a:r>
          </a:p>
          <a:p>
            <a:pPr>
              <a:spcAft>
                <a:spcPts val="30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9 is not a factor of 84</a:t>
            </a:r>
            <a:endParaRPr lang="en-GB" sz="4000" dirty="0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8EE4B07C-437D-43E6-8131-7FB4F8681B02}"/>
              </a:ext>
            </a:extLst>
          </p:cNvPr>
          <p:cNvSpPr/>
          <p:nvPr/>
        </p:nvSpPr>
        <p:spPr>
          <a:xfrm>
            <a:off x="3335696" y="3291673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84FD7326-D5EB-4690-9F72-DF0A06839557}"/>
              </a:ext>
            </a:extLst>
          </p:cNvPr>
          <p:cNvSpPr/>
          <p:nvPr/>
        </p:nvSpPr>
        <p:spPr>
          <a:xfrm>
            <a:off x="4541038" y="3298443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4EECD931-0C88-4350-9089-7222B3DE1F0C}"/>
              </a:ext>
            </a:extLst>
          </p:cNvPr>
          <p:cNvSpPr/>
          <p:nvPr/>
        </p:nvSpPr>
        <p:spPr>
          <a:xfrm>
            <a:off x="6872314" y="3313186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EB8995D6-BA48-46D4-98EB-0731D1FC9D64}"/>
              </a:ext>
            </a:extLst>
          </p:cNvPr>
          <p:cNvSpPr/>
          <p:nvPr/>
        </p:nvSpPr>
        <p:spPr>
          <a:xfrm>
            <a:off x="8026844" y="3298442"/>
            <a:ext cx="884420" cy="95410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2C64A3C7-F1DC-4D83-B869-14D9BBC4A418}"/>
              </a:ext>
            </a:extLst>
          </p:cNvPr>
          <p:cNvGrpSpPr/>
          <p:nvPr/>
        </p:nvGrpSpPr>
        <p:grpSpPr>
          <a:xfrm>
            <a:off x="9401833" y="3401587"/>
            <a:ext cx="540000" cy="648000"/>
            <a:chOff x="3529374" y="4967962"/>
            <a:chExt cx="540000" cy="648000"/>
          </a:xfrm>
        </p:grpSpPr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F89E25B5-087B-4BDA-9F7E-CFAF3D4688D1}"/>
                </a:ext>
              </a:extLst>
            </p:cNvPr>
            <p:cNvCxnSpPr/>
            <p:nvPr/>
          </p:nvCxnSpPr>
          <p:spPr>
            <a:xfrm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4E0BA64F-01C4-4A13-AC99-1081BA3214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2DF22938-66D3-4EEC-B7C3-B48332934A82}"/>
              </a:ext>
            </a:extLst>
          </p:cNvPr>
          <p:cNvGrpSpPr/>
          <p:nvPr/>
        </p:nvGrpSpPr>
        <p:grpSpPr>
          <a:xfrm>
            <a:off x="10584349" y="3444726"/>
            <a:ext cx="540000" cy="648000"/>
            <a:chOff x="3529374" y="4967962"/>
            <a:chExt cx="540000" cy="648000"/>
          </a:xfrm>
        </p:grpSpPr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3792F470-0209-48E1-A950-4E2850E6DBF1}"/>
                </a:ext>
              </a:extLst>
            </p:cNvPr>
            <p:cNvCxnSpPr/>
            <p:nvPr/>
          </p:nvCxnSpPr>
          <p:spPr>
            <a:xfrm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3DAA018C-4341-4E47-9E95-C425BFD80D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29374" y="4967962"/>
              <a:ext cx="540000" cy="648000"/>
            </a:xfrm>
            <a:prstGeom prst="line">
              <a:avLst/>
            </a:prstGeom>
            <a:ln w="7620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195738575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9268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30: Venn diagrams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0CF6543E-853E-48C5-A1E4-2FC1D46347B8}"/>
              </a:ext>
            </a:extLst>
          </p:cNvPr>
          <p:cNvSpPr/>
          <p:nvPr/>
        </p:nvSpPr>
        <p:spPr>
          <a:xfrm>
            <a:off x="1275446" y="1507695"/>
            <a:ext cx="381399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4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DDD150E-50D6-4F89-96AB-C822598CA25D}"/>
              </a:ext>
            </a:extLst>
          </p:cNvPr>
          <p:cNvSpPr/>
          <p:nvPr/>
        </p:nvSpPr>
        <p:spPr>
          <a:xfrm>
            <a:off x="7522287" y="1507695"/>
            <a:ext cx="347625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5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614C9DAC-9647-4280-82BE-F1C62A9A5802}"/>
              </a:ext>
            </a:extLst>
          </p:cNvPr>
          <p:cNvSpPr/>
          <p:nvPr/>
        </p:nvSpPr>
        <p:spPr>
          <a:xfrm>
            <a:off x="1129606" y="2244249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76B67E0D-211D-4CF1-BB56-EF36A1B08EFC}"/>
              </a:ext>
            </a:extLst>
          </p:cNvPr>
          <p:cNvSpPr/>
          <p:nvPr/>
        </p:nvSpPr>
        <p:spPr>
          <a:xfrm>
            <a:off x="5032236" y="2251017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CD80F6E-2DC2-4455-9A41-6CE7AEA574C1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813547894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9268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30: Venn diagrams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0CF6543E-853E-48C5-A1E4-2FC1D46347B8}"/>
              </a:ext>
            </a:extLst>
          </p:cNvPr>
          <p:cNvSpPr/>
          <p:nvPr/>
        </p:nvSpPr>
        <p:spPr>
          <a:xfrm>
            <a:off x="1275446" y="1507695"/>
            <a:ext cx="381399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4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DDD150E-50D6-4F89-96AB-C822598CA25D}"/>
              </a:ext>
            </a:extLst>
          </p:cNvPr>
          <p:cNvSpPr/>
          <p:nvPr/>
        </p:nvSpPr>
        <p:spPr>
          <a:xfrm>
            <a:off x="7522287" y="1507695"/>
            <a:ext cx="347625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5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614C9DAC-9647-4280-82BE-F1C62A9A5802}"/>
              </a:ext>
            </a:extLst>
          </p:cNvPr>
          <p:cNvSpPr/>
          <p:nvPr/>
        </p:nvSpPr>
        <p:spPr>
          <a:xfrm>
            <a:off x="1129606" y="2244249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76B67E0D-211D-4CF1-BB56-EF36A1B08EFC}"/>
              </a:ext>
            </a:extLst>
          </p:cNvPr>
          <p:cNvSpPr/>
          <p:nvPr/>
        </p:nvSpPr>
        <p:spPr>
          <a:xfrm>
            <a:off x="5032236" y="2251017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FF49C826-2D68-4D2B-80AA-606CF8EDDF0F}"/>
              </a:ext>
            </a:extLst>
          </p:cNvPr>
          <p:cNvSpPr/>
          <p:nvPr/>
        </p:nvSpPr>
        <p:spPr>
          <a:xfrm>
            <a:off x="8144534" y="4190914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15</a:t>
            </a:r>
            <a:endParaRPr lang="en-GB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E068068-9D02-470A-B22E-4360B63132B2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3477423759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9268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30: Venn diagrams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0CF6543E-853E-48C5-A1E4-2FC1D46347B8}"/>
              </a:ext>
            </a:extLst>
          </p:cNvPr>
          <p:cNvSpPr/>
          <p:nvPr/>
        </p:nvSpPr>
        <p:spPr>
          <a:xfrm>
            <a:off x="1275446" y="1507695"/>
            <a:ext cx="381399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4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DDD150E-50D6-4F89-96AB-C822598CA25D}"/>
              </a:ext>
            </a:extLst>
          </p:cNvPr>
          <p:cNvSpPr/>
          <p:nvPr/>
        </p:nvSpPr>
        <p:spPr>
          <a:xfrm>
            <a:off x="7522287" y="1507695"/>
            <a:ext cx="347625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5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614C9DAC-9647-4280-82BE-F1C62A9A5802}"/>
              </a:ext>
            </a:extLst>
          </p:cNvPr>
          <p:cNvSpPr/>
          <p:nvPr/>
        </p:nvSpPr>
        <p:spPr>
          <a:xfrm>
            <a:off x="1129606" y="2244249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76B67E0D-211D-4CF1-BB56-EF36A1B08EFC}"/>
              </a:ext>
            </a:extLst>
          </p:cNvPr>
          <p:cNvSpPr/>
          <p:nvPr/>
        </p:nvSpPr>
        <p:spPr>
          <a:xfrm>
            <a:off x="5032236" y="2251017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FF49C826-2D68-4D2B-80AA-606CF8EDDF0F}"/>
              </a:ext>
            </a:extLst>
          </p:cNvPr>
          <p:cNvSpPr/>
          <p:nvPr/>
        </p:nvSpPr>
        <p:spPr>
          <a:xfrm>
            <a:off x="8144534" y="4190914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15</a:t>
            </a:r>
            <a:endParaRPr lang="en-GB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0326605-C3B7-4104-84AF-FCBABB0FC91F}"/>
              </a:ext>
            </a:extLst>
          </p:cNvPr>
          <p:cNvSpPr/>
          <p:nvPr/>
        </p:nvSpPr>
        <p:spPr>
          <a:xfrm>
            <a:off x="5130586" y="3625074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40</a:t>
            </a:r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757E356-1100-4F6A-ABFC-7EB5B99F3FF5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345671735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9268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30: Venn diagrams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0CF6543E-853E-48C5-A1E4-2FC1D46347B8}"/>
              </a:ext>
            </a:extLst>
          </p:cNvPr>
          <p:cNvSpPr/>
          <p:nvPr/>
        </p:nvSpPr>
        <p:spPr>
          <a:xfrm>
            <a:off x="1275446" y="1507695"/>
            <a:ext cx="381399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4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DDD150E-50D6-4F89-96AB-C822598CA25D}"/>
              </a:ext>
            </a:extLst>
          </p:cNvPr>
          <p:cNvSpPr/>
          <p:nvPr/>
        </p:nvSpPr>
        <p:spPr>
          <a:xfrm>
            <a:off x="7522287" y="1507695"/>
            <a:ext cx="347625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5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614C9DAC-9647-4280-82BE-F1C62A9A5802}"/>
              </a:ext>
            </a:extLst>
          </p:cNvPr>
          <p:cNvSpPr/>
          <p:nvPr/>
        </p:nvSpPr>
        <p:spPr>
          <a:xfrm>
            <a:off x="1129606" y="2244249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76B67E0D-211D-4CF1-BB56-EF36A1B08EFC}"/>
              </a:ext>
            </a:extLst>
          </p:cNvPr>
          <p:cNvSpPr/>
          <p:nvPr/>
        </p:nvSpPr>
        <p:spPr>
          <a:xfrm>
            <a:off x="5032236" y="2251017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FF49C826-2D68-4D2B-80AA-606CF8EDDF0F}"/>
              </a:ext>
            </a:extLst>
          </p:cNvPr>
          <p:cNvSpPr/>
          <p:nvPr/>
        </p:nvSpPr>
        <p:spPr>
          <a:xfrm>
            <a:off x="8144534" y="4190914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15</a:t>
            </a:r>
            <a:endParaRPr lang="en-GB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70556E2-59F5-4F0B-AF42-B7AE6E0271F5}"/>
              </a:ext>
            </a:extLst>
          </p:cNvPr>
          <p:cNvSpPr/>
          <p:nvPr/>
        </p:nvSpPr>
        <p:spPr>
          <a:xfrm>
            <a:off x="9822966" y="5623502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99</a:t>
            </a:r>
            <a:endParaRPr lang="en-GB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0326605-C3B7-4104-84AF-FCBABB0FC91F}"/>
              </a:ext>
            </a:extLst>
          </p:cNvPr>
          <p:cNvSpPr/>
          <p:nvPr/>
        </p:nvSpPr>
        <p:spPr>
          <a:xfrm>
            <a:off x="5130586" y="3625074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40</a:t>
            </a:r>
            <a:endParaRPr lang="en-GB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6C9E498-7799-4C5C-9E03-9F3FB6B66891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1982396862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9268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30: Venn diagrams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0CF6543E-853E-48C5-A1E4-2FC1D46347B8}"/>
              </a:ext>
            </a:extLst>
          </p:cNvPr>
          <p:cNvSpPr/>
          <p:nvPr/>
        </p:nvSpPr>
        <p:spPr>
          <a:xfrm>
            <a:off x="1275446" y="1507695"/>
            <a:ext cx="381399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4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DDD150E-50D6-4F89-96AB-C822598CA25D}"/>
              </a:ext>
            </a:extLst>
          </p:cNvPr>
          <p:cNvSpPr/>
          <p:nvPr/>
        </p:nvSpPr>
        <p:spPr>
          <a:xfrm>
            <a:off x="7522287" y="1507695"/>
            <a:ext cx="347625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5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614C9DAC-9647-4280-82BE-F1C62A9A5802}"/>
              </a:ext>
            </a:extLst>
          </p:cNvPr>
          <p:cNvSpPr/>
          <p:nvPr/>
        </p:nvSpPr>
        <p:spPr>
          <a:xfrm>
            <a:off x="1129606" y="2244249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76B67E0D-211D-4CF1-BB56-EF36A1B08EFC}"/>
              </a:ext>
            </a:extLst>
          </p:cNvPr>
          <p:cNvSpPr/>
          <p:nvPr/>
        </p:nvSpPr>
        <p:spPr>
          <a:xfrm>
            <a:off x="5032236" y="2251017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FF49C826-2D68-4D2B-80AA-606CF8EDDF0F}"/>
              </a:ext>
            </a:extLst>
          </p:cNvPr>
          <p:cNvSpPr/>
          <p:nvPr/>
        </p:nvSpPr>
        <p:spPr>
          <a:xfrm>
            <a:off x="8144534" y="4190914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15</a:t>
            </a:r>
            <a:endParaRPr lang="en-GB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70556E2-59F5-4F0B-AF42-B7AE6E0271F5}"/>
              </a:ext>
            </a:extLst>
          </p:cNvPr>
          <p:cNvSpPr/>
          <p:nvPr/>
        </p:nvSpPr>
        <p:spPr>
          <a:xfrm>
            <a:off x="9822966" y="5623502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99</a:t>
            </a:r>
            <a:endParaRPr lang="en-GB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0326605-C3B7-4104-84AF-FCBABB0FC91F}"/>
              </a:ext>
            </a:extLst>
          </p:cNvPr>
          <p:cNvSpPr/>
          <p:nvPr/>
        </p:nvSpPr>
        <p:spPr>
          <a:xfrm>
            <a:off x="5130586" y="3625074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40</a:t>
            </a:r>
            <a:endParaRPr lang="en-GB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794011F7-9BD8-4040-8A52-61BE3350A37B}"/>
              </a:ext>
            </a:extLst>
          </p:cNvPr>
          <p:cNvSpPr/>
          <p:nvPr/>
        </p:nvSpPr>
        <p:spPr>
          <a:xfrm>
            <a:off x="6147425" y="3625074"/>
            <a:ext cx="10358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120</a:t>
            </a:r>
            <a:endParaRPr lang="en-GB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B1D6AAE-83EA-440C-ABBB-2D03D1744AC6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3717851104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9268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30: Venn diagrams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0CF6543E-853E-48C5-A1E4-2FC1D46347B8}"/>
              </a:ext>
            </a:extLst>
          </p:cNvPr>
          <p:cNvSpPr/>
          <p:nvPr/>
        </p:nvSpPr>
        <p:spPr>
          <a:xfrm>
            <a:off x="1275446" y="1507695"/>
            <a:ext cx="381399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4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DDD150E-50D6-4F89-96AB-C822598CA25D}"/>
              </a:ext>
            </a:extLst>
          </p:cNvPr>
          <p:cNvSpPr/>
          <p:nvPr/>
        </p:nvSpPr>
        <p:spPr>
          <a:xfrm>
            <a:off x="7522287" y="1507695"/>
            <a:ext cx="347625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5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614C9DAC-9647-4280-82BE-F1C62A9A5802}"/>
              </a:ext>
            </a:extLst>
          </p:cNvPr>
          <p:cNvSpPr/>
          <p:nvPr/>
        </p:nvSpPr>
        <p:spPr>
          <a:xfrm>
            <a:off x="1129606" y="2244249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76B67E0D-211D-4CF1-BB56-EF36A1B08EFC}"/>
              </a:ext>
            </a:extLst>
          </p:cNvPr>
          <p:cNvSpPr/>
          <p:nvPr/>
        </p:nvSpPr>
        <p:spPr>
          <a:xfrm>
            <a:off x="5032236" y="2251017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C620A47-8D19-491B-8DFB-28EEF9A64E4B}"/>
              </a:ext>
            </a:extLst>
          </p:cNvPr>
          <p:cNvSpPr/>
          <p:nvPr/>
        </p:nvSpPr>
        <p:spPr>
          <a:xfrm>
            <a:off x="3317200" y="4066155"/>
            <a:ext cx="10358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404</a:t>
            </a:r>
            <a:endParaRPr lang="en-GB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FF49C826-2D68-4D2B-80AA-606CF8EDDF0F}"/>
              </a:ext>
            </a:extLst>
          </p:cNvPr>
          <p:cNvSpPr/>
          <p:nvPr/>
        </p:nvSpPr>
        <p:spPr>
          <a:xfrm>
            <a:off x="8144534" y="4190914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15</a:t>
            </a:r>
            <a:endParaRPr lang="en-GB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70556E2-59F5-4F0B-AF42-B7AE6E0271F5}"/>
              </a:ext>
            </a:extLst>
          </p:cNvPr>
          <p:cNvSpPr/>
          <p:nvPr/>
        </p:nvSpPr>
        <p:spPr>
          <a:xfrm>
            <a:off x="9822966" y="5623502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99</a:t>
            </a:r>
            <a:endParaRPr lang="en-GB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0326605-C3B7-4104-84AF-FCBABB0FC91F}"/>
              </a:ext>
            </a:extLst>
          </p:cNvPr>
          <p:cNvSpPr/>
          <p:nvPr/>
        </p:nvSpPr>
        <p:spPr>
          <a:xfrm>
            <a:off x="5130586" y="3625074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40</a:t>
            </a:r>
            <a:endParaRPr lang="en-GB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794011F7-9BD8-4040-8A52-61BE3350A37B}"/>
              </a:ext>
            </a:extLst>
          </p:cNvPr>
          <p:cNvSpPr/>
          <p:nvPr/>
        </p:nvSpPr>
        <p:spPr>
          <a:xfrm>
            <a:off x="6147425" y="3625074"/>
            <a:ext cx="10358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120</a:t>
            </a:r>
            <a:endParaRPr lang="en-GB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F12C567-0D87-46C4-8F2E-2D8F304F4B9A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4268808071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9268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30: Venn diagrams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0CF6543E-853E-48C5-A1E4-2FC1D46347B8}"/>
              </a:ext>
            </a:extLst>
          </p:cNvPr>
          <p:cNvSpPr/>
          <p:nvPr/>
        </p:nvSpPr>
        <p:spPr>
          <a:xfrm>
            <a:off x="1275446" y="1507695"/>
            <a:ext cx="381399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4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DDD150E-50D6-4F89-96AB-C822598CA25D}"/>
              </a:ext>
            </a:extLst>
          </p:cNvPr>
          <p:cNvSpPr/>
          <p:nvPr/>
        </p:nvSpPr>
        <p:spPr>
          <a:xfrm>
            <a:off x="7522287" y="1507695"/>
            <a:ext cx="347625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5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614C9DAC-9647-4280-82BE-F1C62A9A5802}"/>
              </a:ext>
            </a:extLst>
          </p:cNvPr>
          <p:cNvSpPr/>
          <p:nvPr/>
        </p:nvSpPr>
        <p:spPr>
          <a:xfrm>
            <a:off x="1129606" y="2244249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76B67E0D-211D-4CF1-BB56-EF36A1B08EFC}"/>
              </a:ext>
            </a:extLst>
          </p:cNvPr>
          <p:cNvSpPr/>
          <p:nvPr/>
        </p:nvSpPr>
        <p:spPr>
          <a:xfrm>
            <a:off x="5032236" y="2251017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59EB646F-EFE7-46F8-80D3-2B9F81C6F445}"/>
              </a:ext>
            </a:extLst>
          </p:cNvPr>
          <p:cNvSpPr/>
          <p:nvPr/>
        </p:nvSpPr>
        <p:spPr>
          <a:xfrm>
            <a:off x="3125825" y="3909159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92F40B7E-E69C-435C-8B66-692DDBE4828C}"/>
              </a:ext>
            </a:extLst>
          </p:cNvPr>
          <p:cNvSpPr/>
          <p:nvPr/>
        </p:nvSpPr>
        <p:spPr>
          <a:xfrm>
            <a:off x="3474987" y="7371927"/>
            <a:ext cx="5421676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numbers less than 50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C620A47-8D19-491B-8DFB-28EEF9A64E4B}"/>
              </a:ext>
            </a:extLst>
          </p:cNvPr>
          <p:cNvSpPr/>
          <p:nvPr/>
        </p:nvSpPr>
        <p:spPr>
          <a:xfrm>
            <a:off x="3317200" y="4066155"/>
            <a:ext cx="10358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50000"/>
                  </a:schemeClr>
                </a:solidFill>
                <a:latin typeface="Century Gothic" panose="020B0502020202020204" pitchFamily="34" charset="0"/>
              </a:rPr>
              <a:t>404</a:t>
            </a:r>
            <a:endParaRPr lang="en-GB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FF49C826-2D68-4D2B-80AA-606CF8EDDF0F}"/>
              </a:ext>
            </a:extLst>
          </p:cNvPr>
          <p:cNvSpPr/>
          <p:nvPr/>
        </p:nvSpPr>
        <p:spPr>
          <a:xfrm>
            <a:off x="8144534" y="4190914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50000"/>
                  </a:schemeClr>
                </a:solidFill>
                <a:latin typeface="Century Gothic" panose="020B0502020202020204" pitchFamily="34" charset="0"/>
              </a:rPr>
              <a:t>15</a:t>
            </a:r>
            <a:endParaRPr lang="en-GB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70556E2-59F5-4F0B-AF42-B7AE6E0271F5}"/>
              </a:ext>
            </a:extLst>
          </p:cNvPr>
          <p:cNvSpPr/>
          <p:nvPr/>
        </p:nvSpPr>
        <p:spPr>
          <a:xfrm>
            <a:off x="9822966" y="5623502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99</a:t>
            </a:r>
            <a:endParaRPr lang="en-GB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0326605-C3B7-4104-84AF-FCBABB0FC91F}"/>
              </a:ext>
            </a:extLst>
          </p:cNvPr>
          <p:cNvSpPr/>
          <p:nvPr/>
        </p:nvSpPr>
        <p:spPr>
          <a:xfrm>
            <a:off x="5130586" y="3625074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50000"/>
                  </a:schemeClr>
                </a:solidFill>
                <a:latin typeface="Century Gothic" panose="020B0502020202020204" pitchFamily="34" charset="0"/>
              </a:rPr>
              <a:t>40</a:t>
            </a:r>
            <a:endParaRPr lang="en-GB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794011F7-9BD8-4040-8A52-61BE3350A37B}"/>
              </a:ext>
            </a:extLst>
          </p:cNvPr>
          <p:cNvSpPr/>
          <p:nvPr/>
        </p:nvSpPr>
        <p:spPr>
          <a:xfrm>
            <a:off x="6147425" y="3625074"/>
            <a:ext cx="10358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50000"/>
                  </a:schemeClr>
                </a:solidFill>
                <a:latin typeface="Century Gothic" panose="020B0502020202020204" pitchFamily="34" charset="0"/>
              </a:rPr>
              <a:t>120</a:t>
            </a:r>
            <a:endParaRPr lang="en-GB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B3D068A-9AA1-494C-8CC5-94045DEF2C40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3810954012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9268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30: Venn diagrams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0CF6543E-853E-48C5-A1E4-2FC1D46347B8}"/>
              </a:ext>
            </a:extLst>
          </p:cNvPr>
          <p:cNvSpPr/>
          <p:nvPr/>
        </p:nvSpPr>
        <p:spPr>
          <a:xfrm>
            <a:off x="1275446" y="1507695"/>
            <a:ext cx="381399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4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DDD150E-50D6-4F89-96AB-C822598CA25D}"/>
              </a:ext>
            </a:extLst>
          </p:cNvPr>
          <p:cNvSpPr/>
          <p:nvPr/>
        </p:nvSpPr>
        <p:spPr>
          <a:xfrm>
            <a:off x="7522287" y="1507695"/>
            <a:ext cx="347625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5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614C9DAC-9647-4280-82BE-F1C62A9A5802}"/>
              </a:ext>
            </a:extLst>
          </p:cNvPr>
          <p:cNvSpPr/>
          <p:nvPr/>
        </p:nvSpPr>
        <p:spPr>
          <a:xfrm>
            <a:off x="1129606" y="2244249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76B67E0D-211D-4CF1-BB56-EF36A1B08EFC}"/>
              </a:ext>
            </a:extLst>
          </p:cNvPr>
          <p:cNvSpPr/>
          <p:nvPr/>
        </p:nvSpPr>
        <p:spPr>
          <a:xfrm>
            <a:off x="5032236" y="2251017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59EB646F-EFE7-46F8-80D3-2B9F81C6F445}"/>
              </a:ext>
            </a:extLst>
          </p:cNvPr>
          <p:cNvSpPr/>
          <p:nvPr/>
        </p:nvSpPr>
        <p:spPr>
          <a:xfrm>
            <a:off x="3125825" y="3909159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92F40B7E-E69C-435C-8B66-692DDBE4828C}"/>
              </a:ext>
            </a:extLst>
          </p:cNvPr>
          <p:cNvSpPr/>
          <p:nvPr/>
        </p:nvSpPr>
        <p:spPr>
          <a:xfrm>
            <a:off x="3474987" y="7371927"/>
            <a:ext cx="5421676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numbers less than 50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C620A47-8D19-491B-8DFB-28EEF9A64E4B}"/>
              </a:ext>
            </a:extLst>
          </p:cNvPr>
          <p:cNvSpPr/>
          <p:nvPr/>
        </p:nvSpPr>
        <p:spPr>
          <a:xfrm>
            <a:off x="3317200" y="4066155"/>
            <a:ext cx="10358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50000"/>
                  </a:schemeClr>
                </a:solidFill>
                <a:latin typeface="Century Gothic" panose="020B0502020202020204" pitchFamily="34" charset="0"/>
              </a:rPr>
              <a:t>404</a:t>
            </a:r>
            <a:endParaRPr lang="en-GB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FF49C826-2D68-4D2B-80AA-606CF8EDDF0F}"/>
              </a:ext>
            </a:extLst>
          </p:cNvPr>
          <p:cNvSpPr/>
          <p:nvPr/>
        </p:nvSpPr>
        <p:spPr>
          <a:xfrm>
            <a:off x="7522287" y="4648572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15</a:t>
            </a:r>
            <a:endParaRPr lang="en-GB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70556E2-59F5-4F0B-AF42-B7AE6E0271F5}"/>
              </a:ext>
            </a:extLst>
          </p:cNvPr>
          <p:cNvSpPr/>
          <p:nvPr/>
        </p:nvSpPr>
        <p:spPr>
          <a:xfrm>
            <a:off x="9822966" y="5623502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99</a:t>
            </a:r>
            <a:endParaRPr lang="en-GB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0326605-C3B7-4104-84AF-FCBABB0FC91F}"/>
              </a:ext>
            </a:extLst>
          </p:cNvPr>
          <p:cNvSpPr/>
          <p:nvPr/>
        </p:nvSpPr>
        <p:spPr>
          <a:xfrm>
            <a:off x="5130586" y="3625074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50000"/>
                  </a:schemeClr>
                </a:solidFill>
                <a:latin typeface="Century Gothic" panose="020B0502020202020204" pitchFamily="34" charset="0"/>
              </a:rPr>
              <a:t>40</a:t>
            </a:r>
            <a:endParaRPr lang="en-GB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794011F7-9BD8-4040-8A52-61BE3350A37B}"/>
              </a:ext>
            </a:extLst>
          </p:cNvPr>
          <p:cNvSpPr/>
          <p:nvPr/>
        </p:nvSpPr>
        <p:spPr>
          <a:xfrm>
            <a:off x="6147425" y="3625074"/>
            <a:ext cx="10358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50000"/>
                  </a:schemeClr>
                </a:solidFill>
                <a:latin typeface="Century Gothic" panose="020B0502020202020204" pitchFamily="34" charset="0"/>
              </a:rPr>
              <a:t>120</a:t>
            </a:r>
            <a:endParaRPr lang="en-GB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804F144-65EF-4134-9FCC-83428D222C31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2445671726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9268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30: Venn diagrams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0CF6543E-853E-48C5-A1E4-2FC1D46347B8}"/>
              </a:ext>
            </a:extLst>
          </p:cNvPr>
          <p:cNvSpPr/>
          <p:nvPr/>
        </p:nvSpPr>
        <p:spPr>
          <a:xfrm>
            <a:off x="1275446" y="1507695"/>
            <a:ext cx="381399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4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DDD150E-50D6-4F89-96AB-C822598CA25D}"/>
              </a:ext>
            </a:extLst>
          </p:cNvPr>
          <p:cNvSpPr/>
          <p:nvPr/>
        </p:nvSpPr>
        <p:spPr>
          <a:xfrm>
            <a:off x="7522287" y="1507695"/>
            <a:ext cx="347625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5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614C9DAC-9647-4280-82BE-F1C62A9A5802}"/>
              </a:ext>
            </a:extLst>
          </p:cNvPr>
          <p:cNvSpPr/>
          <p:nvPr/>
        </p:nvSpPr>
        <p:spPr>
          <a:xfrm>
            <a:off x="1129606" y="2244249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76B67E0D-211D-4CF1-BB56-EF36A1B08EFC}"/>
              </a:ext>
            </a:extLst>
          </p:cNvPr>
          <p:cNvSpPr/>
          <p:nvPr/>
        </p:nvSpPr>
        <p:spPr>
          <a:xfrm>
            <a:off x="5032236" y="2251017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59EB646F-EFE7-46F8-80D3-2B9F81C6F445}"/>
              </a:ext>
            </a:extLst>
          </p:cNvPr>
          <p:cNvSpPr/>
          <p:nvPr/>
        </p:nvSpPr>
        <p:spPr>
          <a:xfrm>
            <a:off x="3125825" y="3909159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92F40B7E-E69C-435C-8B66-692DDBE4828C}"/>
              </a:ext>
            </a:extLst>
          </p:cNvPr>
          <p:cNvSpPr/>
          <p:nvPr/>
        </p:nvSpPr>
        <p:spPr>
          <a:xfrm>
            <a:off x="3474987" y="7371927"/>
            <a:ext cx="5421676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numbers less than 50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C620A47-8D19-491B-8DFB-28EEF9A64E4B}"/>
              </a:ext>
            </a:extLst>
          </p:cNvPr>
          <p:cNvSpPr/>
          <p:nvPr/>
        </p:nvSpPr>
        <p:spPr>
          <a:xfrm>
            <a:off x="3317200" y="4066155"/>
            <a:ext cx="10358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50000"/>
                  </a:schemeClr>
                </a:solidFill>
                <a:latin typeface="Century Gothic" panose="020B0502020202020204" pitchFamily="34" charset="0"/>
              </a:rPr>
              <a:t>404</a:t>
            </a:r>
            <a:endParaRPr lang="en-GB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FF49C826-2D68-4D2B-80AA-606CF8EDDF0F}"/>
              </a:ext>
            </a:extLst>
          </p:cNvPr>
          <p:cNvSpPr/>
          <p:nvPr/>
        </p:nvSpPr>
        <p:spPr>
          <a:xfrm>
            <a:off x="7522287" y="4648572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15</a:t>
            </a:r>
            <a:endParaRPr lang="en-GB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70556E2-59F5-4F0B-AF42-B7AE6E0271F5}"/>
              </a:ext>
            </a:extLst>
          </p:cNvPr>
          <p:cNvSpPr/>
          <p:nvPr/>
        </p:nvSpPr>
        <p:spPr>
          <a:xfrm>
            <a:off x="9822966" y="5623502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99</a:t>
            </a:r>
            <a:endParaRPr lang="en-GB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0326605-C3B7-4104-84AF-FCBABB0FC91F}"/>
              </a:ext>
            </a:extLst>
          </p:cNvPr>
          <p:cNvSpPr/>
          <p:nvPr/>
        </p:nvSpPr>
        <p:spPr>
          <a:xfrm>
            <a:off x="5771360" y="4218057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40</a:t>
            </a:r>
            <a:endParaRPr lang="en-GB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794011F7-9BD8-4040-8A52-61BE3350A37B}"/>
              </a:ext>
            </a:extLst>
          </p:cNvPr>
          <p:cNvSpPr/>
          <p:nvPr/>
        </p:nvSpPr>
        <p:spPr>
          <a:xfrm>
            <a:off x="6147425" y="3625074"/>
            <a:ext cx="10358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50000"/>
                  </a:schemeClr>
                </a:solidFill>
                <a:latin typeface="Century Gothic" panose="020B0502020202020204" pitchFamily="34" charset="0"/>
              </a:rPr>
              <a:t>120</a:t>
            </a:r>
            <a:endParaRPr lang="en-GB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CF9EAC8-3646-4310-A3A9-36EA07C5A1BD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3113027714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9268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30: Venn diagrams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0CF6543E-853E-48C5-A1E4-2FC1D46347B8}"/>
              </a:ext>
            </a:extLst>
          </p:cNvPr>
          <p:cNvSpPr/>
          <p:nvPr/>
        </p:nvSpPr>
        <p:spPr>
          <a:xfrm>
            <a:off x="1275446" y="1507695"/>
            <a:ext cx="381399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4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DDD150E-50D6-4F89-96AB-C822598CA25D}"/>
              </a:ext>
            </a:extLst>
          </p:cNvPr>
          <p:cNvSpPr/>
          <p:nvPr/>
        </p:nvSpPr>
        <p:spPr>
          <a:xfrm>
            <a:off x="7522287" y="1507695"/>
            <a:ext cx="347625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5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614C9DAC-9647-4280-82BE-F1C62A9A5802}"/>
              </a:ext>
            </a:extLst>
          </p:cNvPr>
          <p:cNvSpPr/>
          <p:nvPr/>
        </p:nvSpPr>
        <p:spPr>
          <a:xfrm>
            <a:off x="1129606" y="2244249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76B67E0D-211D-4CF1-BB56-EF36A1B08EFC}"/>
              </a:ext>
            </a:extLst>
          </p:cNvPr>
          <p:cNvSpPr/>
          <p:nvPr/>
        </p:nvSpPr>
        <p:spPr>
          <a:xfrm>
            <a:off x="5032236" y="2251017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59EB646F-EFE7-46F8-80D3-2B9F81C6F445}"/>
              </a:ext>
            </a:extLst>
          </p:cNvPr>
          <p:cNvSpPr/>
          <p:nvPr/>
        </p:nvSpPr>
        <p:spPr>
          <a:xfrm>
            <a:off x="3125825" y="3909159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92F40B7E-E69C-435C-8B66-692DDBE4828C}"/>
              </a:ext>
            </a:extLst>
          </p:cNvPr>
          <p:cNvSpPr/>
          <p:nvPr/>
        </p:nvSpPr>
        <p:spPr>
          <a:xfrm>
            <a:off x="3474987" y="7371927"/>
            <a:ext cx="5421676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numbers less than 50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C620A47-8D19-491B-8DFB-28EEF9A64E4B}"/>
              </a:ext>
            </a:extLst>
          </p:cNvPr>
          <p:cNvSpPr/>
          <p:nvPr/>
        </p:nvSpPr>
        <p:spPr>
          <a:xfrm>
            <a:off x="3317200" y="4066155"/>
            <a:ext cx="10358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schemeClr val="bg1">
                    <a:lumMod val="50000"/>
                  </a:schemeClr>
                </a:solidFill>
                <a:latin typeface="Century Gothic" panose="020B0502020202020204" pitchFamily="34" charset="0"/>
              </a:rPr>
              <a:t>404</a:t>
            </a:r>
            <a:endParaRPr lang="en-GB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FF49C826-2D68-4D2B-80AA-606CF8EDDF0F}"/>
              </a:ext>
            </a:extLst>
          </p:cNvPr>
          <p:cNvSpPr/>
          <p:nvPr/>
        </p:nvSpPr>
        <p:spPr>
          <a:xfrm>
            <a:off x="7522287" y="4648572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15</a:t>
            </a:r>
            <a:endParaRPr lang="en-GB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70556E2-59F5-4F0B-AF42-B7AE6E0271F5}"/>
              </a:ext>
            </a:extLst>
          </p:cNvPr>
          <p:cNvSpPr/>
          <p:nvPr/>
        </p:nvSpPr>
        <p:spPr>
          <a:xfrm>
            <a:off x="9822966" y="5623502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99</a:t>
            </a:r>
            <a:endParaRPr lang="en-GB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0326605-C3B7-4104-84AF-FCBABB0FC91F}"/>
              </a:ext>
            </a:extLst>
          </p:cNvPr>
          <p:cNvSpPr/>
          <p:nvPr/>
        </p:nvSpPr>
        <p:spPr>
          <a:xfrm>
            <a:off x="5771360" y="4218057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40</a:t>
            </a:r>
            <a:endParaRPr lang="en-GB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794011F7-9BD8-4040-8A52-61BE3350A37B}"/>
              </a:ext>
            </a:extLst>
          </p:cNvPr>
          <p:cNvSpPr/>
          <p:nvPr/>
        </p:nvSpPr>
        <p:spPr>
          <a:xfrm>
            <a:off x="5667894" y="3040745"/>
            <a:ext cx="10358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120</a:t>
            </a:r>
            <a:endParaRPr lang="en-GB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28B4A25-747A-4A08-A369-BA806313CB4B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2869928682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89268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30: Venn diagrams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0CF6543E-853E-48C5-A1E4-2FC1D46347B8}"/>
              </a:ext>
            </a:extLst>
          </p:cNvPr>
          <p:cNvSpPr/>
          <p:nvPr/>
        </p:nvSpPr>
        <p:spPr>
          <a:xfrm>
            <a:off x="1275446" y="1507695"/>
            <a:ext cx="381399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4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DDD150E-50D6-4F89-96AB-C822598CA25D}"/>
              </a:ext>
            </a:extLst>
          </p:cNvPr>
          <p:cNvSpPr/>
          <p:nvPr/>
        </p:nvSpPr>
        <p:spPr>
          <a:xfrm>
            <a:off x="7522287" y="1507695"/>
            <a:ext cx="347625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multiples of 5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614C9DAC-9647-4280-82BE-F1C62A9A5802}"/>
              </a:ext>
            </a:extLst>
          </p:cNvPr>
          <p:cNvSpPr/>
          <p:nvPr/>
        </p:nvSpPr>
        <p:spPr>
          <a:xfrm>
            <a:off x="1129606" y="2244249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76B67E0D-211D-4CF1-BB56-EF36A1B08EFC}"/>
              </a:ext>
            </a:extLst>
          </p:cNvPr>
          <p:cNvSpPr/>
          <p:nvPr/>
        </p:nvSpPr>
        <p:spPr>
          <a:xfrm>
            <a:off x="5032236" y="2251017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59EB646F-EFE7-46F8-80D3-2B9F81C6F445}"/>
              </a:ext>
            </a:extLst>
          </p:cNvPr>
          <p:cNvSpPr/>
          <p:nvPr/>
        </p:nvSpPr>
        <p:spPr>
          <a:xfrm>
            <a:off x="3125825" y="3909159"/>
            <a:ext cx="6120000" cy="3456000"/>
          </a:xfrm>
          <a:prstGeom prst="ellipse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92F40B7E-E69C-435C-8B66-692DDBE4828C}"/>
              </a:ext>
            </a:extLst>
          </p:cNvPr>
          <p:cNvSpPr/>
          <p:nvPr/>
        </p:nvSpPr>
        <p:spPr>
          <a:xfrm>
            <a:off x="3474987" y="7371927"/>
            <a:ext cx="5421676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9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numbers less than 50</a:t>
            </a:r>
            <a:endParaRPr lang="en-GB" sz="4000" i="1" dirty="0">
              <a:latin typeface="Century Gothic" panose="020B0502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C620A47-8D19-491B-8DFB-28EEF9A64E4B}"/>
              </a:ext>
            </a:extLst>
          </p:cNvPr>
          <p:cNvSpPr/>
          <p:nvPr/>
        </p:nvSpPr>
        <p:spPr>
          <a:xfrm>
            <a:off x="2897630" y="3229025"/>
            <a:ext cx="10358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404</a:t>
            </a:r>
            <a:endParaRPr lang="en-GB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FF49C826-2D68-4D2B-80AA-606CF8EDDF0F}"/>
              </a:ext>
            </a:extLst>
          </p:cNvPr>
          <p:cNvSpPr/>
          <p:nvPr/>
        </p:nvSpPr>
        <p:spPr>
          <a:xfrm>
            <a:off x="7522287" y="4648572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15</a:t>
            </a:r>
            <a:endParaRPr lang="en-GB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70556E2-59F5-4F0B-AF42-B7AE6E0271F5}"/>
              </a:ext>
            </a:extLst>
          </p:cNvPr>
          <p:cNvSpPr/>
          <p:nvPr/>
        </p:nvSpPr>
        <p:spPr>
          <a:xfrm>
            <a:off x="9822966" y="5623502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99</a:t>
            </a:r>
            <a:endParaRPr lang="en-GB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0326605-C3B7-4104-84AF-FCBABB0FC91F}"/>
              </a:ext>
            </a:extLst>
          </p:cNvPr>
          <p:cNvSpPr/>
          <p:nvPr/>
        </p:nvSpPr>
        <p:spPr>
          <a:xfrm>
            <a:off x="5771360" y="4218057"/>
            <a:ext cx="75212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40</a:t>
            </a:r>
            <a:endParaRPr lang="en-GB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794011F7-9BD8-4040-8A52-61BE3350A37B}"/>
              </a:ext>
            </a:extLst>
          </p:cNvPr>
          <p:cNvSpPr/>
          <p:nvPr/>
        </p:nvSpPr>
        <p:spPr>
          <a:xfrm>
            <a:off x="5667894" y="3040745"/>
            <a:ext cx="10358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120</a:t>
            </a:r>
            <a:endParaRPr lang="en-GB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0D74EEB-C9B3-4D88-8E99-42D69ED4E78A}"/>
              </a:ext>
            </a:extLst>
          </p:cNvPr>
          <p:cNvSpPr txBox="1"/>
          <p:nvPr/>
        </p:nvSpPr>
        <p:spPr>
          <a:xfrm>
            <a:off x="256232" y="8587638"/>
            <a:ext cx="5242141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MULTIPLICATION AND DIVISION</a:t>
            </a:r>
          </a:p>
        </p:txBody>
      </p:sp>
    </p:spTree>
    <p:extLst>
      <p:ext uri="{BB962C8B-B14F-4D97-AF65-F5344CB8AC3E}">
        <p14:creationId xmlns:p14="http://schemas.microsoft.com/office/powerpoint/2010/main" val="2876510567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3400290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MIXED OPERATIONS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148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31: Different answers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3" name="Rectangle 72">
            <a:extLst>
              <a:ext uri="{FF2B5EF4-FFF2-40B4-BE49-F238E27FC236}">
                <a16:creationId xmlns:a16="http://schemas.microsoft.com/office/drawing/2014/main" id="{E53C8A99-8D92-4836-86DB-371CD3BFE304}"/>
              </a:ext>
            </a:extLst>
          </p:cNvPr>
          <p:cNvSpPr/>
          <p:nvPr/>
        </p:nvSpPr>
        <p:spPr>
          <a:xfrm>
            <a:off x="1988897" y="1490352"/>
            <a:ext cx="24304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÷ 2 = 20</a:t>
            </a:r>
            <a:endParaRPr lang="en-GB" sz="6600" dirty="0"/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FD5099F6-0BCA-4074-A302-1E79B16E0E06}"/>
              </a:ext>
            </a:extLst>
          </p:cNvPr>
          <p:cNvSpPr/>
          <p:nvPr/>
        </p:nvSpPr>
        <p:spPr>
          <a:xfrm>
            <a:off x="7364201" y="4719216"/>
            <a:ext cx="2967479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36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5 = 26 +</a:t>
            </a:r>
            <a:endParaRPr lang="en-GB" sz="6600" dirty="0"/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01312AA2-C877-4959-8F59-F1414C806CA4}"/>
              </a:ext>
            </a:extLst>
          </p:cNvPr>
          <p:cNvSpPr/>
          <p:nvPr/>
        </p:nvSpPr>
        <p:spPr>
          <a:xfrm>
            <a:off x="7626380" y="1490352"/>
            <a:ext cx="2400016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– 11 &gt; 8</a:t>
            </a:r>
            <a:endParaRPr lang="en-GB" sz="6600" dirty="0"/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C64C98AA-2CB0-469E-9B67-F4A48A3B6353}"/>
              </a:ext>
            </a:extLst>
          </p:cNvPr>
          <p:cNvSpPr/>
          <p:nvPr/>
        </p:nvSpPr>
        <p:spPr>
          <a:xfrm>
            <a:off x="6914501" y="3038874"/>
            <a:ext cx="358944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11 –        &gt; 8</a:t>
            </a:r>
            <a:endParaRPr lang="en-GB" sz="6600" dirty="0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04CA48F9-BB9F-4001-B642-704362451192}"/>
              </a:ext>
            </a:extLst>
          </p:cNvPr>
          <p:cNvSpPr/>
          <p:nvPr/>
        </p:nvSpPr>
        <p:spPr>
          <a:xfrm>
            <a:off x="712600" y="4719216"/>
            <a:ext cx="393088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24 –        = 18</a:t>
            </a:r>
            <a:endParaRPr lang="en-GB" sz="6600" dirty="0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23892D13-CB40-45B4-A3DE-2D77394EE589}"/>
              </a:ext>
            </a:extLst>
          </p:cNvPr>
          <p:cNvSpPr/>
          <p:nvPr/>
        </p:nvSpPr>
        <p:spPr>
          <a:xfrm>
            <a:off x="2219492" y="4700036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7FEC43DC-7EFC-4C91-85E1-A0BAA8BD1B45}"/>
              </a:ext>
            </a:extLst>
          </p:cNvPr>
          <p:cNvSpPr/>
          <p:nvPr/>
        </p:nvSpPr>
        <p:spPr>
          <a:xfrm>
            <a:off x="712600" y="3023678"/>
            <a:ext cx="406393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20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–        = 5</a:t>
            </a:r>
            <a:r>
              <a:rPr lang="en-GB" sz="36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endParaRPr lang="en-GB" sz="6600" dirty="0"/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A31357A9-CF8C-41A9-81EA-C9866B1C07B1}"/>
              </a:ext>
            </a:extLst>
          </p:cNvPr>
          <p:cNvSpPr/>
          <p:nvPr/>
        </p:nvSpPr>
        <p:spPr>
          <a:xfrm>
            <a:off x="2189512" y="3023884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8953F318-EC6F-4249-B57B-253ABF05F87C}"/>
              </a:ext>
            </a:extLst>
          </p:cNvPr>
          <p:cNvSpPr/>
          <p:nvPr/>
        </p:nvSpPr>
        <p:spPr>
          <a:xfrm>
            <a:off x="947826" y="1448378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3A9C93E7-F424-498B-A35C-0F61633337F2}"/>
              </a:ext>
            </a:extLst>
          </p:cNvPr>
          <p:cNvSpPr/>
          <p:nvPr/>
        </p:nvSpPr>
        <p:spPr>
          <a:xfrm>
            <a:off x="6542461" y="1483490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08D3A27A-00F8-4D83-9B0A-BAF99D6323F5}"/>
              </a:ext>
            </a:extLst>
          </p:cNvPr>
          <p:cNvSpPr/>
          <p:nvPr/>
        </p:nvSpPr>
        <p:spPr>
          <a:xfrm>
            <a:off x="8413230" y="3045715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EC467547-3CA5-4C82-9C03-332024EAB41E}"/>
              </a:ext>
            </a:extLst>
          </p:cNvPr>
          <p:cNvSpPr/>
          <p:nvPr/>
        </p:nvSpPr>
        <p:spPr>
          <a:xfrm>
            <a:off x="6425251" y="4700035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v</a:t>
            </a: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332AB13C-D84A-4F04-96AE-0FA31B0F7B5A}"/>
              </a:ext>
            </a:extLst>
          </p:cNvPr>
          <p:cNvSpPr/>
          <p:nvPr/>
        </p:nvSpPr>
        <p:spPr>
          <a:xfrm>
            <a:off x="10401676" y="4707428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9E1409D1-A9F8-4746-8E34-8A4A1A06AB8E}"/>
              </a:ext>
            </a:extLst>
          </p:cNvPr>
          <p:cNvSpPr/>
          <p:nvPr/>
        </p:nvSpPr>
        <p:spPr>
          <a:xfrm>
            <a:off x="4813504" y="3024044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43777874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3400290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MIXED OPERATIONS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148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31: Different answers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3" name="Rectangle 72">
            <a:extLst>
              <a:ext uri="{FF2B5EF4-FFF2-40B4-BE49-F238E27FC236}">
                <a16:creationId xmlns:a16="http://schemas.microsoft.com/office/drawing/2014/main" id="{E53C8A99-8D92-4836-86DB-371CD3BFE304}"/>
              </a:ext>
            </a:extLst>
          </p:cNvPr>
          <p:cNvSpPr/>
          <p:nvPr/>
        </p:nvSpPr>
        <p:spPr>
          <a:xfrm>
            <a:off x="1988897" y="1490352"/>
            <a:ext cx="24304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÷ 2 = 20</a:t>
            </a:r>
            <a:endParaRPr lang="en-GB" sz="6600" dirty="0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04CA48F9-BB9F-4001-B642-704362451192}"/>
              </a:ext>
            </a:extLst>
          </p:cNvPr>
          <p:cNvSpPr/>
          <p:nvPr/>
        </p:nvSpPr>
        <p:spPr>
          <a:xfrm>
            <a:off x="6582086" y="1463951"/>
            <a:ext cx="393088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24 –        = 18</a:t>
            </a:r>
            <a:endParaRPr lang="en-GB" sz="6600" dirty="0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23892D13-CB40-45B4-A3DE-2D77394EE589}"/>
              </a:ext>
            </a:extLst>
          </p:cNvPr>
          <p:cNvSpPr/>
          <p:nvPr/>
        </p:nvSpPr>
        <p:spPr>
          <a:xfrm>
            <a:off x="8088978" y="1444771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8953F318-EC6F-4249-B57B-253ABF05F87C}"/>
              </a:ext>
            </a:extLst>
          </p:cNvPr>
          <p:cNvSpPr/>
          <p:nvPr/>
        </p:nvSpPr>
        <p:spPr>
          <a:xfrm>
            <a:off x="947826" y="1448378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531D4C8-CF62-4A55-8ABF-D63375D57D8F}"/>
              </a:ext>
            </a:extLst>
          </p:cNvPr>
          <p:cNvSpPr/>
          <p:nvPr/>
        </p:nvSpPr>
        <p:spPr>
          <a:xfrm>
            <a:off x="1001681" y="1492695"/>
            <a:ext cx="75854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40</a:t>
            </a:r>
            <a:endParaRPr lang="en-GB" sz="1400" b="1" dirty="0">
              <a:solidFill>
                <a:srgbClr val="FF0000"/>
              </a:solidFill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E6ACB97F-C213-4A81-ABE6-8968CDF42C6A}"/>
              </a:ext>
            </a:extLst>
          </p:cNvPr>
          <p:cNvSpPr/>
          <p:nvPr/>
        </p:nvSpPr>
        <p:spPr>
          <a:xfrm>
            <a:off x="8285176" y="1492695"/>
            <a:ext cx="47160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</a:t>
            </a:r>
            <a:endParaRPr lang="en-GB" sz="1400" b="1" dirty="0">
              <a:solidFill>
                <a:srgbClr val="FF0000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342CB5B-AACA-465A-B69F-0B682CE06296}"/>
              </a:ext>
            </a:extLst>
          </p:cNvPr>
          <p:cNvSpPr/>
          <p:nvPr/>
        </p:nvSpPr>
        <p:spPr>
          <a:xfrm>
            <a:off x="634534" y="2580896"/>
            <a:ext cx="10307630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One answer: </a:t>
            </a:r>
            <a:r>
              <a:rPr lang="en-GB" sz="4000" dirty="0">
                <a:solidFill>
                  <a:srgbClr val="FF0000"/>
                </a:solidFill>
                <a:latin typeface="Century Gothic" panose="020B0502020202020204" pitchFamily="34" charset="0"/>
              </a:rPr>
              <a:t>one blank box, has a = sign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66389449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3400290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MIXED OPERATIONS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148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31: Different answers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3" name="Rectangle 72">
            <a:extLst>
              <a:ext uri="{FF2B5EF4-FFF2-40B4-BE49-F238E27FC236}">
                <a16:creationId xmlns:a16="http://schemas.microsoft.com/office/drawing/2014/main" id="{E53C8A99-8D92-4836-86DB-371CD3BFE304}"/>
              </a:ext>
            </a:extLst>
          </p:cNvPr>
          <p:cNvSpPr/>
          <p:nvPr/>
        </p:nvSpPr>
        <p:spPr>
          <a:xfrm>
            <a:off x="1988897" y="1490352"/>
            <a:ext cx="24304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÷ 2 = 20</a:t>
            </a:r>
            <a:endParaRPr lang="en-GB" sz="6600" dirty="0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04CA48F9-BB9F-4001-B642-704362451192}"/>
              </a:ext>
            </a:extLst>
          </p:cNvPr>
          <p:cNvSpPr/>
          <p:nvPr/>
        </p:nvSpPr>
        <p:spPr>
          <a:xfrm>
            <a:off x="6582086" y="1463951"/>
            <a:ext cx="393088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24 –        = 18</a:t>
            </a:r>
            <a:endParaRPr lang="en-GB" sz="6600" dirty="0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23892D13-CB40-45B4-A3DE-2D77394EE589}"/>
              </a:ext>
            </a:extLst>
          </p:cNvPr>
          <p:cNvSpPr/>
          <p:nvPr/>
        </p:nvSpPr>
        <p:spPr>
          <a:xfrm>
            <a:off x="8088978" y="1444771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8953F318-EC6F-4249-B57B-253ABF05F87C}"/>
              </a:ext>
            </a:extLst>
          </p:cNvPr>
          <p:cNvSpPr/>
          <p:nvPr/>
        </p:nvSpPr>
        <p:spPr>
          <a:xfrm>
            <a:off x="947826" y="1448378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531D4C8-CF62-4A55-8ABF-D63375D57D8F}"/>
              </a:ext>
            </a:extLst>
          </p:cNvPr>
          <p:cNvSpPr/>
          <p:nvPr/>
        </p:nvSpPr>
        <p:spPr>
          <a:xfrm>
            <a:off x="1001681" y="1492695"/>
            <a:ext cx="75854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40</a:t>
            </a:r>
            <a:endParaRPr lang="en-GB" sz="1400" b="1" dirty="0">
              <a:solidFill>
                <a:srgbClr val="FF0000"/>
              </a:solidFill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E6ACB97F-C213-4A81-ABE6-8968CDF42C6A}"/>
              </a:ext>
            </a:extLst>
          </p:cNvPr>
          <p:cNvSpPr/>
          <p:nvPr/>
        </p:nvSpPr>
        <p:spPr>
          <a:xfrm>
            <a:off x="8285176" y="1492695"/>
            <a:ext cx="47160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</a:t>
            </a:r>
            <a:endParaRPr lang="en-GB" sz="1400" b="1" dirty="0">
              <a:solidFill>
                <a:srgbClr val="FF0000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342CB5B-AACA-465A-B69F-0B682CE06296}"/>
              </a:ext>
            </a:extLst>
          </p:cNvPr>
          <p:cNvSpPr/>
          <p:nvPr/>
        </p:nvSpPr>
        <p:spPr>
          <a:xfrm>
            <a:off x="634534" y="5851043"/>
            <a:ext cx="10896207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Two or three answers: </a:t>
            </a:r>
            <a:r>
              <a:rPr lang="en-GB" sz="4000" dirty="0">
                <a:solidFill>
                  <a:srgbClr val="7030A0"/>
                </a:solidFill>
                <a:latin typeface="Century Gothic" panose="020B0502020202020204" pitchFamily="34" charset="0"/>
              </a:rPr>
              <a:t>one side limits the number of possible answers.</a:t>
            </a:r>
            <a:endParaRPr lang="en-GB" dirty="0">
              <a:solidFill>
                <a:srgbClr val="7030A0"/>
              </a:solidFill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85BC86E-3966-4DD2-8552-6ECAB6D25223}"/>
              </a:ext>
            </a:extLst>
          </p:cNvPr>
          <p:cNvSpPr/>
          <p:nvPr/>
        </p:nvSpPr>
        <p:spPr>
          <a:xfrm>
            <a:off x="6914501" y="2759905"/>
            <a:ext cx="358944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11 –        &gt; 8</a:t>
            </a:r>
            <a:endParaRPr lang="en-GB" sz="6600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570ADBB4-CF3C-42E5-BEAF-A87DAB0F6A29}"/>
              </a:ext>
            </a:extLst>
          </p:cNvPr>
          <p:cNvSpPr/>
          <p:nvPr/>
        </p:nvSpPr>
        <p:spPr>
          <a:xfrm>
            <a:off x="712600" y="2744709"/>
            <a:ext cx="406393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20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–        = 5</a:t>
            </a:r>
            <a:r>
              <a:rPr lang="en-GB" sz="36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endParaRPr lang="en-GB" sz="6600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32A93A95-A2D3-4AD1-A363-EAF361CD3A9C}"/>
              </a:ext>
            </a:extLst>
          </p:cNvPr>
          <p:cNvSpPr/>
          <p:nvPr/>
        </p:nvSpPr>
        <p:spPr>
          <a:xfrm>
            <a:off x="2189512" y="2744915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F08442AF-E4F4-4EBD-99B1-2B983E77C0CB}"/>
              </a:ext>
            </a:extLst>
          </p:cNvPr>
          <p:cNvSpPr/>
          <p:nvPr/>
        </p:nvSpPr>
        <p:spPr>
          <a:xfrm>
            <a:off x="8413230" y="2766746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E97DA4B-C3A2-45E5-A767-716802305687}"/>
              </a:ext>
            </a:extLst>
          </p:cNvPr>
          <p:cNvSpPr/>
          <p:nvPr/>
        </p:nvSpPr>
        <p:spPr>
          <a:xfrm>
            <a:off x="4813504" y="2745075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E329F9A2-E745-4286-AB21-7538ECE93022}"/>
              </a:ext>
            </a:extLst>
          </p:cNvPr>
          <p:cNvSpPr/>
          <p:nvPr/>
        </p:nvSpPr>
        <p:spPr>
          <a:xfrm>
            <a:off x="6914501" y="3782789"/>
            <a:ext cx="358944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11 –        &gt; 8</a:t>
            </a:r>
            <a:endParaRPr lang="en-GB" sz="6600" dirty="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1D9DF62E-F727-4835-836A-1DB566CFECCE}"/>
              </a:ext>
            </a:extLst>
          </p:cNvPr>
          <p:cNvSpPr/>
          <p:nvPr/>
        </p:nvSpPr>
        <p:spPr>
          <a:xfrm>
            <a:off x="712600" y="3767593"/>
            <a:ext cx="406393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20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–        = 5</a:t>
            </a:r>
            <a:r>
              <a:rPr lang="en-GB" sz="36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endParaRPr lang="en-GB" sz="6600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E9FE437-6E83-47D3-8FCF-D98F7AF511F7}"/>
              </a:ext>
            </a:extLst>
          </p:cNvPr>
          <p:cNvSpPr/>
          <p:nvPr/>
        </p:nvSpPr>
        <p:spPr>
          <a:xfrm>
            <a:off x="2189512" y="3767799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128C74F-6C5C-430F-B506-F56CFF8E70FA}"/>
              </a:ext>
            </a:extLst>
          </p:cNvPr>
          <p:cNvSpPr/>
          <p:nvPr/>
        </p:nvSpPr>
        <p:spPr>
          <a:xfrm>
            <a:off x="8413230" y="3789630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1C6FA59F-E80F-42A8-BE92-12466C2F452F}"/>
              </a:ext>
            </a:extLst>
          </p:cNvPr>
          <p:cNvSpPr/>
          <p:nvPr/>
        </p:nvSpPr>
        <p:spPr>
          <a:xfrm>
            <a:off x="4813504" y="3767959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226A3A45-914F-41BD-ACC5-3E0A861AA00E}"/>
              </a:ext>
            </a:extLst>
          </p:cNvPr>
          <p:cNvSpPr/>
          <p:nvPr/>
        </p:nvSpPr>
        <p:spPr>
          <a:xfrm>
            <a:off x="712600" y="4790486"/>
            <a:ext cx="406393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20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–        = 5</a:t>
            </a:r>
            <a:r>
              <a:rPr lang="en-GB" sz="36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endParaRPr lang="en-GB" sz="6600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1B785A6-E7C1-44C4-8EBB-B152371D46AA}"/>
              </a:ext>
            </a:extLst>
          </p:cNvPr>
          <p:cNvSpPr/>
          <p:nvPr/>
        </p:nvSpPr>
        <p:spPr>
          <a:xfrm>
            <a:off x="2189512" y="4790692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267C6B4D-B8CF-4F35-9C0D-CE03154494E5}"/>
              </a:ext>
            </a:extLst>
          </p:cNvPr>
          <p:cNvSpPr/>
          <p:nvPr/>
        </p:nvSpPr>
        <p:spPr>
          <a:xfrm>
            <a:off x="4813504" y="4790852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BB39DD0-32CB-4789-BD2E-6D933889B222}"/>
              </a:ext>
            </a:extLst>
          </p:cNvPr>
          <p:cNvSpPr/>
          <p:nvPr/>
        </p:nvSpPr>
        <p:spPr>
          <a:xfrm>
            <a:off x="2225110" y="2792411"/>
            <a:ext cx="75854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15</a:t>
            </a:r>
            <a:endParaRPr lang="en-GB" sz="1400" b="1" dirty="0">
              <a:solidFill>
                <a:srgbClr val="7030A0"/>
              </a:solidFill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558CF687-373B-44E3-B775-C5D171AD4F4D}"/>
              </a:ext>
            </a:extLst>
          </p:cNvPr>
          <p:cNvSpPr/>
          <p:nvPr/>
        </p:nvSpPr>
        <p:spPr>
          <a:xfrm>
            <a:off x="2238644" y="3812780"/>
            <a:ext cx="75854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10</a:t>
            </a:r>
            <a:endParaRPr lang="en-GB" sz="1400" b="1" dirty="0">
              <a:solidFill>
                <a:srgbClr val="7030A0"/>
              </a:solidFill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C519E80B-750A-4F65-B9A1-FBE84A24CF89}"/>
              </a:ext>
            </a:extLst>
          </p:cNvPr>
          <p:cNvSpPr/>
          <p:nvPr/>
        </p:nvSpPr>
        <p:spPr>
          <a:xfrm>
            <a:off x="2378129" y="4850933"/>
            <a:ext cx="47160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5</a:t>
            </a:r>
            <a:endParaRPr lang="en-GB" sz="1400" b="1" dirty="0">
              <a:solidFill>
                <a:srgbClr val="7030A0"/>
              </a:solidFill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F3C83D5C-338E-4515-8084-D2C08CF63C76}"/>
              </a:ext>
            </a:extLst>
          </p:cNvPr>
          <p:cNvSpPr/>
          <p:nvPr/>
        </p:nvSpPr>
        <p:spPr>
          <a:xfrm>
            <a:off x="8609428" y="2821762"/>
            <a:ext cx="47160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1</a:t>
            </a:r>
            <a:endParaRPr lang="en-GB" sz="1400" b="1" dirty="0">
              <a:solidFill>
                <a:srgbClr val="7030A0"/>
              </a:solidFill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F95E1855-FDC3-4155-881D-BA0D82DC1F0F}"/>
              </a:ext>
            </a:extLst>
          </p:cNvPr>
          <p:cNvSpPr/>
          <p:nvPr/>
        </p:nvSpPr>
        <p:spPr>
          <a:xfrm>
            <a:off x="8609428" y="3842435"/>
            <a:ext cx="47160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2</a:t>
            </a:r>
            <a:endParaRPr lang="en-GB" sz="1400" b="1" dirty="0">
              <a:solidFill>
                <a:srgbClr val="7030A0"/>
              </a:solidFill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2D8C5B8D-5CA5-4106-A13F-FB76E5963CF1}"/>
              </a:ext>
            </a:extLst>
          </p:cNvPr>
          <p:cNvSpPr/>
          <p:nvPr/>
        </p:nvSpPr>
        <p:spPr>
          <a:xfrm>
            <a:off x="5009702" y="2791617"/>
            <a:ext cx="47160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1</a:t>
            </a:r>
            <a:endParaRPr lang="en-GB" sz="1400" b="1" dirty="0">
              <a:solidFill>
                <a:srgbClr val="7030A0"/>
              </a:solidFill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802EEF54-E39B-44AB-B46E-1387EED1B30B}"/>
              </a:ext>
            </a:extLst>
          </p:cNvPr>
          <p:cNvSpPr/>
          <p:nvPr/>
        </p:nvSpPr>
        <p:spPr>
          <a:xfrm>
            <a:off x="5009702" y="3811824"/>
            <a:ext cx="47160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2</a:t>
            </a:r>
            <a:endParaRPr lang="en-GB" sz="1400" b="1" dirty="0">
              <a:solidFill>
                <a:srgbClr val="7030A0"/>
              </a:solidFill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DE994C09-4257-4953-8733-E5B67C14A9F1}"/>
              </a:ext>
            </a:extLst>
          </p:cNvPr>
          <p:cNvSpPr/>
          <p:nvPr/>
        </p:nvSpPr>
        <p:spPr>
          <a:xfrm>
            <a:off x="5009702" y="4842891"/>
            <a:ext cx="47160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3</a:t>
            </a:r>
            <a:endParaRPr lang="en-GB" sz="1400" b="1" dirty="0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8750516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3400290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MIXED OPERATIONS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1488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31: Different answers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3" name="Rectangle 72">
            <a:extLst>
              <a:ext uri="{FF2B5EF4-FFF2-40B4-BE49-F238E27FC236}">
                <a16:creationId xmlns:a16="http://schemas.microsoft.com/office/drawing/2014/main" id="{E53C8A99-8D92-4836-86DB-371CD3BFE304}"/>
              </a:ext>
            </a:extLst>
          </p:cNvPr>
          <p:cNvSpPr/>
          <p:nvPr/>
        </p:nvSpPr>
        <p:spPr>
          <a:xfrm>
            <a:off x="1988897" y="1490352"/>
            <a:ext cx="243047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÷ 2 = 20</a:t>
            </a:r>
            <a:endParaRPr lang="en-GB" sz="6600" dirty="0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04CA48F9-BB9F-4001-B642-704362451192}"/>
              </a:ext>
            </a:extLst>
          </p:cNvPr>
          <p:cNvSpPr/>
          <p:nvPr/>
        </p:nvSpPr>
        <p:spPr>
          <a:xfrm>
            <a:off x="6582086" y="1463951"/>
            <a:ext cx="393088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24 –        = 18</a:t>
            </a:r>
            <a:endParaRPr lang="en-GB" sz="6600" dirty="0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23892D13-CB40-45B4-A3DE-2D77394EE589}"/>
              </a:ext>
            </a:extLst>
          </p:cNvPr>
          <p:cNvSpPr/>
          <p:nvPr/>
        </p:nvSpPr>
        <p:spPr>
          <a:xfrm>
            <a:off x="8088978" y="1444771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8953F318-EC6F-4249-B57B-253ABF05F87C}"/>
              </a:ext>
            </a:extLst>
          </p:cNvPr>
          <p:cNvSpPr/>
          <p:nvPr/>
        </p:nvSpPr>
        <p:spPr>
          <a:xfrm>
            <a:off x="947826" y="1448378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531D4C8-CF62-4A55-8ABF-D63375D57D8F}"/>
              </a:ext>
            </a:extLst>
          </p:cNvPr>
          <p:cNvSpPr/>
          <p:nvPr/>
        </p:nvSpPr>
        <p:spPr>
          <a:xfrm>
            <a:off x="1001681" y="1492695"/>
            <a:ext cx="75854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40</a:t>
            </a:r>
            <a:endParaRPr lang="en-GB" sz="1400" b="1" dirty="0">
              <a:solidFill>
                <a:srgbClr val="FF0000"/>
              </a:solidFill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E6ACB97F-C213-4A81-ABE6-8968CDF42C6A}"/>
              </a:ext>
            </a:extLst>
          </p:cNvPr>
          <p:cNvSpPr/>
          <p:nvPr/>
        </p:nvSpPr>
        <p:spPr>
          <a:xfrm>
            <a:off x="8285176" y="1492695"/>
            <a:ext cx="47160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</a:t>
            </a:r>
            <a:endParaRPr lang="en-GB" sz="1400" b="1" dirty="0">
              <a:solidFill>
                <a:srgbClr val="FF0000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342CB5B-AACA-465A-B69F-0B682CE06296}"/>
              </a:ext>
            </a:extLst>
          </p:cNvPr>
          <p:cNvSpPr/>
          <p:nvPr/>
        </p:nvSpPr>
        <p:spPr>
          <a:xfrm>
            <a:off x="634534" y="7354378"/>
            <a:ext cx="1127587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4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Infinite answers: </a:t>
            </a:r>
            <a:r>
              <a:rPr lang="en-GB" sz="4000" dirty="0">
                <a:solidFill>
                  <a:schemeClr val="accent2"/>
                </a:solidFill>
                <a:latin typeface="Century Gothic" panose="020B0502020202020204" pitchFamily="34" charset="0"/>
              </a:rPr>
              <a:t>values can keep increasing.</a:t>
            </a:r>
            <a:endParaRPr lang="en-GB" dirty="0">
              <a:solidFill>
                <a:schemeClr val="accent2"/>
              </a:solidFill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85BC86E-3966-4DD2-8552-6ECAB6D25223}"/>
              </a:ext>
            </a:extLst>
          </p:cNvPr>
          <p:cNvSpPr/>
          <p:nvPr/>
        </p:nvSpPr>
        <p:spPr>
          <a:xfrm>
            <a:off x="6914501" y="2759905"/>
            <a:ext cx="358944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11 –        &gt; 8</a:t>
            </a:r>
            <a:endParaRPr lang="en-GB" sz="6600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570ADBB4-CF3C-42E5-BEAF-A87DAB0F6A29}"/>
              </a:ext>
            </a:extLst>
          </p:cNvPr>
          <p:cNvSpPr/>
          <p:nvPr/>
        </p:nvSpPr>
        <p:spPr>
          <a:xfrm>
            <a:off x="712600" y="2744709"/>
            <a:ext cx="406393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20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–        = 5</a:t>
            </a:r>
            <a:r>
              <a:rPr lang="en-GB" sz="36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endParaRPr lang="en-GB" sz="6600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32A93A95-A2D3-4AD1-A363-EAF361CD3A9C}"/>
              </a:ext>
            </a:extLst>
          </p:cNvPr>
          <p:cNvSpPr/>
          <p:nvPr/>
        </p:nvSpPr>
        <p:spPr>
          <a:xfrm>
            <a:off x="2189512" y="2744915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F08442AF-E4F4-4EBD-99B1-2B983E77C0CB}"/>
              </a:ext>
            </a:extLst>
          </p:cNvPr>
          <p:cNvSpPr/>
          <p:nvPr/>
        </p:nvSpPr>
        <p:spPr>
          <a:xfrm>
            <a:off x="8413230" y="2766746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E97DA4B-C3A2-45E5-A767-716802305687}"/>
              </a:ext>
            </a:extLst>
          </p:cNvPr>
          <p:cNvSpPr/>
          <p:nvPr/>
        </p:nvSpPr>
        <p:spPr>
          <a:xfrm>
            <a:off x="4813504" y="2745075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E329F9A2-E745-4286-AB21-7538ECE93022}"/>
              </a:ext>
            </a:extLst>
          </p:cNvPr>
          <p:cNvSpPr/>
          <p:nvPr/>
        </p:nvSpPr>
        <p:spPr>
          <a:xfrm>
            <a:off x="6914501" y="3782789"/>
            <a:ext cx="358944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11 –        &gt; 8</a:t>
            </a:r>
            <a:endParaRPr lang="en-GB" sz="6600" dirty="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1D9DF62E-F727-4835-836A-1DB566CFECCE}"/>
              </a:ext>
            </a:extLst>
          </p:cNvPr>
          <p:cNvSpPr/>
          <p:nvPr/>
        </p:nvSpPr>
        <p:spPr>
          <a:xfrm>
            <a:off x="712600" y="3767593"/>
            <a:ext cx="406393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20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–        = 5</a:t>
            </a:r>
            <a:r>
              <a:rPr lang="en-GB" sz="36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endParaRPr lang="en-GB" sz="6600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E9FE437-6E83-47D3-8FCF-D98F7AF511F7}"/>
              </a:ext>
            </a:extLst>
          </p:cNvPr>
          <p:cNvSpPr/>
          <p:nvPr/>
        </p:nvSpPr>
        <p:spPr>
          <a:xfrm>
            <a:off x="2189512" y="3767799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128C74F-6C5C-430F-B506-F56CFF8E70FA}"/>
              </a:ext>
            </a:extLst>
          </p:cNvPr>
          <p:cNvSpPr/>
          <p:nvPr/>
        </p:nvSpPr>
        <p:spPr>
          <a:xfrm>
            <a:off x="8413230" y="3789630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1C6FA59F-E80F-42A8-BE92-12466C2F452F}"/>
              </a:ext>
            </a:extLst>
          </p:cNvPr>
          <p:cNvSpPr/>
          <p:nvPr/>
        </p:nvSpPr>
        <p:spPr>
          <a:xfrm>
            <a:off x="4813504" y="3767959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226A3A45-914F-41BD-ACC5-3E0A861AA00E}"/>
              </a:ext>
            </a:extLst>
          </p:cNvPr>
          <p:cNvSpPr/>
          <p:nvPr/>
        </p:nvSpPr>
        <p:spPr>
          <a:xfrm>
            <a:off x="712600" y="4790486"/>
            <a:ext cx="406393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20</a:t>
            </a:r>
            <a:r>
              <a:rPr lang="en-GB" sz="40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–        = 5</a:t>
            </a:r>
            <a:r>
              <a:rPr lang="en-GB" sz="36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endParaRPr lang="en-GB" sz="6600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1B785A6-E7C1-44C4-8EBB-B152371D46AA}"/>
              </a:ext>
            </a:extLst>
          </p:cNvPr>
          <p:cNvSpPr/>
          <p:nvPr/>
        </p:nvSpPr>
        <p:spPr>
          <a:xfrm>
            <a:off x="2189512" y="4790692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267C6B4D-B8CF-4F35-9C0D-CE03154494E5}"/>
              </a:ext>
            </a:extLst>
          </p:cNvPr>
          <p:cNvSpPr/>
          <p:nvPr/>
        </p:nvSpPr>
        <p:spPr>
          <a:xfrm>
            <a:off x="4813504" y="4790852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BB39DD0-32CB-4789-BD2E-6D933889B222}"/>
              </a:ext>
            </a:extLst>
          </p:cNvPr>
          <p:cNvSpPr/>
          <p:nvPr/>
        </p:nvSpPr>
        <p:spPr>
          <a:xfrm>
            <a:off x="2225110" y="2792411"/>
            <a:ext cx="75854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15</a:t>
            </a:r>
            <a:endParaRPr lang="en-GB" sz="1400" b="1" dirty="0">
              <a:solidFill>
                <a:srgbClr val="7030A0"/>
              </a:solidFill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558CF687-373B-44E3-B775-C5D171AD4F4D}"/>
              </a:ext>
            </a:extLst>
          </p:cNvPr>
          <p:cNvSpPr/>
          <p:nvPr/>
        </p:nvSpPr>
        <p:spPr>
          <a:xfrm>
            <a:off x="2238644" y="3812780"/>
            <a:ext cx="75854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10</a:t>
            </a:r>
            <a:endParaRPr lang="en-GB" sz="1400" b="1" dirty="0">
              <a:solidFill>
                <a:srgbClr val="7030A0"/>
              </a:solidFill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C519E80B-750A-4F65-B9A1-FBE84A24CF89}"/>
              </a:ext>
            </a:extLst>
          </p:cNvPr>
          <p:cNvSpPr/>
          <p:nvPr/>
        </p:nvSpPr>
        <p:spPr>
          <a:xfrm>
            <a:off x="2378129" y="4850933"/>
            <a:ext cx="47160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5</a:t>
            </a:r>
            <a:endParaRPr lang="en-GB" sz="1400" b="1" dirty="0">
              <a:solidFill>
                <a:srgbClr val="7030A0"/>
              </a:solidFill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F3C83D5C-338E-4515-8084-D2C08CF63C76}"/>
              </a:ext>
            </a:extLst>
          </p:cNvPr>
          <p:cNvSpPr/>
          <p:nvPr/>
        </p:nvSpPr>
        <p:spPr>
          <a:xfrm>
            <a:off x="8609428" y="2821762"/>
            <a:ext cx="47160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1</a:t>
            </a:r>
            <a:endParaRPr lang="en-GB" sz="1400" b="1" dirty="0">
              <a:solidFill>
                <a:srgbClr val="7030A0"/>
              </a:solidFill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F95E1855-FDC3-4155-881D-BA0D82DC1F0F}"/>
              </a:ext>
            </a:extLst>
          </p:cNvPr>
          <p:cNvSpPr/>
          <p:nvPr/>
        </p:nvSpPr>
        <p:spPr>
          <a:xfrm>
            <a:off x="8609428" y="3842435"/>
            <a:ext cx="47160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2</a:t>
            </a:r>
            <a:endParaRPr lang="en-GB" sz="1400" b="1" dirty="0">
              <a:solidFill>
                <a:srgbClr val="7030A0"/>
              </a:solidFill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2D8C5B8D-5CA5-4106-A13F-FB76E5963CF1}"/>
              </a:ext>
            </a:extLst>
          </p:cNvPr>
          <p:cNvSpPr/>
          <p:nvPr/>
        </p:nvSpPr>
        <p:spPr>
          <a:xfrm>
            <a:off x="5009702" y="2791617"/>
            <a:ext cx="47160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1</a:t>
            </a:r>
            <a:endParaRPr lang="en-GB" sz="1400" b="1" dirty="0">
              <a:solidFill>
                <a:srgbClr val="7030A0"/>
              </a:solidFill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802EEF54-E39B-44AB-B46E-1387EED1B30B}"/>
              </a:ext>
            </a:extLst>
          </p:cNvPr>
          <p:cNvSpPr/>
          <p:nvPr/>
        </p:nvSpPr>
        <p:spPr>
          <a:xfrm>
            <a:off x="5009702" y="3811824"/>
            <a:ext cx="47160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2</a:t>
            </a:r>
            <a:endParaRPr lang="en-GB" sz="1400" b="1" dirty="0">
              <a:solidFill>
                <a:srgbClr val="7030A0"/>
              </a:solidFill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DE994C09-4257-4953-8733-E5B67C14A9F1}"/>
              </a:ext>
            </a:extLst>
          </p:cNvPr>
          <p:cNvSpPr/>
          <p:nvPr/>
        </p:nvSpPr>
        <p:spPr>
          <a:xfrm>
            <a:off x="5009702" y="4842891"/>
            <a:ext cx="47160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3</a:t>
            </a:r>
            <a:endParaRPr lang="en-GB" sz="1400" b="1" dirty="0">
              <a:solidFill>
                <a:srgbClr val="7030A0"/>
              </a:solidFill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AFE9F5E1-5D43-48AF-A0B5-08E042596C77}"/>
              </a:ext>
            </a:extLst>
          </p:cNvPr>
          <p:cNvSpPr/>
          <p:nvPr/>
        </p:nvSpPr>
        <p:spPr>
          <a:xfrm>
            <a:off x="1776029" y="6189660"/>
            <a:ext cx="2967479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×</a:t>
            </a:r>
            <a:r>
              <a:rPr lang="en-GB" sz="3600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5 = 26 +</a:t>
            </a:r>
            <a:endParaRPr lang="en-GB" sz="6600" dirty="0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B7CE7B14-3C52-4D4D-8184-3BB187E1A8E5}"/>
              </a:ext>
            </a:extLst>
          </p:cNvPr>
          <p:cNvSpPr/>
          <p:nvPr/>
        </p:nvSpPr>
        <p:spPr>
          <a:xfrm>
            <a:off x="9369095" y="6196522"/>
            <a:ext cx="2400016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dirty="0">
                <a:solidFill>
                  <a:prstClr val="black"/>
                </a:solidFill>
                <a:latin typeface="Century Gothic" panose="020B0502020202020204" pitchFamily="34" charset="0"/>
              </a:rPr>
              <a:t>– 11 &gt; 8</a:t>
            </a:r>
            <a:endParaRPr lang="en-GB" sz="6600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4EE2D9F2-A170-4B9C-A01E-2191F4524E09}"/>
              </a:ext>
            </a:extLst>
          </p:cNvPr>
          <p:cNvSpPr/>
          <p:nvPr/>
        </p:nvSpPr>
        <p:spPr>
          <a:xfrm>
            <a:off x="8285176" y="6189660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D6F81141-DD47-456E-88F2-5C273B64E388}"/>
              </a:ext>
            </a:extLst>
          </p:cNvPr>
          <p:cNvSpPr/>
          <p:nvPr/>
        </p:nvSpPr>
        <p:spPr>
          <a:xfrm>
            <a:off x="837079" y="6170479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v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A4EF044F-BFEC-4C15-9074-ADDFEE249806}"/>
              </a:ext>
            </a:extLst>
          </p:cNvPr>
          <p:cNvSpPr/>
          <p:nvPr/>
        </p:nvSpPr>
        <p:spPr>
          <a:xfrm>
            <a:off x="4813504" y="6177872"/>
            <a:ext cx="864000" cy="792000"/>
          </a:xfrm>
          <a:prstGeom prst="rect">
            <a:avLst/>
          </a:prstGeom>
          <a:solidFill>
            <a:schemeClr val="bg1"/>
          </a:solidFill>
          <a:ln w="57150" cap="rnd">
            <a:solidFill>
              <a:schemeClr val="accent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ED834BD8-8B66-4C6D-A4C7-910ACBF31F8D}"/>
              </a:ext>
            </a:extLst>
          </p:cNvPr>
          <p:cNvSpPr/>
          <p:nvPr/>
        </p:nvSpPr>
        <p:spPr>
          <a:xfrm>
            <a:off x="6220555" y="6170161"/>
            <a:ext cx="152157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400" b="1" dirty="0">
                <a:solidFill>
                  <a:srgbClr val="ED7D31"/>
                </a:solidFill>
                <a:latin typeface="Century Gothic" panose="020B0502020202020204" pitchFamily="34" charset="0"/>
              </a:rPr>
              <a:t>example</a:t>
            </a:r>
          </a:p>
          <a:p>
            <a:pPr algn="ctr"/>
            <a:r>
              <a:rPr lang="en-GB" sz="2400" b="1" dirty="0">
                <a:solidFill>
                  <a:srgbClr val="ED7D31"/>
                </a:solidFill>
                <a:latin typeface="Century Gothic" panose="020B0502020202020204" pitchFamily="34" charset="0"/>
              </a:rPr>
              <a:t>answers</a:t>
            </a:r>
            <a:endParaRPr lang="en-GB" sz="1100" dirty="0"/>
          </a:p>
        </p:txBody>
      </p: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33F9EFD7-C975-4631-AB0F-B0EC3D859D9F}"/>
              </a:ext>
            </a:extLst>
          </p:cNvPr>
          <p:cNvCxnSpPr>
            <a:cxnSpLocks/>
          </p:cNvCxnSpPr>
          <p:nvPr/>
        </p:nvCxnSpPr>
        <p:spPr>
          <a:xfrm flipH="1" flipV="1">
            <a:off x="5722474" y="6573872"/>
            <a:ext cx="543051" cy="0"/>
          </a:xfrm>
          <a:prstGeom prst="straightConnector1">
            <a:avLst/>
          </a:prstGeom>
          <a:ln w="76200" cap="rnd">
            <a:solidFill>
              <a:schemeClr val="accent2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98A7BD8E-6AB8-4630-B2A3-1722F876F8C9}"/>
              </a:ext>
            </a:extLst>
          </p:cNvPr>
          <p:cNvCxnSpPr>
            <a:cxnSpLocks/>
          </p:cNvCxnSpPr>
          <p:nvPr/>
        </p:nvCxnSpPr>
        <p:spPr>
          <a:xfrm flipV="1">
            <a:off x="7667480" y="6573872"/>
            <a:ext cx="543051" cy="0"/>
          </a:xfrm>
          <a:prstGeom prst="straightConnector1">
            <a:avLst/>
          </a:prstGeom>
          <a:ln w="76200" cap="rnd">
            <a:solidFill>
              <a:schemeClr val="accent2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Rectangle 49">
            <a:extLst>
              <a:ext uri="{FF2B5EF4-FFF2-40B4-BE49-F238E27FC236}">
                <a16:creationId xmlns:a16="http://schemas.microsoft.com/office/drawing/2014/main" id="{777D423C-EF0D-4DF9-9ECE-486B0CBC12A0}"/>
              </a:ext>
            </a:extLst>
          </p:cNvPr>
          <p:cNvSpPr/>
          <p:nvPr/>
        </p:nvSpPr>
        <p:spPr>
          <a:xfrm>
            <a:off x="867059" y="6216726"/>
            <a:ext cx="75854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10</a:t>
            </a:r>
            <a:endParaRPr lang="en-GB" sz="1400" b="1" dirty="0">
              <a:solidFill>
                <a:schemeClr val="accent2"/>
              </a:solidFill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F8E9ED1E-3208-4990-A60C-A19F164BF991}"/>
              </a:ext>
            </a:extLst>
          </p:cNvPr>
          <p:cNvSpPr/>
          <p:nvPr/>
        </p:nvSpPr>
        <p:spPr>
          <a:xfrm>
            <a:off x="4868963" y="6219929"/>
            <a:ext cx="75854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24</a:t>
            </a:r>
            <a:endParaRPr lang="en-GB" sz="1400" b="1" dirty="0">
              <a:solidFill>
                <a:schemeClr val="accent2"/>
              </a:solidFill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C5C1E09A-B1CF-4ED2-8AC7-10D1D2E4D10C}"/>
              </a:ext>
            </a:extLst>
          </p:cNvPr>
          <p:cNvSpPr/>
          <p:nvPr/>
        </p:nvSpPr>
        <p:spPr>
          <a:xfrm>
            <a:off x="8359321" y="6231716"/>
            <a:ext cx="75854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0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81</a:t>
            </a:r>
            <a:endParaRPr lang="en-GB" sz="1400" b="1" dirty="0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6010188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8815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32: Questions in context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866262EF-202D-472D-BEE3-8F9F6F5871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1750290"/>
              </p:ext>
            </p:extLst>
          </p:nvPr>
        </p:nvGraphicFramePr>
        <p:xfrm>
          <a:off x="2040058" y="3738339"/>
          <a:ext cx="3888000" cy="93262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88000">
                  <a:extLst>
                    <a:ext uri="{9D8B030D-6E8A-4147-A177-3AD203B41FA5}">
                      <a16:colId xmlns:a16="http://schemas.microsoft.com/office/drawing/2014/main" val="1594068452"/>
                    </a:ext>
                  </a:extLst>
                </a:gridCol>
              </a:tblGrid>
              <a:tr h="932629">
                <a:tc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bottle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2370625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3DE229E-C936-43E1-85A1-3363A16200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3736139"/>
              </p:ext>
            </p:extLst>
          </p:nvPr>
        </p:nvGraphicFramePr>
        <p:xfrm>
          <a:off x="2040058" y="2795571"/>
          <a:ext cx="7776000" cy="9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76000">
                  <a:extLst>
                    <a:ext uri="{9D8B030D-6E8A-4147-A177-3AD203B41FA5}">
                      <a16:colId xmlns:a16="http://schemas.microsoft.com/office/drawing/2014/main" val="810045224"/>
                    </a:ext>
                  </a:extLst>
                </a:gridCol>
              </a:tblGrid>
              <a:tr h="936000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jug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657868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24C1BEE4-B1B7-4761-BA78-41938271B883}"/>
              </a:ext>
            </a:extLst>
          </p:cNvPr>
          <p:cNvSpPr txBox="1"/>
          <p:nvPr/>
        </p:nvSpPr>
        <p:spPr>
          <a:xfrm>
            <a:off x="256232" y="8587638"/>
            <a:ext cx="3400290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MIXED OPERATIONS</a:t>
            </a:r>
          </a:p>
        </p:txBody>
      </p:sp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DA3FA01A-4E87-47E4-84AD-3A00DEAF1C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4475995"/>
              </p:ext>
            </p:extLst>
          </p:nvPr>
        </p:nvGraphicFramePr>
        <p:xfrm>
          <a:off x="5928058" y="3738339"/>
          <a:ext cx="3888000" cy="93262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88000">
                  <a:extLst>
                    <a:ext uri="{9D8B030D-6E8A-4147-A177-3AD203B41FA5}">
                      <a16:colId xmlns:a16="http://schemas.microsoft.com/office/drawing/2014/main" val="1594068452"/>
                    </a:ext>
                  </a:extLst>
                </a:gridCol>
              </a:tblGrid>
              <a:tr h="932629">
                <a:tc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bottle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23706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26819341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8815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32: Questions in context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866262EF-202D-472D-BEE3-8F9F6F5871C1}"/>
              </a:ext>
            </a:extLst>
          </p:cNvPr>
          <p:cNvGraphicFramePr>
            <a:graphicFrameLocks noGrp="1"/>
          </p:cNvGraphicFramePr>
          <p:nvPr/>
        </p:nvGraphicFramePr>
        <p:xfrm>
          <a:off x="2040058" y="3738339"/>
          <a:ext cx="3888000" cy="1865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6000">
                  <a:extLst>
                    <a:ext uri="{9D8B030D-6E8A-4147-A177-3AD203B41FA5}">
                      <a16:colId xmlns:a16="http://schemas.microsoft.com/office/drawing/2014/main" val="1594068452"/>
                    </a:ext>
                  </a:extLst>
                </a:gridCol>
                <a:gridCol w="1296000">
                  <a:extLst>
                    <a:ext uri="{9D8B030D-6E8A-4147-A177-3AD203B41FA5}">
                      <a16:colId xmlns:a16="http://schemas.microsoft.com/office/drawing/2014/main" val="389956449"/>
                    </a:ext>
                  </a:extLst>
                </a:gridCol>
                <a:gridCol w="1296000">
                  <a:extLst>
                    <a:ext uri="{9D8B030D-6E8A-4147-A177-3AD203B41FA5}">
                      <a16:colId xmlns:a16="http://schemas.microsoft.com/office/drawing/2014/main" val="4185392132"/>
                    </a:ext>
                  </a:extLst>
                </a:gridCol>
              </a:tblGrid>
              <a:tr h="932629">
                <a:tc gridSpan="3"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bottle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2370625"/>
                  </a:ext>
                </a:extLst>
              </a:tr>
              <a:tr h="932629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cup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cup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cup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653504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3DE229E-C936-43E1-85A1-3363A162006E}"/>
              </a:ext>
            </a:extLst>
          </p:cNvPr>
          <p:cNvGraphicFramePr>
            <a:graphicFrameLocks noGrp="1"/>
          </p:cNvGraphicFramePr>
          <p:nvPr/>
        </p:nvGraphicFramePr>
        <p:xfrm>
          <a:off x="2040058" y="2795571"/>
          <a:ext cx="7776000" cy="9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76000">
                  <a:extLst>
                    <a:ext uri="{9D8B030D-6E8A-4147-A177-3AD203B41FA5}">
                      <a16:colId xmlns:a16="http://schemas.microsoft.com/office/drawing/2014/main" val="810045224"/>
                    </a:ext>
                  </a:extLst>
                </a:gridCol>
              </a:tblGrid>
              <a:tr h="936000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jug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657868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24C1BEE4-B1B7-4761-BA78-41938271B883}"/>
              </a:ext>
            </a:extLst>
          </p:cNvPr>
          <p:cNvSpPr txBox="1"/>
          <p:nvPr/>
        </p:nvSpPr>
        <p:spPr>
          <a:xfrm>
            <a:off x="256232" y="8587638"/>
            <a:ext cx="3400290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MIXED OPERATIONS</a:t>
            </a:r>
          </a:p>
        </p:txBody>
      </p:sp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DA3FA01A-4E87-47E4-84AD-3A00DEAF1CFB}"/>
              </a:ext>
            </a:extLst>
          </p:cNvPr>
          <p:cNvGraphicFramePr>
            <a:graphicFrameLocks noGrp="1"/>
          </p:cNvGraphicFramePr>
          <p:nvPr/>
        </p:nvGraphicFramePr>
        <p:xfrm>
          <a:off x="5928058" y="3738339"/>
          <a:ext cx="3888000" cy="18652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6000">
                  <a:extLst>
                    <a:ext uri="{9D8B030D-6E8A-4147-A177-3AD203B41FA5}">
                      <a16:colId xmlns:a16="http://schemas.microsoft.com/office/drawing/2014/main" val="1594068452"/>
                    </a:ext>
                  </a:extLst>
                </a:gridCol>
                <a:gridCol w="1296000">
                  <a:extLst>
                    <a:ext uri="{9D8B030D-6E8A-4147-A177-3AD203B41FA5}">
                      <a16:colId xmlns:a16="http://schemas.microsoft.com/office/drawing/2014/main" val="389956449"/>
                    </a:ext>
                  </a:extLst>
                </a:gridCol>
                <a:gridCol w="1296000">
                  <a:extLst>
                    <a:ext uri="{9D8B030D-6E8A-4147-A177-3AD203B41FA5}">
                      <a16:colId xmlns:a16="http://schemas.microsoft.com/office/drawing/2014/main" val="4185392132"/>
                    </a:ext>
                  </a:extLst>
                </a:gridCol>
              </a:tblGrid>
              <a:tr h="932629">
                <a:tc gridSpan="3"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bottle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2370625"/>
                  </a:ext>
                </a:extLst>
              </a:tr>
              <a:tr h="932629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cup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cup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cup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65350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B4E1D9B8-175F-40E0-9370-0B8236556057}"/>
              </a:ext>
            </a:extLst>
          </p:cNvPr>
          <p:cNvSpPr txBox="1"/>
          <p:nvPr/>
        </p:nvSpPr>
        <p:spPr>
          <a:xfrm>
            <a:off x="4734462" y="6540568"/>
            <a:ext cx="2387192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5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 cups</a:t>
            </a:r>
          </a:p>
        </p:txBody>
      </p:sp>
    </p:spTree>
    <p:extLst>
      <p:ext uri="{BB962C8B-B14F-4D97-AF65-F5344CB8AC3E}">
        <p14:creationId xmlns:p14="http://schemas.microsoft.com/office/powerpoint/2010/main" val="2254105830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8815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32: Questions in context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126311D9-F38B-4D69-9746-D055906824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0908785"/>
              </p:ext>
            </p:extLst>
          </p:nvPr>
        </p:nvGraphicFramePr>
        <p:xfrm>
          <a:off x="271222" y="2870521"/>
          <a:ext cx="11664000" cy="9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32000">
                  <a:extLst>
                    <a:ext uri="{9D8B030D-6E8A-4147-A177-3AD203B41FA5}">
                      <a16:colId xmlns:a16="http://schemas.microsoft.com/office/drawing/2014/main" val="810045224"/>
                    </a:ext>
                  </a:extLst>
                </a:gridCol>
                <a:gridCol w="5832000">
                  <a:extLst>
                    <a:ext uri="{9D8B030D-6E8A-4147-A177-3AD203B41FA5}">
                      <a16:colId xmlns:a16="http://schemas.microsoft.com/office/drawing/2014/main" val="3048715358"/>
                    </a:ext>
                  </a:extLst>
                </a:gridCol>
              </a:tblGrid>
              <a:tr h="936000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white bread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brown bread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6578685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EC69D365-91B6-4E5F-AFAA-52DC9AAB0007}"/>
              </a:ext>
            </a:extLst>
          </p:cNvPr>
          <p:cNvSpPr txBox="1"/>
          <p:nvPr/>
        </p:nvSpPr>
        <p:spPr>
          <a:xfrm>
            <a:off x="256232" y="8587638"/>
            <a:ext cx="3400290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MIXED OPERATIONS</a:t>
            </a:r>
          </a:p>
        </p:txBody>
      </p:sp>
    </p:spTree>
    <p:extLst>
      <p:ext uri="{BB962C8B-B14F-4D97-AF65-F5344CB8AC3E}">
        <p14:creationId xmlns:p14="http://schemas.microsoft.com/office/powerpoint/2010/main" val="2664701472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8815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32: Questions in context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41960D0A-DC04-4D3B-A560-2BFB5CB420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9553115"/>
              </p:ext>
            </p:extLst>
          </p:nvPr>
        </p:nvGraphicFramePr>
        <p:xfrm>
          <a:off x="271222" y="3804261"/>
          <a:ext cx="5824780" cy="93262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56195">
                  <a:extLst>
                    <a:ext uri="{9D8B030D-6E8A-4147-A177-3AD203B41FA5}">
                      <a16:colId xmlns:a16="http://schemas.microsoft.com/office/drawing/2014/main" val="1594068452"/>
                    </a:ext>
                  </a:extLst>
                </a:gridCol>
                <a:gridCol w="1456195">
                  <a:extLst>
                    <a:ext uri="{9D8B030D-6E8A-4147-A177-3AD203B41FA5}">
                      <a16:colId xmlns:a16="http://schemas.microsoft.com/office/drawing/2014/main" val="389956449"/>
                    </a:ext>
                  </a:extLst>
                </a:gridCol>
                <a:gridCol w="1456195">
                  <a:extLst>
                    <a:ext uri="{9D8B030D-6E8A-4147-A177-3AD203B41FA5}">
                      <a16:colId xmlns:a16="http://schemas.microsoft.com/office/drawing/2014/main" val="4185392132"/>
                    </a:ext>
                  </a:extLst>
                </a:gridCol>
                <a:gridCol w="1456195">
                  <a:extLst>
                    <a:ext uri="{9D8B030D-6E8A-4147-A177-3AD203B41FA5}">
                      <a16:colId xmlns:a16="http://schemas.microsoft.com/office/drawing/2014/main" val="1112822459"/>
                    </a:ext>
                  </a:extLst>
                </a:gridCol>
              </a:tblGrid>
              <a:tr h="932629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chicken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ham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tuna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cheese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653504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126311D9-F38B-4D69-9746-D055906824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480479"/>
              </p:ext>
            </p:extLst>
          </p:nvPr>
        </p:nvGraphicFramePr>
        <p:xfrm>
          <a:off x="271222" y="2870521"/>
          <a:ext cx="11664000" cy="9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32000">
                  <a:extLst>
                    <a:ext uri="{9D8B030D-6E8A-4147-A177-3AD203B41FA5}">
                      <a16:colId xmlns:a16="http://schemas.microsoft.com/office/drawing/2014/main" val="810045224"/>
                    </a:ext>
                  </a:extLst>
                </a:gridCol>
                <a:gridCol w="5832000">
                  <a:extLst>
                    <a:ext uri="{9D8B030D-6E8A-4147-A177-3AD203B41FA5}">
                      <a16:colId xmlns:a16="http://schemas.microsoft.com/office/drawing/2014/main" val="3048715358"/>
                    </a:ext>
                  </a:extLst>
                </a:gridCol>
              </a:tblGrid>
              <a:tr h="936000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white bread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brown bread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6578685"/>
                  </a:ext>
                </a:extLst>
              </a:tr>
            </a:tbl>
          </a:graphicData>
        </a:graphic>
      </p:graphicFrame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873C70BE-3996-4613-A0F4-CB68295C47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7802491"/>
              </p:ext>
            </p:extLst>
          </p:nvPr>
        </p:nvGraphicFramePr>
        <p:xfrm>
          <a:off x="6111010" y="3804261"/>
          <a:ext cx="5824780" cy="93262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56195">
                  <a:extLst>
                    <a:ext uri="{9D8B030D-6E8A-4147-A177-3AD203B41FA5}">
                      <a16:colId xmlns:a16="http://schemas.microsoft.com/office/drawing/2014/main" val="1594068452"/>
                    </a:ext>
                  </a:extLst>
                </a:gridCol>
                <a:gridCol w="1456195">
                  <a:extLst>
                    <a:ext uri="{9D8B030D-6E8A-4147-A177-3AD203B41FA5}">
                      <a16:colId xmlns:a16="http://schemas.microsoft.com/office/drawing/2014/main" val="389956449"/>
                    </a:ext>
                  </a:extLst>
                </a:gridCol>
                <a:gridCol w="1456195">
                  <a:extLst>
                    <a:ext uri="{9D8B030D-6E8A-4147-A177-3AD203B41FA5}">
                      <a16:colId xmlns:a16="http://schemas.microsoft.com/office/drawing/2014/main" val="4185392132"/>
                    </a:ext>
                  </a:extLst>
                </a:gridCol>
                <a:gridCol w="1456195">
                  <a:extLst>
                    <a:ext uri="{9D8B030D-6E8A-4147-A177-3AD203B41FA5}">
                      <a16:colId xmlns:a16="http://schemas.microsoft.com/office/drawing/2014/main" val="1112822459"/>
                    </a:ext>
                  </a:extLst>
                </a:gridCol>
              </a:tblGrid>
              <a:tr h="932629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chicken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ham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tuna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cheese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653504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4FD58332-4EE5-4FB7-AC87-0403E463483D}"/>
              </a:ext>
            </a:extLst>
          </p:cNvPr>
          <p:cNvSpPr txBox="1"/>
          <p:nvPr/>
        </p:nvSpPr>
        <p:spPr>
          <a:xfrm>
            <a:off x="256232" y="8587638"/>
            <a:ext cx="3400290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MIXED OPERATIONS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330749E-C844-4A4B-BEB3-E08CA0936CAE}"/>
              </a:ext>
            </a:extLst>
          </p:cNvPr>
          <p:cNvSpPr txBox="1"/>
          <p:nvPr/>
        </p:nvSpPr>
        <p:spPr>
          <a:xfrm>
            <a:off x="3746420" y="6053700"/>
            <a:ext cx="4729180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5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8 sandwiches</a:t>
            </a:r>
          </a:p>
        </p:txBody>
      </p:sp>
    </p:spTree>
    <p:extLst>
      <p:ext uri="{BB962C8B-B14F-4D97-AF65-F5344CB8AC3E}">
        <p14:creationId xmlns:p14="http://schemas.microsoft.com/office/powerpoint/2010/main" val="2227728030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8815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32: Questions in context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873C70BE-3996-4613-A0F4-CB68295C47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9087705"/>
              </p:ext>
            </p:extLst>
          </p:nvPr>
        </p:nvGraphicFramePr>
        <p:xfrm>
          <a:off x="761232" y="2773949"/>
          <a:ext cx="10669536" cy="3003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512">
                  <a:extLst>
                    <a:ext uri="{9D8B030D-6E8A-4147-A177-3AD203B41FA5}">
                      <a16:colId xmlns:a16="http://schemas.microsoft.com/office/drawing/2014/main" val="1594068452"/>
                    </a:ext>
                  </a:extLst>
                </a:gridCol>
                <a:gridCol w="3556512">
                  <a:extLst>
                    <a:ext uri="{9D8B030D-6E8A-4147-A177-3AD203B41FA5}">
                      <a16:colId xmlns:a16="http://schemas.microsoft.com/office/drawing/2014/main" val="389956449"/>
                    </a:ext>
                  </a:extLst>
                </a:gridCol>
                <a:gridCol w="3556512">
                  <a:extLst>
                    <a:ext uri="{9D8B030D-6E8A-4147-A177-3AD203B41FA5}">
                      <a16:colId xmlns:a16="http://schemas.microsoft.com/office/drawing/2014/main" val="4185392132"/>
                    </a:ext>
                  </a:extLst>
                </a:gridCol>
              </a:tblGrid>
              <a:tr h="1501878">
                <a:tc gridSpan="3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2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£12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2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2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1047892"/>
                  </a:ext>
                </a:extLst>
              </a:tr>
              <a:tr h="1501878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John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£4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Friend 1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£4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Friend 2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£4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653504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F9796EB3-D272-4339-80A9-4CD32A63F6FC}"/>
              </a:ext>
            </a:extLst>
          </p:cNvPr>
          <p:cNvSpPr txBox="1"/>
          <p:nvPr/>
        </p:nvSpPr>
        <p:spPr>
          <a:xfrm>
            <a:off x="256232" y="8587638"/>
            <a:ext cx="3400290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MIXED OPERATIONS</a:t>
            </a:r>
          </a:p>
        </p:txBody>
      </p:sp>
    </p:spTree>
    <p:extLst>
      <p:ext uri="{BB962C8B-B14F-4D97-AF65-F5344CB8AC3E}">
        <p14:creationId xmlns:p14="http://schemas.microsoft.com/office/powerpoint/2010/main" val="3009723669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8815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32: Questions in context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873C70BE-3996-4613-A0F4-CB68295C47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4789445"/>
              </p:ext>
            </p:extLst>
          </p:nvPr>
        </p:nvGraphicFramePr>
        <p:xfrm>
          <a:off x="761232" y="2773949"/>
          <a:ext cx="10669536" cy="3003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56512">
                  <a:extLst>
                    <a:ext uri="{9D8B030D-6E8A-4147-A177-3AD203B41FA5}">
                      <a16:colId xmlns:a16="http://schemas.microsoft.com/office/drawing/2014/main" val="1594068452"/>
                    </a:ext>
                  </a:extLst>
                </a:gridCol>
                <a:gridCol w="3556512">
                  <a:extLst>
                    <a:ext uri="{9D8B030D-6E8A-4147-A177-3AD203B41FA5}">
                      <a16:colId xmlns:a16="http://schemas.microsoft.com/office/drawing/2014/main" val="389956449"/>
                    </a:ext>
                  </a:extLst>
                </a:gridCol>
                <a:gridCol w="3556512">
                  <a:extLst>
                    <a:ext uri="{9D8B030D-6E8A-4147-A177-3AD203B41FA5}">
                      <a16:colId xmlns:a16="http://schemas.microsoft.com/office/drawing/2014/main" val="4185392132"/>
                    </a:ext>
                  </a:extLst>
                </a:gridCol>
              </a:tblGrid>
              <a:tr h="1501878">
                <a:tc gridSpan="3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2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£12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2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2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1047892"/>
                  </a:ext>
                </a:extLst>
              </a:tr>
              <a:tr h="1501878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John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£4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Friend 1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£4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Friend 2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£4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2653504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8AABD0D3-FB65-4B63-A599-406ED3501456}"/>
              </a:ext>
            </a:extLst>
          </p:cNvPr>
          <p:cNvSpPr txBox="1"/>
          <p:nvPr/>
        </p:nvSpPr>
        <p:spPr>
          <a:xfrm>
            <a:off x="2497681" y="6627622"/>
            <a:ext cx="7226658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5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John’s ticket costs £4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15E49FE-55CA-4424-84E2-2834B63B01B1}"/>
              </a:ext>
            </a:extLst>
          </p:cNvPr>
          <p:cNvSpPr txBox="1"/>
          <p:nvPr/>
        </p:nvSpPr>
        <p:spPr>
          <a:xfrm>
            <a:off x="256232" y="8587638"/>
            <a:ext cx="3400290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MIXED OPERATIONS</a:t>
            </a:r>
          </a:p>
        </p:txBody>
      </p:sp>
    </p:spTree>
    <p:extLst>
      <p:ext uri="{BB962C8B-B14F-4D97-AF65-F5344CB8AC3E}">
        <p14:creationId xmlns:p14="http://schemas.microsoft.com/office/powerpoint/2010/main" val="2938887913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8815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32: Questions in context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3C52D625-A309-4930-957F-0B731D6AA30B}"/>
              </a:ext>
            </a:extLst>
          </p:cNvPr>
          <p:cNvGrpSpPr/>
          <p:nvPr/>
        </p:nvGrpSpPr>
        <p:grpSpPr>
          <a:xfrm>
            <a:off x="2121962" y="2670569"/>
            <a:ext cx="648000" cy="900000"/>
            <a:chOff x="6050177" y="2658889"/>
            <a:chExt cx="1134276" cy="1543815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97B50F64-C922-4092-8633-E6A57CC149C1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" name="Trapezoid 7">
              <a:extLst>
                <a:ext uri="{FF2B5EF4-FFF2-40B4-BE49-F238E27FC236}">
                  <a16:creationId xmlns:a16="http://schemas.microsoft.com/office/drawing/2014/main" id="{FF6C5307-0850-43A9-9693-F1331EA1B594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86" name="TextBox 85">
            <a:extLst>
              <a:ext uri="{FF2B5EF4-FFF2-40B4-BE49-F238E27FC236}">
                <a16:creationId xmlns:a16="http://schemas.microsoft.com/office/drawing/2014/main" id="{87D6F108-39FC-400E-97B8-7D74D77A5425}"/>
              </a:ext>
            </a:extLst>
          </p:cNvPr>
          <p:cNvSpPr txBox="1"/>
          <p:nvPr/>
        </p:nvSpPr>
        <p:spPr>
          <a:xfrm>
            <a:off x="369081" y="2670569"/>
            <a:ext cx="1430200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800" b="1" dirty="0">
                <a:latin typeface="Century Gothic" panose="020B0502020202020204" pitchFamily="34" charset="0"/>
              </a:rPr>
              <a:t>Dad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915AD3EB-3856-4CF4-9D74-0AAB8F5CF977}"/>
              </a:ext>
            </a:extLst>
          </p:cNvPr>
          <p:cNvSpPr txBox="1"/>
          <p:nvPr/>
        </p:nvSpPr>
        <p:spPr>
          <a:xfrm>
            <a:off x="369081" y="4156501"/>
            <a:ext cx="1686680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800" b="1" dirty="0">
                <a:latin typeface="Century Gothic" panose="020B0502020202020204" pitchFamily="34" charset="0"/>
              </a:rPr>
              <a:t>Mum</a:t>
            </a: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854F8542-EFD8-492A-A5B4-14FEA11BDBD3}"/>
              </a:ext>
            </a:extLst>
          </p:cNvPr>
          <p:cNvGrpSpPr/>
          <p:nvPr/>
        </p:nvGrpSpPr>
        <p:grpSpPr>
          <a:xfrm>
            <a:off x="3028127" y="2682833"/>
            <a:ext cx="648000" cy="900000"/>
            <a:chOff x="6050177" y="2658889"/>
            <a:chExt cx="1134276" cy="1543815"/>
          </a:xfrm>
        </p:grpSpPr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3251EC11-66B9-4492-A033-CBECADE316B4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0" name="Trapezoid 89">
              <a:extLst>
                <a:ext uri="{FF2B5EF4-FFF2-40B4-BE49-F238E27FC236}">
                  <a16:creationId xmlns:a16="http://schemas.microsoft.com/office/drawing/2014/main" id="{A0AFBC09-DCB4-4A4C-B1BE-0091C1AE573D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ECB5D709-91E5-4C3D-9052-4E663D1F282D}"/>
              </a:ext>
            </a:extLst>
          </p:cNvPr>
          <p:cNvGrpSpPr/>
          <p:nvPr/>
        </p:nvGrpSpPr>
        <p:grpSpPr>
          <a:xfrm>
            <a:off x="3934292" y="2683170"/>
            <a:ext cx="648000" cy="900000"/>
            <a:chOff x="6050177" y="2658889"/>
            <a:chExt cx="1134276" cy="1543815"/>
          </a:xfrm>
        </p:grpSpPr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9B2AC6E0-7253-4D6E-85E6-906EBC2C83F6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Trapezoid 92">
              <a:extLst>
                <a:ext uri="{FF2B5EF4-FFF2-40B4-BE49-F238E27FC236}">
                  <a16:creationId xmlns:a16="http://schemas.microsoft.com/office/drawing/2014/main" id="{0E0C5B34-27EB-40D2-AEC0-7F9E820C9E20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9142CF52-DFE7-49BA-9C7D-439EA8C07089}"/>
              </a:ext>
            </a:extLst>
          </p:cNvPr>
          <p:cNvGrpSpPr/>
          <p:nvPr/>
        </p:nvGrpSpPr>
        <p:grpSpPr>
          <a:xfrm>
            <a:off x="4840457" y="2695434"/>
            <a:ext cx="648000" cy="900000"/>
            <a:chOff x="6050177" y="2658889"/>
            <a:chExt cx="1134276" cy="1543815"/>
          </a:xfrm>
        </p:grpSpPr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50634261-76FE-4702-9B2B-042CEBEE9882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" name="Trapezoid 95">
              <a:extLst>
                <a:ext uri="{FF2B5EF4-FFF2-40B4-BE49-F238E27FC236}">
                  <a16:creationId xmlns:a16="http://schemas.microsoft.com/office/drawing/2014/main" id="{69E630A6-A5F4-481E-815F-43FEFB2576D1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A7DD680B-3480-4544-841D-07005317C00B}"/>
              </a:ext>
            </a:extLst>
          </p:cNvPr>
          <p:cNvGrpSpPr/>
          <p:nvPr/>
        </p:nvGrpSpPr>
        <p:grpSpPr>
          <a:xfrm>
            <a:off x="5746622" y="2682833"/>
            <a:ext cx="648000" cy="900000"/>
            <a:chOff x="6050177" y="2658889"/>
            <a:chExt cx="1134276" cy="1543815"/>
          </a:xfrm>
        </p:grpSpPr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8431CC26-DE2D-4A36-8E59-390827542E58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" name="Trapezoid 98">
              <a:extLst>
                <a:ext uri="{FF2B5EF4-FFF2-40B4-BE49-F238E27FC236}">
                  <a16:creationId xmlns:a16="http://schemas.microsoft.com/office/drawing/2014/main" id="{421CCA0C-6822-40A2-9169-BA87A63D342F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4A0B48CA-108A-458D-A63D-8A428949DD81}"/>
              </a:ext>
            </a:extLst>
          </p:cNvPr>
          <p:cNvGrpSpPr/>
          <p:nvPr/>
        </p:nvGrpSpPr>
        <p:grpSpPr>
          <a:xfrm>
            <a:off x="3922838" y="4155333"/>
            <a:ext cx="648000" cy="900000"/>
            <a:chOff x="6050177" y="2658889"/>
            <a:chExt cx="1134276" cy="1543815"/>
          </a:xfrm>
        </p:grpSpPr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342A6C3D-82D5-412E-8C00-6F1310602EB8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9" name="Trapezoid 128">
              <a:extLst>
                <a:ext uri="{FF2B5EF4-FFF2-40B4-BE49-F238E27FC236}">
                  <a16:creationId xmlns:a16="http://schemas.microsoft.com/office/drawing/2014/main" id="{9F692236-1A1A-4EB3-89EF-1F1CCBF99DCB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DFBC2FDB-E9D2-47DD-B2ED-295291EC62C1}"/>
              </a:ext>
            </a:extLst>
          </p:cNvPr>
          <p:cNvGrpSpPr/>
          <p:nvPr/>
        </p:nvGrpSpPr>
        <p:grpSpPr>
          <a:xfrm>
            <a:off x="4829003" y="4167597"/>
            <a:ext cx="648000" cy="900000"/>
            <a:chOff x="6050177" y="2658889"/>
            <a:chExt cx="1134276" cy="1543815"/>
          </a:xfrm>
        </p:grpSpPr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9B22F924-4AB1-4D47-BEF9-16F42D5D8839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" name="Trapezoid 131">
              <a:extLst>
                <a:ext uri="{FF2B5EF4-FFF2-40B4-BE49-F238E27FC236}">
                  <a16:creationId xmlns:a16="http://schemas.microsoft.com/office/drawing/2014/main" id="{68A48BA2-8722-4E5C-B7A3-EFF4789FF5C3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F7D465A6-F198-4F9C-BCB3-50722B845FF3}"/>
              </a:ext>
            </a:extLst>
          </p:cNvPr>
          <p:cNvGrpSpPr/>
          <p:nvPr/>
        </p:nvGrpSpPr>
        <p:grpSpPr>
          <a:xfrm>
            <a:off x="5735168" y="4154996"/>
            <a:ext cx="648000" cy="900000"/>
            <a:chOff x="6050177" y="2658889"/>
            <a:chExt cx="1134276" cy="1543815"/>
          </a:xfrm>
        </p:grpSpPr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C3FFBE72-A0F4-4136-82CB-55EC4BB33ECE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5" name="Trapezoid 134">
              <a:extLst>
                <a:ext uri="{FF2B5EF4-FFF2-40B4-BE49-F238E27FC236}">
                  <a16:creationId xmlns:a16="http://schemas.microsoft.com/office/drawing/2014/main" id="{C7F4013D-1DCA-4555-8CB0-F3A9DF144ABF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FC061B05-AC37-4296-A9F2-770A8A4DCBD5}"/>
              </a:ext>
            </a:extLst>
          </p:cNvPr>
          <p:cNvSpPr txBox="1"/>
          <p:nvPr/>
        </p:nvSpPr>
        <p:spPr>
          <a:xfrm>
            <a:off x="369081" y="1516248"/>
            <a:ext cx="106037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They blow the balloons up at the same speed.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C7F2287A-8F69-4CAB-9D29-B9E30B029E34}"/>
              </a:ext>
            </a:extLst>
          </p:cNvPr>
          <p:cNvSpPr txBox="1"/>
          <p:nvPr/>
        </p:nvSpPr>
        <p:spPr>
          <a:xfrm>
            <a:off x="256232" y="8587638"/>
            <a:ext cx="3400290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MIXED OPERATIONS</a:t>
            </a:r>
          </a:p>
        </p:txBody>
      </p:sp>
    </p:spTree>
    <p:extLst>
      <p:ext uri="{BB962C8B-B14F-4D97-AF65-F5344CB8AC3E}">
        <p14:creationId xmlns:p14="http://schemas.microsoft.com/office/powerpoint/2010/main" val="969066402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8815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32: Questions in context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3C52D625-A309-4930-957F-0B731D6AA30B}"/>
              </a:ext>
            </a:extLst>
          </p:cNvPr>
          <p:cNvGrpSpPr/>
          <p:nvPr/>
        </p:nvGrpSpPr>
        <p:grpSpPr>
          <a:xfrm>
            <a:off x="2121962" y="2670569"/>
            <a:ext cx="648000" cy="900000"/>
            <a:chOff x="6050177" y="2658889"/>
            <a:chExt cx="1134276" cy="1543815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97B50F64-C922-4092-8633-E6A57CC149C1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" name="Trapezoid 7">
              <a:extLst>
                <a:ext uri="{FF2B5EF4-FFF2-40B4-BE49-F238E27FC236}">
                  <a16:creationId xmlns:a16="http://schemas.microsoft.com/office/drawing/2014/main" id="{FF6C5307-0850-43A9-9693-F1331EA1B594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86" name="TextBox 85">
            <a:extLst>
              <a:ext uri="{FF2B5EF4-FFF2-40B4-BE49-F238E27FC236}">
                <a16:creationId xmlns:a16="http://schemas.microsoft.com/office/drawing/2014/main" id="{87D6F108-39FC-400E-97B8-7D74D77A5425}"/>
              </a:ext>
            </a:extLst>
          </p:cNvPr>
          <p:cNvSpPr txBox="1"/>
          <p:nvPr/>
        </p:nvSpPr>
        <p:spPr>
          <a:xfrm>
            <a:off x="369081" y="2670569"/>
            <a:ext cx="1430200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800" b="1" dirty="0">
                <a:latin typeface="Century Gothic" panose="020B0502020202020204" pitchFamily="34" charset="0"/>
              </a:rPr>
              <a:t>Dad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915AD3EB-3856-4CF4-9D74-0AAB8F5CF977}"/>
              </a:ext>
            </a:extLst>
          </p:cNvPr>
          <p:cNvSpPr txBox="1"/>
          <p:nvPr/>
        </p:nvSpPr>
        <p:spPr>
          <a:xfrm>
            <a:off x="369081" y="4156501"/>
            <a:ext cx="1686680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800" b="1" dirty="0">
                <a:latin typeface="Century Gothic" panose="020B0502020202020204" pitchFamily="34" charset="0"/>
              </a:rPr>
              <a:t>Mum</a:t>
            </a: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854F8542-EFD8-492A-A5B4-14FEA11BDBD3}"/>
              </a:ext>
            </a:extLst>
          </p:cNvPr>
          <p:cNvGrpSpPr/>
          <p:nvPr/>
        </p:nvGrpSpPr>
        <p:grpSpPr>
          <a:xfrm>
            <a:off x="3028127" y="2682833"/>
            <a:ext cx="648000" cy="900000"/>
            <a:chOff x="6050177" y="2658889"/>
            <a:chExt cx="1134276" cy="1543815"/>
          </a:xfrm>
        </p:grpSpPr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3251EC11-66B9-4492-A033-CBECADE316B4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0" name="Trapezoid 89">
              <a:extLst>
                <a:ext uri="{FF2B5EF4-FFF2-40B4-BE49-F238E27FC236}">
                  <a16:creationId xmlns:a16="http://schemas.microsoft.com/office/drawing/2014/main" id="{A0AFBC09-DCB4-4A4C-B1BE-0091C1AE573D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ECB5D709-91E5-4C3D-9052-4E663D1F282D}"/>
              </a:ext>
            </a:extLst>
          </p:cNvPr>
          <p:cNvGrpSpPr/>
          <p:nvPr/>
        </p:nvGrpSpPr>
        <p:grpSpPr>
          <a:xfrm>
            <a:off x="3934292" y="2683170"/>
            <a:ext cx="648000" cy="900000"/>
            <a:chOff x="6050177" y="2658889"/>
            <a:chExt cx="1134276" cy="1543815"/>
          </a:xfrm>
        </p:grpSpPr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9B2AC6E0-7253-4D6E-85E6-906EBC2C83F6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Trapezoid 92">
              <a:extLst>
                <a:ext uri="{FF2B5EF4-FFF2-40B4-BE49-F238E27FC236}">
                  <a16:creationId xmlns:a16="http://schemas.microsoft.com/office/drawing/2014/main" id="{0E0C5B34-27EB-40D2-AEC0-7F9E820C9E20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9142CF52-DFE7-49BA-9C7D-439EA8C07089}"/>
              </a:ext>
            </a:extLst>
          </p:cNvPr>
          <p:cNvGrpSpPr/>
          <p:nvPr/>
        </p:nvGrpSpPr>
        <p:grpSpPr>
          <a:xfrm>
            <a:off x="4840457" y="2695434"/>
            <a:ext cx="648000" cy="900000"/>
            <a:chOff x="6050177" y="2658889"/>
            <a:chExt cx="1134276" cy="1543815"/>
          </a:xfrm>
        </p:grpSpPr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50634261-76FE-4702-9B2B-042CEBEE9882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" name="Trapezoid 95">
              <a:extLst>
                <a:ext uri="{FF2B5EF4-FFF2-40B4-BE49-F238E27FC236}">
                  <a16:creationId xmlns:a16="http://schemas.microsoft.com/office/drawing/2014/main" id="{69E630A6-A5F4-481E-815F-43FEFB2576D1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A7DD680B-3480-4544-841D-07005317C00B}"/>
              </a:ext>
            </a:extLst>
          </p:cNvPr>
          <p:cNvGrpSpPr/>
          <p:nvPr/>
        </p:nvGrpSpPr>
        <p:grpSpPr>
          <a:xfrm>
            <a:off x="5746622" y="2682833"/>
            <a:ext cx="648000" cy="900000"/>
            <a:chOff x="6050177" y="2658889"/>
            <a:chExt cx="1134276" cy="1543815"/>
          </a:xfrm>
        </p:grpSpPr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8431CC26-DE2D-4A36-8E59-390827542E58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" name="Trapezoid 98">
              <a:extLst>
                <a:ext uri="{FF2B5EF4-FFF2-40B4-BE49-F238E27FC236}">
                  <a16:creationId xmlns:a16="http://schemas.microsoft.com/office/drawing/2014/main" id="{421CCA0C-6822-40A2-9169-BA87A63D342F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B53CFBE2-AA7F-44EC-AFDC-0AEE3351F202}"/>
              </a:ext>
            </a:extLst>
          </p:cNvPr>
          <p:cNvGrpSpPr/>
          <p:nvPr/>
        </p:nvGrpSpPr>
        <p:grpSpPr>
          <a:xfrm>
            <a:off x="6652787" y="2695097"/>
            <a:ext cx="648000" cy="900000"/>
            <a:chOff x="6050177" y="2658889"/>
            <a:chExt cx="1134276" cy="1543815"/>
          </a:xfrm>
        </p:grpSpPr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ED517E5D-5795-4628-B43B-D61BE2CF5F08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" name="Trapezoid 101">
              <a:extLst>
                <a:ext uri="{FF2B5EF4-FFF2-40B4-BE49-F238E27FC236}">
                  <a16:creationId xmlns:a16="http://schemas.microsoft.com/office/drawing/2014/main" id="{20F8DB6E-925A-465B-995D-7ECBF64A6173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0F59A804-AD60-48B8-B9F8-8452984D5CC0}"/>
              </a:ext>
            </a:extLst>
          </p:cNvPr>
          <p:cNvGrpSpPr/>
          <p:nvPr/>
        </p:nvGrpSpPr>
        <p:grpSpPr>
          <a:xfrm>
            <a:off x="7558952" y="2695434"/>
            <a:ext cx="648000" cy="900000"/>
            <a:chOff x="6050177" y="2658889"/>
            <a:chExt cx="1134276" cy="1543815"/>
          </a:xfrm>
        </p:grpSpPr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648A65A5-4A8E-4A9F-BE2B-EE07FAB39C97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" name="Trapezoid 104">
              <a:extLst>
                <a:ext uri="{FF2B5EF4-FFF2-40B4-BE49-F238E27FC236}">
                  <a16:creationId xmlns:a16="http://schemas.microsoft.com/office/drawing/2014/main" id="{66F3C9C7-9C42-401E-BDB9-25FA991D28C4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80211110-3B37-48BF-B083-D9B0159F493C}"/>
              </a:ext>
            </a:extLst>
          </p:cNvPr>
          <p:cNvGrpSpPr/>
          <p:nvPr/>
        </p:nvGrpSpPr>
        <p:grpSpPr>
          <a:xfrm>
            <a:off x="8465117" y="2707698"/>
            <a:ext cx="648000" cy="900000"/>
            <a:chOff x="6050177" y="2658889"/>
            <a:chExt cx="1134276" cy="1543815"/>
          </a:xfrm>
        </p:grpSpPr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CA5C200B-960C-4899-909C-8183235679B4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" name="Trapezoid 107">
              <a:extLst>
                <a:ext uri="{FF2B5EF4-FFF2-40B4-BE49-F238E27FC236}">
                  <a16:creationId xmlns:a16="http://schemas.microsoft.com/office/drawing/2014/main" id="{F2FFCDDA-D6DC-4EE7-ACD1-B1B15D96445B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3D57C4AB-836B-413F-8798-C5012AC33A81}"/>
              </a:ext>
            </a:extLst>
          </p:cNvPr>
          <p:cNvGrpSpPr/>
          <p:nvPr/>
        </p:nvGrpSpPr>
        <p:grpSpPr>
          <a:xfrm>
            <a:off x="9371282" y="2692077"/>
            <a:ext cx="648000" cy="900000"/>
            <a:chOff x="6050177" y="2658889"/>
            <a:chExt cx="1134276" cy="1543815"/>
          </a:xfrm>
        </p:grpSpPr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535456DA-BE9E-4B17-8E23-D73666D40020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1" name="Trapezoid 110">
              <a:extLst>
                <a:ext uri="{FF2B5EF4-FFF2-40B4-BE49-F238E27FC236}">
                  <a16:creationId xmlns:a16="http://schemas.microsoft.com/office/drawing/2014/main" id="{083D83E9-61BB-4299-98A7-8688B7BD3DF9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4A431627-5C46-4C07-B8C1-4CFDCBF535F3}"/>
              </a:ext>
            </a:extLst>
          </p:cNvPr>
          <p:cNvGrpSpPr/>
          <p:nvPr/>
        </p:nvGrpSpPr>
        <p:grpSpPr>
          <a:xfrm>
            <a:off x="10277447" y="2704341"/>
            <a:ext cx="648000" cy="900000"/>
            <a:chOff x="6050177" y="2658889"/>
            <a:chExt cx="1134276" cy="1543815"/>
          </a:xfrm>
        </p:grpSpPr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76BB9B51-4039-4DAF-88A4-0CB87F513163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4" name="Trapezoid 113">
              <a:extLst>
                <a:ext uri="{FF2B5EF4-FFF2-40B4-BE49-F238E27FC236}">
                  <a16:creationId xmlns:a16="http://schemas.microsoft.com/office/drawing/2014/main" id="{3B1F1B52-1592-4E73-83CA-8DFC1511FBC7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FE54D7D7-C353-4EBC-BE4A-D6DA21D7F0B1}"/>
              </a:ext>
            </a:extLst>
          </p:cNvPr>
          <p:cNvGrpSpPr/>
          <p:nvPr/>
        </p:nvGrpSpPr>
        <p:grpSpPr>
          <a:xfrm>
            <a:off x="11183612" y="2704678"/>
            <a:ext cx="648000" cy="900000"/>
            <a:chOff x="6050177" y="2658889"/>
            <a:chExt cx="1134276" cy="1543815"/>
          </a:xfrm>
        </p:grpSpPr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9953EB15-7044-43FB-AA53-257C654CFC29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" name="Trapezoid 116">
              <a:extLst>
                <a:ext uri="{FF2B5EF4-FFF2-40B4-BE49-F238E27FC236}">
                  <a16:creationId xmlns:a16="http://schemas.microsoft.com/office/drawing/2014/main" id="{731EDE8E-C417-487B-9B3E-26714A5A5048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4A0B48CA-108A-458D-A63D-8A428949DD81}"/>
              </a:ext>
            </a:extLst>
          </p:cNvPr>
          <p:cNvGrpSpPr/>
          <p:nvPr/>
        </p:nvGrpSpPr>
        <p:grpSpPr>
          <a:xfrm>
            <a:off x="3922838" y="4155333"/>
            <a:ext cx="648000" cy="900000"/>
            <a:chOff x="6050177" y="2658889"/>
            <a:chExt cx="1134276" cy="1543815"/>
          </a:xfrm>
        </p:grpSpPr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342A6C3D-82D5-412E-8C00-6F1310602EB8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9" name="Trapezoid 128">
              <a:extLst>
                <a:ext uri="{FF2B5EF4-FFF2-40B4-BE49-F238E27FC236}">
                  <a16:creationId xmlns:a16="http://schemas.microsoft.com/office/drawing/2014/main" id="{9F692236-1A1A-4EB3-89EF-1F1CCBF99DCB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DFBC2FDB-E9D2-47DD-B2ED-295291EC62C1}"/>
              </a:ext>
            </a:extLst>
          </p:cNvPr>
          <p:cNvGrpSpPr/>
          <p:nvPr/>
        </p:nvGrpSpPr>
        <p:grpSpPr>
          <a:xfrm>
            <a:off x="4829003" y="4167597"/>
            <a:ext cx="648000" cy="900000"/>
            <a:chOff x="6050177" y="2658889"/>
            <a:chExt cx="1134276" cy="1543815"/>
          </a:xfrm>
        </p:grpSpPr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9B22F924-4AB1-4D47-BEF9-16F42D5D8839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" name="Trapezoid 131">
              <a:extLst>
                <a:ext uri="{FF2B5EF4-FFF2-40B4-BE49-F238E27FC236}">
                  <a16:creationId xmlns:a16="http://schemas.microsoft.com/office/drawing/2014/main" id="{68A48BA2-8722-4E5C-B7A3-EFF4789FF5C3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F7D465A6-F198-4F9C-BCB3-50722B845FF3}"/>
              </a:ext>
            </a:extLst>
          </p:cNvPr>
          <p:cNvGrpSpPr/>
          <p:nvPr/>
        </p:nvGrpSpPr>
        <p:grpSpPr>
          <a:xfrm>
            <a:off x="5735168" y="4154996"/>
            <a:ext cx="648000" cy="900000"/>
            <a:chOff x="6050177" y="2658889"/>
            <a:chExt cx="1134276" cy="1543815"/>
          </a:xfrm>
        </p:grpSpPr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C3FFBE72-A0F4-4136-82CB-55EC4BB33ECE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5" name="Trapezoid 134">
              <a:extLst>
                <a:ext uri="{FF2B5EF4-FFF2-40B4-BE49-F238E27FC236}">
                  <a16:creationId xmlns:a16="http://schemas.microsoft.com/office/drawing/2014/main" id="{C7F4013D-1DCA-4555-8CB0-F3A9DF144ABF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63CE3A79-63A0-4588-98AE-E4F1A6216C75}"/>
              </a:ext>
            </a:extLst>
          </p:cNvPr>
          <p:cNvGrpSpPr/>
          <p:nvPr/>
        </p:nvGrpSpPr>
        <p:grpSpPr>
          <a:xfrm>
            <a:off x="6641333" y="4167260"/>
            <a:ext cx="648000" cy="900000"/>
            <a:chOff x="6050177" y="2658889"/>
            <a:chExt cx="1134276" cy="1543815"/>
          </a:xfrm>
        </p:grpSpPr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7C92704-1020-477F-AD2C-0593C35E86E3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8" name="Trapezoid 137">
              <a:extLst>
                <a:ext uri="{FF2B5EF4-FFF2-40B4-BE49-F238E27FC236}">
                  <a16:creationId xmlns:a16="http://schemas.microsoft.com/office/drawing/2014/main" id="{E2503B97-AC4A-43F2-9AB4-22271152DBC7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B993ED8F-01D8-4310-A0AD-C45AB1B97316}"/>
              </a:ext>
            </a:extLst>
          </p:cNvPr>
          <p:cNvGrpSpPr/>
          <p:nvPr/>
        </p:nvGrpSpPr>
        <p:grpSpPr>
          <a:xfrm>
            <a:off x="7547498" y="4167597"/>
            <a:ext cx="648000" cy="900000"/>
            <a:chOff x="6050177" y="2658889"/>
            <a:chExt cx="1134276" cy="1543815"/>
          </a:xfrm>
        </p:grpSpPr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E3D8E769-0D14-42BE-A213-9705DA238A8B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1" name="Trapezoid 140">
              <a:extLst>
                <a:ext uri="{FF2B5EF4-FFF2-40B4-BE49-F238E27FC236}">
                  <a16:creationId xmlns:a16="http://schemas.microsoft.com/office/drawing/2014/main" id="{01317C01-7F75-458D-92B2-4DD3D440A1A3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C95EBEE7-BF4F-46D7-9797-FD303EA4FA34}"/>
              </a:ext>
            </a:extLst>
          </p:cNvPr>
          <p:cNvGrpSpPr/>
          <p:nvPr/>
        </p:nvGrpSpPr>
        <p:grpSpPr>
          <a:xfrm>
            <a:off x="8453663" y="4179861"/>
            <a:ext cx="648000" cy="900000"/>
            <a:chOff x="6050177" y="2658889"/>
            <a:chExt cx="1134276" cy="1543815"/>
          </a:xfrm>
        </p:grpSpPr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E1AD18CE-C077-4188-9261-0972B5093D4A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4" name="Trapezoid 143">
              <a:extLst>
                <a:ext uri="{FF2B5EF4-FFF2-40B4-BE49-F238E27FC236}">
                  <a16:creationId xmlns:a16="http://schemas.microsoft.com/office/drawing/2014/main" id="{1816A2A5-F446-4DA4-B164-3C991A52B284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70E6C819-2B31-431D-AAE8-B943D296CE47}"/>
              </a:ext>
            </a:extLst>
          </p:cNvPr>
          <p:cNvGrpSpPr/>
          <p:nvPr/>
        </p:nvGrpSpPr>
        <p:grpSpPr>
          <a:xfrm>
            <a:off x="9359828" y="4164240"/>
            <a:ext cx="648000" cy="900000"/>
            <a:chOff x="6050177" y="2658889"/>
            <a:chExt cx="1134276" cy="1543815"/>
          </a:xfrm>
        </p:grpSpPr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4803D7FB-47A4-4461-AA06-D75ADA1D5B33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7" name="Trapezoid 146">
              <a:extLst>
                <a:ext uri="{FF2B5EF4-FFF2-40B4-BE49-F238E27FC236}">
                  <a16:creationId xmlns:a16="http://schemas.microsoft.com/office/drawing/2014/main" id="{0DCD9C56-F014-4C37-977B-D06B576722B3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DD9D2CF3-6A0F-42D4-8DED-A0E2F9F9E1B6}"/>
              </a:ext>
            </a:extLst>
          </p:cNvPr>
          <p:cNvGrpSpPr/>
          <p:nvPr/>
        </p:nvGrpSpPr>
        <p:grpSpPr>
          <a:xfrm>
            <a:off x="10265993" y="4176504"/>
            <a:ext cx="648000" cy="900000"/>
            <a:chOff x="6050177" y="2658889"/>
            <a:chExt cx="1134276" cy="1543815"/>
          </a:xfrm>
        </p:grpSpPr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B108D5AB-D081-4A9D-8C1D-A6D9C045886F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0" name="Trapezoid 149">
              <a:extLst>
                <a:ext uri="{FF2B5EF4-FFF2-40B4-BE49-F238E27FC236}">
                  <a16:creationId xmlns:a16="http://schemas.microsoft.com/office/drawing/2014/main" id="{72714CCF-8B31-40C0-840A-1EA52F5563B2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03858DB0-02C6-4F96-A027-8CB19CDA66C1}"/>
              </a:ext>
            </a:extLst>
          </p:cNvPr>
          <p:cNvGrpSpPr/>
          <p:nvPr/>
        </p:nvGrpSpPr>
        <p:grpSpPr>
          <a:xfrm>
            <a:off x="11172158" y="4176841"/>
            <a:ext cx="648000" cy="900000"/>
            <a:chOff x="6050177" y="2658889"/>
            <a:chExt cx="1134276" cy="1543815"/>
          </a:xfrm>
        </p:grpSpPr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E45898FC-1664-482D-B98A-DB5E74628AE0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3" name="Trapezoid 152">
              <a:extLst>
                <a:ext uri="{FF2B5EF4-FFF2-40B4-BE49-F238E27FC236}">
                  <a16:creationId xmlns:a16="http://schemas.microsoft.com/office/drawing/2014/main" id="{70321D5A-E4F2-4912-9150-6F659AE97E94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71" name="TextBox 70">
            <a:extLst>
              <a:ext uri="{FF2B5EF4-FFF2-40B4-BE49-F238E27FC236}">
                <a16:creationId xmlns:a16="http://schemas.microsoft.com/office/drawing/2014/main" id="{F97865CA-743E-4A63-8D56-EA587E041464}"/>
              </a:ext>
            </a:extLst>
          </p:cNvPr>
          <p:cNvSpPr txBox="1"/>
          <p:nvPr/>
        </p:nvSpPr>
        <p:spPr>
          <a:xfrm>
            <a:off x="369081" y="1516248"/>
            <a:ext cx="106037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They blow the balloons up at the same speed.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6F205943-6CD6-40C4-9678-4582730CC9A2}"/>
              </a:ext>
            </a:extLst>
          </p:cNvPr>
          <p:cNvSpPr txBox="1"/>
          <p:nvPr/>
        </p:nvSpPr>
        <p:spPr>
          <a:xfrm>
            <a:off x="256232" y="8587638"/>
            <a:ext cx="3400290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MIXED OPERATIONS</a:t>
            </a:r>
          </a:p>
        </p:txBody>
      </p:sp>
    </p:spTree>
    <p:extLst>
      <p:ext uri="{BB962C8B-B14F-4D97-AF65-F5344CB8AC3E}">
        <p14:creationId xmlns:p14="http://schemas.microsoft.com/office/powerpoint/2010/main" val="617990523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8815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32: Questions in context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3C52D625-A309-4930-957F-0B731D6AA30B}"/>
              </a:ext>
            </a:extLst>
          </p:cNvPr>
          <p:cNvGrpSpPr/>
          <p:nvPr/>
        </p:nvGrpSpPr>
        <p:grpSpPr>
          <a:xfrm>
            <a:off x="2121962" y="2670569"/>
            <a:ext cx="648000" cy="900000"/>
            <a:chOff x="6050177" y="2658889"/>
            <a:chExt cx="1134276" cy="1543815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97B50F64-C922-4092-8633-E6A57CC149C1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" name="Trapezoid 7">
              <a:extLst>
                <a:ext uri="{FF2B5EF4-FFF2-40B4-BE49-F238E27FC236}">
                  <a16:creationId xmlns:a16="http://schemas.microsoft.com/office/drawing/2014/main" id="{FF6C5307-0850-43A9-9693-F1331EA1B594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86" name="TextBox 85">
            <a:extLst>
              <a:ext uri="{FF2B5EF4-FFF2-40B4-BE49-F238E27FC236}">
                <a16:creationId xmlns:a16="http://schemas.microsoft.com/office/drawing/2014/main" id="{87D6F108-39FC-400E-97B8-7D74D77A5425}"/>
              </a:ext>
            </a:extLst>
          </p:cNvPr>
          <p:cNvSpPr txBox="1"/>
          <p:nvPr/>
        </p:nvSpPr>
        <p:spPr>
          <a:xfrm>
            <a:off x="369081" y="2670569"/>
            <a:ext cx="1430200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800" b="1" dirty="0">
                <a:latin typeface="Century Gothic" panose="020B0502020202020204" pitchFamily="34" charset="0"/>
              </a:rPr>
              <a:t>Dad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915AD3EB-3856-4CF4-9D74-0AAB8F5CF977}"/>
              </a:ext>
            </a:extLst>
          </p:cNvPr>
          <p:cNvSpPr txBox="1"/>
          <p:nvPr/>
        </p:nvSpPr>
        <p:spPr>
          <a:xfrm>
            <a:off x="369081" y="4156501"/>
            <a:ext cx="1686680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800" b="1" dirty="0">
                <a:latin typeface="Century Gothic" panose="020B0502020202020204" pitchFamily="34" charset="0"/>
              </a:rPr>
              <a:t>Mum</a:t>
            </a: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854F8542-EFD8-492A-A5B4-14FEA11BDBD3}"/>
              </a:ext>
            </a:extLst>
          </p:cNvPr>
          <p:cNvGrpSpPr/>
          <p:nvPr/>
        </p:nvGrpSpPr>
        <p:grpSpPr>
          <a:xfrm>
            <a:off x="3028127" y="2682833"/>
            <a:ext cx="648000" cy="900000"/>
            <a:chOff x="6050177" y="2658889"/>
            <a:chExt cx="1134276" cy="1543815"/>
          </a:xfrm>
        </p:grpSpPr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3251EC11-66B9-4492-A033-CBECADE316B4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0" name="Trapezoid 89">
              <a:extLst>
                <a:ext uri="{FF2B5EF4-FFF2-40B4-BE49-F238E27FC236}">
                  <a16:creationId xmlns:a16="http://schemas.microsoft.com/office/drawing/2014/main" id="{A0AFBC09-DCB4-4A4C-B1BE-0091C1AE573D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ECB5D709-91E5-4C3D-9052-4E663D1F282D}"/>
              </a:ext>
            </a:extLst>
          </p:cNvPr>
          <p:cNvGrpSpPr/>
          <p:nvPr/>
        </p:nvGrpSpPr>
        <p:grpSpPr>
          <a:xfrm>
            <a:off x="3934292" y="2683170"/>
            <a:ext cx="648000" cy="900000"/>
            <a:chOff x="6050177" y="2658889"/>
            <a:chExt cx="1134276" cy="1543815"/>
          </a:xfrm>
        </p:grpSpPr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9B2AC6E0-7253-4D6E-85E6-906EBC2C83F6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Trapezoid 92">
              <a:extLst>
                <a:ext uri="{FF2B5EF4-FFF2-40B4-BE49-F238E27FC236}">
                  <a16:creationId xmlns:a16="http://schemas.microsoft.com/office/drawing/2014/main" id="{0E0C5B34-27EB-40D2-AEC0-7F9E820C9E20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9142CF52-DFE7-49BA-9C7D-439EA8C07089}"/>
              </a:ext>
            </a:extLst>
          </p:cNvPr>
          <p:cNvGrpSpPr/>
          <p:nvPr/>
        </p:nvGrpSpPr>
        <p:grpSpPr>
          <a:xfrm>
            <a:off x="4840457" y="2695434"/>
            <a:ext cx="648000" cy="900000"/>
            <a:chOff x="6050177" y="2658889"/>
            <a:chExt cx="1134276" cy="1543815"/>
          </a:xfrm>
        </p:grpSpPr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50634261-76FE-4702-9B2B-042CEBEE9882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" name="Trapezoid 95">
              <a:extLst>
                <a:ext uri="{FF2B5EF4-FFF2-40B4-BE49-F238E27FC236}">
                  <a16:creationId xmlns:a16="http://schemas.microsoft.com/office/drawing/2014/main" id="{69E630A6-A5F4-481E-815F-43FEFB2576D1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A7DD680B-3480-4544-841D-07005317C00B}"/>
              </a:ext>
            </a:extLst>
          </p:cNvPr>
          <p:cNvGrpSpPr/>
          <p:nvPr/>
        </p:nvGrpSpPr>
        <p:grpSpPr>
          <a:xfrm>
            <a:off x="5746622" y="2682833"/>
            <a:ext cx="648000" cy="900000"/>
            <a:chOff x="6050177" y="2658889"/>
            <a:chExt cx="1134276" cy="1543815"/>
          </a:xfrm>
        </p:grpSpPr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8431CC26-DE2D-4A36-8E59-390827542E58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" name="Trapezoid 98">
              <a:extLst>
                <a:ext uri="{FF2B5EF4-FFF2-40B4-BE49-F238E27FC236}">
                  <a16:creationId xmlns:a16="http://schemas.microsoft.com/office/drawing/2014/main" id="{421CCA0C-6822-40A2-9169-BA87A63D342F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B53CFBE2-AA7F-44EC-AFDC-0AEE3351F202}"/>
              </a:ext>
            </a:extLst>
          </p:cNvPr>
          <p:cNvGrpSpPr/>
          <p:nvPr/>
        </p:nvGrpSpPr>
        <p:grpSpPr>
          <a:xfrm>
            <a:off x="6652787" y="2695097"/>
            <a:ext cx="648000" cy="900000"/>
            <a:chOff x="6050177" y="2658889"/>
            <a:chExt cx="1134276" cy="1543815"/>
          </a:xfrm>
        </p:grpSpPr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ED517E5D-5795-4628-B43B-D61BE2CF5F08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" name="Trapezoid 101">
              <a:extLst>
                <a:ext uri="{FF2B5EF4-FFF2-40B4-BE49-F238E27FC236}">
                  <a16:creationId xmlns:a16="http://schemas.microsoft.com/office/drawing/2014/main" id="{20F8DB6E-925A-465B-995D-7ECBF64A6173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0F59A804-AD60-48B8-B9F8-8452984D5CC0}"/>
              </a:ext>
            </a:extLst>
          </p:cNvPr>
          <p:cNvGrpSpPr/>
          <p:nvPr/>
        </p:nvGrpSpPr>
        <p:grpSpPr>
          <a:xfrm>
            <a:off x="7558952" y="2695434"/>
            <a:ext cx="648000" cy="900000"/>
            <a:chOff x="6050177" y="2658889"/>
            <a:chExt cx="1134276" cy="1543815"/>
          </a:xfrm>
        </p:grpSpPr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648A65A5-4A8E-4A9F-BE2B-EE07FAB39C97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" name="Trapezoid 104">
              <a:extLst>
                <a:ext uri="{FF2B5EF4-FFF2-40B4-BE49-F238E27FC236}">
                  <a16:creationId xmlns:a16="http://schemas.microsoft.com/office/drawing/2014/main" id="{66F3C9C7-9C42-401E-BDB9-25FA991D28C4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80211110-3B37-48BF-B083-D9B0159F493C}"/>
              </a:ext>
            </a:extLst>
          </p:cNvPr>
          <p:cNvGrpSpPr/>
          <p:nvPr/>
        </p:nvGrpSpPr>
        <p:grpSpPr>
          <a:xfrm>
            <a:off x="8465117" y="2707698"/>
            <a:ext cx="648000" cy="900000"/>
            <a:chOff x="6050177" y="2658889"/>
            <a:chExt cx="1134276" cy="1543815"/>
          </a:xfrm>
        </p:grpSpPr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CA5C200B-960C-4899-909C-8183235679B4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" name="Trapezoid 107">
              <a:extLst>
                <a:ext uri="{FF2B5EF4-FFF2-40B4-BE49-F238E27FC236}">
                  <a16:creationId xmlns:a16="http://schemas.microsoft.com/office/drawing/2014/main" id="{F2FFCDDA-D6DC-4EE7-ACD1-B1B15D96445B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3D57C4AB-836B-413F-8798-C5012AC33A81}"/>
              </a:ext>
            </a:extLst>
          </p:cNvPr>
          <p:cNvGrpSpPr/>
          <p:nvPr/>
        </p:nvGrpSpPr>
        <p:grpSpPr>
          <a:xfrm>
            <a:off x="9371282" y="2692077"/>
            <a:ext cx="648000" cy="900000"/>
            <a:chOff x="6050177" y="2658889"/>
            <a:chExt cx="1134276" cy="1543815"/>
          </a:xfrm>
        </p:grpSpPr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535456DA-BE9E-4B17-8E23-D73666D40020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1" name="Trapezoid 110">
              <a:extLst>
                <a:ext uri="{FF2B5EF4-FFF2-40B4-BE49-F238E27FC236}">
                  <a16:creationId xmlns:a16="http://schemas.microsoft.com/office/drawing/2014/main" id="{083D83E9-61BB-4299-98A7-8688B7BD3DF9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4A431627-5C46-4C07-B8C1-4CFDCBF535F3}"/>
              </a:ext>
            </a:extLst>
          </p:cNvPr>
          <p:cNvGrpSpPr/>
          <p:nvPr/>
        </p:nvGrpSpPr>
        <p:grpSpPr>
          <a:xfrm>
            <a:off x="10277447" y="2704341"/>
            <a:ext cx="648000" cy="900000"/>
            <a:chOff x="6050177" y="2658889"/>
            <a:chExt cx="1134276" cy="1543815"/>
          </a:xfrm>
        </p:grpSpPr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76BB9B51-4039-4DAF-88A4-0CB87F513163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4" name="Trapezoid 113">
              <a:extLst>
                <a:ext uri="{FF2B5EF4-FFF2-40B4-BE49-F238E27FC236}">
                  <a16:creationId xmlns:a16="http://schemas.microsoft.com/office/drawing/2014/main" id="{3B1F1B52-1592-4E73-83CA-8DFC1511FBC7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FE54D7D7-C353-4EBC-BE4A-D6DA21D7F0B1}"/>
              </a:ext>
            </a:extLst>
          </p:cNvPr>
          <p:cNvGrpSpPr/>
          <p:nvPr/>
        </p:nvGrpSpPr>
        <p:grpSpPr>
          <a:xfrm>
            <a:off x="11183612" y="2704678"/>
            <a:ext cx="648000" cy="900000"/>
            <a:chOff x="6050177" y="2658889"/>
            <a:chExt cx="1134276" cy="1543815"/>
          </a:xfrm>
        </p:grpSpPr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9953EB15-7044-43FB-AA53-257C654CFC29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" name="Trapezoid 116">
              <a:extLst>
                <a:ext uri="{FF2B5EF4-FFF2-40B4-BE49-F238E27FC236}">
                  <a16:creationId xmlns:a16="http://schemas.microsoft.com/office/drawing/2014/main" id="{731EDE8E-C417-487B-9B3E-26714A5A5048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4A0B48CA-108A-458D-A63D-8A428949DD81}"/>
              </a:ext>
            </a:extLst>
          </p:cNvPr>
          <p:cNvGrpSpPr/>
          <p:nvPr/>
        </p:nvGrpSpPr>
        <p:grpSpPr>
          <a:xfrm>
            <a:off x="3922838" y="4155333"/>
            <a:ext cx="648000" cy="900000"/>
            <a:chOff x="6050177" y="2658889"/>
            <a:chExt cx="1134276" cy="1543815"/>
          </a:xfrm>
        </p:grpSpPr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342A6C3D-82D5-412E-8C00-6F1310602EB8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9" name="Trapezoid 128">
              <a:extLst>
                <a:ext uri="{FF2B5EF4-FFF2-40B4-BE49-F238E27FC236}">
                  <a16:creationId xmlns:a16="http://schemas.microsoft.com/office/drawing/2014/main" id="{9F692236-1A1A-4EB3-89EF-1F1CCBF99DCB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DFBC2FDB-E9D2-47DD-B2ED-295291EC62C1}"/>
              </a:ext>
            </a:extLst>
          </p:cNvPr>
          <p:cNvGrpSpPr/>
          <p:nvPr/>
        </p:nvGrpSpPr>
        <p:grpSpPr>
          <a:xfrm>
            <a:off x="4829003" y="4167597"/>
            <a:ext cx="648000" cy="900000"/>
            <a:chOff x="6050177" y="2658889"/>
            <a:chExt cx="1134276" cy="1543815"/>
          </a:xfrm>
        </p:grpSpPr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9B22F924-4AB1-4D47-BEF9-16F42D5D8839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" name="Trapezoid 131">
              <a:extLst>
                <a:ext uri="{FF2B5EF4-FFF2-40B4-BE49-F238E27FC236}">
                  <a16:creationId xmlns:a16="http://schemas.microsoft.com/office/drawing/2014/main" id="{68A48BA2-8722-4E5C-B7A3-EFF4789FF5C3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F7D465A6-F198-4F9C-BCB3-50722B845FF3}"/>
              </a:ext>
            </a:extLst>
          </p:cNvPr>
          <p:cNvGrpSpPr/>
          <p:nvPr/>
        </p:nvGrpSpPr>
        <p:grpSpPr>
          <a:xfrm>
            <a:off x="5735168" y="4154996"/>
            <a:ext cx="648000" cy="900000"/>
            <a:chOff x="6050177" y="2658889"/>
            <a:chExt cx="1134276" cy="1543815"/>
          </a:xfrm>
        </p:grpSpPr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C3FFBE72-A0F4-4136-82CB-55EC4BB33ECE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5" name="Trapezoid 134">
              <a:extLst>
                <a:ext uri="{FF2B5EF4-FFF2-40B4-BE49-F238E27FC236}">
                  <a16:creationId xmlns:a16="http://schemas.microsoft.com/office/drawing/2014/main" id="{C7F4013D-1DCA-4555-8CB0-F3A9DF144ABF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63CE3A79-63A0-4588-98AE-E4F1A6216C75}"/>
              </a:ext>
            </a:extLst>
          </p:cNvPr>
          <p:cNvGrpSpPr/>
          <p:nvPr/>
        </p:nvGrpSpPr>
        <p:grpSpPr>
          <a:xfrm>
            <a:off x="6641333" y="4167260"/>
            <a:ext cx="648000" cy="900000"/>
            <a:chOff x="6050177" y="2658889"/>
            <a:chExt cx="1134276" cy="1543815"/>
          </a:xfrm>
        </p:grpSpPr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7C92704-1020-477F-AD2C-0593C35E86E3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8" name="Trapezoid 137">
              <a:extLst>
                <a:ext uri="{FF2B5EF4-FFF2-40B4-BE49-F238E27FC236}">
                  <a16:creationId xmlns:a16="http://schemas.microsoft.com/office/drawing/2014/main" id="{E2503B97-AC4A-43F2-9AB4-22271152DBC7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B993ED8F-01D8-4310-A0AD-C45AB1B97316}"/>
              </a:ext>
            </a:extLst>
          </p:cNvPr>
          <p:cNvGrpSpPr/>
          <p:nvPr/>
        </p:nvGrpSpPr>
        <p:grpSpPr>
          <a:xfrm>
            <a:off x="7547498" y="4167597"/>
            <a:ext cx="648000" cy="900000"/>
            <a:chOff x="6050177" y="2658889"/>
            <a:chExt cx="1134276" cy="1543815"/>
          </a:xfrm>
        </p:grpSpPr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E3D8E769-0D14-42BE-A213-9705DA238A8B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1" name="Trapezoid 140">
              <a:extLst>
                <a:ext uri="{FF2B5EF4-FFF2-40B4-BE49-F238E27FC236}">
                  <a16:creationId xmlns:a16="http://schemas.microsoft.com/office/drawing/2014/main" id="{01317C01-7F75-458D-92B2-4DD3D440A1A3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C95EBEE7-BF4F-46D7-9797-FD303EA4FA34}"/>
              </a:ext>
            </a:extLst>
          </p:cNvPr>
          <p:cNvGrpSpPr/>
          <p:nvPr/>
        </p:nvGrpSpPr>
        <p:grpSpPr>
          <a:xfrm>
            <a:off x="8453663" y="4179861"/>
            <a:ext cx="648000" cy="900000"/>
            <a:chOff x="6050177" y="2658889"/>
            <a:chExt cx="1134276" cy="1543815"/>
          </a:xfrm>
        </p:grpSpPr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E1AD18CE-C077-4188-9261-0972B5093D4A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4" name="Trapezoid 143">
              <a:extLst>
                <a:ext uri="{FF2B5EF4-FFF2-40B4-BE49-F238E27FC236}">
                  <a16:creationId xmlns:a16="http://schemas.microsoft.com/office/drawing/2014/main" id="{1816A2A5-F446-4DA4-B164-3C991A52B284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70E6C819-2B31-431D-AAE8-B943D296CE47}"/>
              </a:ext>
            </a:extLst>
          </p:cNvPr>
          <p:cNvGrpSpPr/>
          <p:nvPr/>
        </p:nvGrpSpPr>
        <p:grpSpPr>
          <a:xfrm>
            <a:off x="9359828" y="4164240"/>
            <a:ext cx="648000" cy="900000"/>
            <a:chOff x="6050177" y="2658889"/>
            <a:chExt cx="1134276" cy="1543815"/>
          </a:xfrm>
        </p:grpSpPr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4803D7FB-47A4-4461-AA06-D75ADA1D5B33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7" name="Trapezoid 146">
              <a:extLst>
                <a:ext uri="{FF2B5EF4-FFF2-40B4-BE49-F238E27FC236}">
                  <a16:creationId xmlns:a16="http://schemas.microsoft.com/office/drawing/2014/main" id="{0DCD9C56-F014-4C37-977B-D06B576722B3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DD9D2CF3-6A0F-42D4-8DED-A0E2F9F9E1B6}"/>
              </a:ext>
            </a:extLst>
          </p:cNvPr>
          <p:cNvGrpSpPr/>
          <p:nvPr/>
        </p:nvGrpSpPr>
        <p:grpSpPr>
          <a:xfrm>
            <a:off x="10265993" y="4176504"/>
            <a:ext cx="648000" cy="900000"/>
            <a:chOff x="6050177" y="2658889"/>
            <a:chExt cx="1134276" cy="1543815"/>
          </a:xfrm>
        </p:grpSpPr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B108D5AB-D081-4A9D-8C1D-A6D9C045886F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0" name="Trapezoid 149">
              <a:extLst>
                <a:ext uri="{FF2B5EF4-FFF2-40B4-BE49-F238E27FC236}">
                  <a16:creationId xmlns:a16="http://schemas.microsoft.com/office/drawing/2014/main" id="{72714CCF-8B31-40C0-840A-1EA52F5563B2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03858DB0-02C6-4F96-A027-8CB19CDA66C1}"/>
              </a:ext>
            </a:extLst>
          </p:cNvPr>
          <p:cNvGrpSpPr/>
          <p:nvPr/>
        </p:nvGrpSpPr>
        <p:grpSpPr>
          <a:xfrm>
            <a:off x="11172158" y="4176841"/>
            <a:ext cx="648000" cy="900000"/>
            <a:chOff x="6050177" y="2658889"/>
            <a:chExt cx="1134276" cy="1543815"/>
          </a:xfrm>
        </p:grpSpPr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E45898FC-1664-482D-B98A-DB5E74628AE0}"/>
                </a:ext>
              </a:extLst>
            </p:cNvPr>
            <p:cNvSpPr/>
            <p:nvPr/>
          </p:nvSpPr>
          <p:spPr>
            <a:xfrm rot="593616">
              <a:off x="6050177" y="2658889"/>
              <a:ext cx="1134276" cy="139138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3" name="Trapezoid 152">
              <a:extLst>
                <a:ext uri="{FF2B5EF4-FFF2-40B4-BE49-F238E27FC236}">
                  <a16:creationId xmlns:a16="http://schemas.microsoft.com/office/drawing/2014/main" id="{70321D5A-E4F2-4912-9150-6F659AE97E94}"/>
                </a:ext>
              </a:extLst>
            </p:cNvPr>
            <p:cNvSpPr/>
            <p:nvPr/>
          </p:nvSpPr>
          <p:spPr>
            <a:xfrm rot="1473750">
              <a:off x="6312719" y="3992842"/>
              <a:ext cx="149902" cy="209862"/>
            </a:xfrm>
            <a:prstGeom prst="trapezoid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154" name="TextBox 153">
            <a:extLst>
              <a:ext uri="{FF2B5EF4-FFF2-40B4-BE49-F238E27FC236}">
                <a16:creationId xmlns:a16="http://schemas.microsoft.com/office/drawing/2014/main" id="{6D88D7F8-44D3-4F38-BE67-6F0E91FF8492}"/>
              </a:ext>
            </a:extLst>
          </p:cNvPr>
          <p:cNvSpPr txBox="1"/>
          <p:nvPr/>
        </p:nvSpPr>
        <p:spPr>
          <a:xfrm>
            <a:off x="1608429" y="6627622"/>
            <a:ext cx="910530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5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Dad blows up 11 balloons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91E6B410-BA28-4453-A42D-4750FA7FAB7B}"/>
              </a:ext>
            </a:extLst>
          </p:cNvPr>
          <p:cNvSpPr txBox="1"/>
          <p:nvPr/>
        </p:nvSpPr>
        <p:spPr>
          <a:xfrm>
            <a:off x="256232" y="8587638"/>
            <a:ext cx="3400290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MIXED OPERATIONS</a:t>
            </a:r>
          </a:p>
        </p:txBody>
      </p:sp>
    </p:spTree>
    <p:extLst>
      <p:ext uri="{BB962C8B-B14F-4D97-AF65-F5344CB8AC3E}">
        <p14:creationId xmlns:p14="http://schemas.microsoft.com/office/powerpoint/2010/main" val="1461823947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3400290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MIXED OPERATIONS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62177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33: Combinations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1" name="Rectangle 70">
            <a:extLst>
              <a:ext uri="{FF2B5EF4-FFF2-40B4-BE49-F238E27FC236}">
                <a16:creationId xmlns:a16="http://schemas.microsoft.com/office/drawing/2014/main" id="{C66F466F-DE09-49CC-904E-DF35A98FDE0E}"/>
              </a:ext>
            </a:extLst>
          </p:cNvPr>
          <p:cNvSpPr/>
          <p:nvPr/>
        </p:nvSpPr>
        <p:spPr>
          <a:xfrm>
            <a:off x="1212526" y="2567267"/>
            <a:ext cx="3569131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15 outfits with black trousers</a:t>
            </a:r>
            <a:endParaRPr lang="en-GB" sz="3600" dirty="0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3EBDA7F1-6F6A-4949-B69F-DE8333C0ADB9}"/>
              </a:ext>
            </a:extLst>
          </p:cNvPr>
          <p:cNvSpPr/>
          <p:nvPr/>
        </p:nvSpPr>
        <p:spPr>
          <a:xfrm>
            <a:off x="7219326" y="2567268"/>
            <a:ext cx="3569131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15 outfits with grey trousers</a:t>
            </a:r>
            <a:endParaRPr lang="en-GB" sz="3600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10BE9BB-FA95-4EAC-84C5-9DAAD6428CC2}"/>
              </a:ext>
            </a:extLst>
          </p:cNvPr>
          <p:cNvSpPr/>
          <p:nvPr/>
        </p:nvSpPr>
        <p:spPr>
          <a:xfrm>
            <a:off x="4934771" y="1546150"/>
            <a:ext cx="225254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30 outfits </a:t>
            </a:r>
            <a:endParaRPr lang="en-GB" sz="2000" dirty="0"/>
          </a:p>
        </p:txBody>
      </p: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6590F7A0-A67B-49E8-B538-9FD73033015F}"/>
              </a:ext>
            </a:extLst>
          </p:cNvPr>
          <p:cNvCxnSpPr>
            <a:cxnSpLocks/>
          </p:cNvCxnSpPr>
          <p:nvPr/>
        </p:nvCxnSpPr>
        <p:spPr>
          <a:xfrm flipH="1">
            <a:off x="3266488" y="1908504"/>
            <a:ext cx="1601599" cy="497438"/>
          </a:xfrm>
          <a:prstGeom prst="straightConnector1">
            <a:avLst/>
          </a:prstGeom>
          <a:ln w="5715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Arrow Connector 121">
            <a:extLst>
              <a:ext uri="{FF2B5EF4-FFF2-40B4-BE49-F238E27FC236}">
                <a16:creationId xmlns:a16="http://schemas.microsoft.com/office/drawing/2014/main" id="{063958F3-16F8-4D75-B004-FC60759BACFA}"/>
              </a:ext>
            </a:extLst>
          </p:cNvPr>
          <p:cNvCxnSpPr>
            <a:cxnSpLocks/>
          </p:cNvCxnSpPr>
          <p:nvPr/>
        </p:nvCxnSpPr>
        <p:spPr>
          <a:xfrm>
            <a:off x="7090144" y="1900264"/>
            <a:ext cx="1601599" cy="497438"/>
          </a:xfrm>
          <a:prstGeom prst="straightConnector1">
            <a:avLst/>
          </a:prstGeom>
          <a:ln w="5715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00994967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3400290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MIXED OPERATIONS</a:t>
            </a: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1" name="Rectangle 70">
            <a:extLst>
              <a:ext uri="{FF2B5EF4-FFF2-40B4-BE49-F238E27FC236}">
                <a16:creationId xmlns:a16="http://schemas.microsoft.com/office/drawing/2014/main" id="{C66F466F-DE09-49CC-904E-DF35A98FDE0E}"/>
              </a:ext>
            </a:extLst>
          </p:cNvPr>
          <p:cNvSpPr/>
          <p:nvPr/>
        </p:nvSpPr>
        <p:spPr>
          <a:xfrm>
            <a:off x="1212526" y="2567267"/>
            <a:ext cx="3569131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15 outfits with black trousers</a:t>
            </a:r>
            <a:endParaRPr lang="en-GB" sz="3600" dirty="0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3EBDA7F1-6F6A-4949-B69F-DE8333C0ADB9}"/>
              </a:ext>
            </a:extLst>
          </p:cNvPr>
          <p:cNvSpPr/>
          <p:nvPr/>
        </p:nvSpPr>
        <p:spPr>
          <a:xfrm>
            <a:off x="7219326" y="2567268"/>
            <a:ext cx="3569131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15 outfits with grey trousers</a:t>
            </a:r>
            <a:endParaRPr lang="en-GB" sz="3600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10BE9BB-FA95-4EAC-84C5-9DAAD6428CC2}"/>
              </a:ext>
            </a:extLst>
          </p:cNvPr>
          <p:cNvSpPr/>
          <p:nvPr/>
        </p:nvSpPr>
        <p:spPr>
          <a:xfrm>
            <a:off x="4934771" y="1546150"/>
            <a:ext cx="225254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30 outfits </a:t>
            </a:r>
            <a:endParaRPr lang="en-GB" sz="2000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9CC9E643-6E36-4A77-A696-A8CA06974522}"/>
              </a:ext>
            </a:extLst>
          </p:cNvPr>
          <p:cNvSpPr/>
          <p:nvPr/>
        </p:nvSpPr>
        <p:spPr>
          <a:xfrm>
            <a:off x="676946" y="4685774"/>
            <a:ext cx="475720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shirt 1     shirt 2     shirt 3</a:t>
            </a:r>
            <a:endParaRPr lang="en-GB" sz="3200" dirty="0">
              <a:solidFill>
                <a:srgbClr val="FF0000"/>
              </a:solidFill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0AC53A4D-8872-4127-817E-23EEC5114300}"/>
              </a:ext>
            </a:extLst>
          </p:cNvPr>
          <p:cNvSpPr/>
          <p:nvPr/>
        </p:nvSpPr>
        <p:spPr>
          <a:xfrm>
            <a:off x="6625290" y="4686944"/>
            <a:ext cx="475720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shirt 1     shirt 2     shirt 3</a:t>
            </a:r>
            <a:endParaRPr lang="en-GB" sz="3200" dirty="0">
              <a:solidFill>
                <a:srgbClr val="FF0000"/>
              </a:solidFill>
            </a:endParaRPr>
          </a:p>
        </p:txBody>
      </p: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6590F7A0-A67B-49E8-B538-9FD73033015F}"/>
              </a:ext>
            </a:extLst>
          </p:cNvPr>
          <p:cNvCxnSpPr>
            <a:cxnSpLocks/>
          </p:cNvCxnSpPr>
          <p:nvPr/>
        </p:nvCxnSpPr>
        <p:spPr>
          <a:xfrm flipH="1">
            <a:off x="3266488" y="1908504"/>
            <a:ext cx="1601599" cy="497438"/>
          </a:xfrm>
          <a:prstGeom prst="straightConnector1">
            <a:avLst/>
          </a:prstGeom>
          <a:ln w="5715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Arrow Connector 121">
            <a:extLst>
              <a:ext uri="{FF2B5EF4-FFF2-40B4-BE49-F238E27FC236}">
                <a16:creationId xmlns:a16="http://schemas.microsoft.com/office/drawing/2014/main" id="{063958F3-16F8-4D75-B004-FC60759BACFA}"/>
              </a:ext>
            </a:extLst>
          </p:cNvPr>
          <p:cNvCxnSpPr>
            <a:cxnSpLocks/>
          </p:cNvCxnSpPr>
          <p:nvPr/>
        </p:nvCxnSpPr>
        <p:spPr>
          <a:xfrm>
            <a:off x="7090144" y="1900264"/>
            <a:ext cx="1601599" cy="497438"/>
          </a:xfrm>
          <a:prstGeom prst="straightConnector1">
            <a:avLst/>
          </a:prstGeom>
          <a:ln w="5715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Arrow Connector 122">
            <a:extLst>
              <a:ext uri="{FF2B5EF4-FFF2-40B4-BE49-F238E27FC236}">
                <a16:creationId xmlns:a16="http://schemas.microsoft.com/office/drawing/2014/main" id="{A8CB7015-50F6-40CA-BE8F-83326FBB81B9}"/>
              </a:ext>
            </a:extLst>
          </p:cNvPr>
          <p:cNvCxnSpPr>
            <a:cxnSpLocks/>
          </p:cNvCxnSpPr>
          <p:nvPr/>
        </p:nvCxnSpPr>
        <p:spPr>
          <a:xfrm flipH="1">
            <a:off x="3010154" y="3732144"/>
            <a:ext cx="1" cy="946862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Arrow Connector 123">
            <a:extLst>
              <a:ext uri="{FF2B5EF4-FFF2-40B4-BE49-F238E27FC236}">
                <a16:creationId xmlns:a16="http://schemas.microsoft.com/office/drawing/2014/main" id="{1171A78F-0D88-476B-9A31-9CFA1E968C41}"/>
              </a:ext>
            </a:extLst>
          </p:cNvPr>
          <p:cNvCxnSpPr>
            <a:cxnSpLocks/>
          </p:cNvCxnSpPr>
          <p:nvPr/>
        </p:nvCxnSpPr>
        <p:spPr>
          <a:xfrm flipH="1">
            <a:off x="1343156" y="3729106"/>
            <a:ext cx="1401388" cy="842894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Straight Arrow Connector 124">
            <a:extLst>
              <a:ext uri="{FF2B5EF4-FFF2-40B4-BE49-F238E27FC236}">
                <a16:creationId xmlns:a16="http://schemas.microsoft.com/office/drawing/2014/main" id="{905672DF-D77B-4FAB-A040-F8256FBE77B9}"/>
              </a:ext>
            </a:extLst>
          </p:cNvPr>
          <p:cNvCxnSpPr>
            <a:cxnSpLocks/>
          </p:cNvCxnSpPr>
          <p:nvPr/>
        </p:nvCxnSpPr>
        <p:spPr>
          <a:xfrm>
            <a:off x="3275765" y="3724098"/>
            <a:ext cx="1401388" cy="842894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Arrow Connector 125">
            <a:extLst>
              <a:ext uri="{FF2B5EF4-FFF2-40B4-BE49-F238E27FC236}">
                <a16:creationId xmlns:a16="http://schemas.microsoft.com/office/drawing/2014/main" id="{78F3ADD7-E97E-4CF4-92B0-20935AAAC8F1}"/>
              </a:ext>
            </a:extLst>
          </p:cNvPr>
          <p:cNvCxnSpPr>
            <a:cxnSpLocks/>
          </p:cNvCxnSpPr>
          <p:nvPr/>
        </p:nvCxnSpPr>
        <p:spPr>
          <a:xfrm flipH="1">
            <a:off x="8913221" y="3738912"/>
            <a:ext cx="1" cy="946862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Straight Arrow Connector 154">
            <a:extLst>
              <a:ext uri="{FF2B5EF4-FFF2-40B4-BE49-F238E27FC236}">
                <a16:creationId xmlns:a16="http://schemas.microsoft.com/office/drawing/2014/main" id="{21A01EB5-CE3E-47F0-A6B8-7D47EE73D024}"/>
              </a:ext>
            </a:extLst>
          </p:cNvPr>
          <p:cNvCxnSpPr>
            <a:cxnSpLocks/>
          </p:cNvCxnSpPr>
          <p:nvPr/>
        </p:nvCxnSpPr>
        <p:spPr>
          <a:xfrm flipH="1">
            <a:off x="7246223" y="3735874"/>
            <a:ext cx="1401388" cy="842894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Arrow Connector 155">
            <a:extLst>
              <a:ext uri="{FF2B5EF4-FFF2-40B4-BE49-F238E27FC236}">
                <a16:creationId xmlns:a16="http://schemas.microsoft.com/office/drawing/2014/main" id="{2980C810-4B88-45D6-8299-B502252BB201}"/>
              </a:ext>
            </a:extLst>
          </p:cNvPr>
          <p:cNvCxnSpPr>
            <a:cxnSpLocks/>
          </p:cNvCxnSpPr>
          <p:nvPr/>
        </p:nvCxnSpPr>
        <p:spPr>
          <a:xfrm>
            <a:off x="9178832" y="3730866"/>
            <a:ext cx="1401388" cy="842894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C294CEF7-7B97-4673-9CFD-E488C25680DF}"/>
              </a:ext>
            </a:extLst>
          </p:cNvPr>
          <p:cNvSpPr/>
          <p:nvPr/>
        </p:nvSpPr>
        <p:spPr>
          <a:xfrm>
            <a:off x="508194" y="646030"/>
            <a:ext cx="462177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33: Combinations</a:t>
            </a:r>
            <a:endParaRPr lang="en-GB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96374549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3400290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MIXED OPERATIONS</a:t>
            </a: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1" name="Rectangle 70">
            <a:extLst>
              <a:ext uri="{FF2B5EF4-FFF2-40B4-BE49-F238E27FC236}">
                <a16:creationId xmlns:a16="http://schemas.microsoft.com/office/drawing/2014/main" id="{C66F466F-DE09-49CC-904E-DF35A98FDE0E}"/>
              </a:ext>
            </a:extLst>
          </p:cNvPr>
          <p:cNvSpPr/>
          <p:nvPr/>
        </p:nvSpPr>
        <p:spPr>
          <a:xfrm>
            <a:off x="1212526" y="2567267"/>
            <a:ext cx="3569131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15 outfits with black trousers</a:t>
            </a:r>
            <a:endParaRPr lang="en-GB" sz="3600" dirty="0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3EBDA7F1-6F6A-4949-B69F-DE8333C0ADB9}"/>
              </a:ext>
            </a:extLst>
          </p:cNvPr>
          <p:cNvSpPr/>
          <p:nvPr/>
        </p:nvSpPr>
        <p:spPr>
          <a:xfrm>
            <a:off x="7219326" y="2567268"/>
            <a:ext cx="3569131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15 outfits with grey trousers</a:t>
            </a:r>
            <a:endParaRPr lang="en-GB" sz="3600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10BE9BB-FA95-4EAC-84C5-9DAAD6428CC2}"/>
              </a:ext>
            </a:extLst>
          </p:cNvPr>
          <p:cNvSpPr/>
          <p:nvPr/>
        </p:nvSpPr>
        <p:spPr>
          <a:xfrm>
            <a:off x="4934771" y="1546150"/>
            <a:ext cx="225254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30 outfits </a:t>
            </a:r>
            <a:endParaRPr lang="en-GB" sz="2000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9CC9E643-6E36-4A77-A696-A8CA06974522}"/>
              </a:ext>
            </a:extLst>
          </p:cNvPr>
          <p:cNvSpPr/>
          <p:nvPr/>
        </p:nvSpPr>
        <p:spPr>
          <a:xfrm>
            <a:off x="676946" y="4685774"/>
            <a:ext cx="475720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shirt 1     shirt 2     shirt 3</a:t>
            </a:r>
            <a:endParaRPr lang="en-GB" sz="3200" dirty="0">
              <a:solidFill>
                <a:srgbClr val="FF0000"/>
              </a:solidFill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0AC53A4D-8872-4127-817E-23EEC5114300}"/>
              </a:ext>
            </a:extLst>
          </p:cNvPr>
          <p:cNvSpPr/>
          <p:nvPr/>
        </p:nvSpPr>
        <p:spPr>
          <a:xfrm>
            <a:off x="6625290" y="4686944"/>
            <a:ext cx="475720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shirt 1     shirt 2     shirt 3</a:t>
            </a:r>
            <a:endParaRPr lang="en-GB" sz="3200" dirty="0">
              <a:solidFill>
                <a:srgbClr val="FF0000"/>
              </a:solidFill>
            </a:endParaRPr>
          </a:p>
        </p:txBody>
      </p: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6590F7A0-A67B-49E8-B538-9FD73033015F}"/>
              </a:ext>
            </a:extLst>
          </p:cNvPr>
          <p:cNvCxnSpPr>
            <a:cxnSpLocks/>
          </p:cNvCxnSpPr>
          <p:nvPr/>
        </p:nvCxnSpPr>
        <p:spPr>
          <a:xfrm flipH="1">
            <a:off x="3266488" y="1908504"/>
            <a:ext cx="1601599" cy="497438"/>
          </a:xfrm>
          <a:prstGeom prst="straightConnector1">
            <a:avLst/>
          </a:prstGeom>
          <a:ln w="5715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Arrow Connector 121">
            <a:extLst>
              <a:ext uri="{FF2B5EF4-FFF2-40B4-BE49-F238E27FC236}">
                <a16:creationId xmlns:a16="http://schemas.microsoft.com/office/drawing/2014/main" id="{063958F3-16F8-4D75-B004-FC60759BACFA}"/>
              </a:ext>
            </a:extLst>
          </p:cNvPr>
          <p:cNvCxnSpPr>
            <a:cxnSpLocks/>
          </p:cNvCxnSpPr>
          <p:nvPr/>
        </p:nvCxnSpPr>
        <p:spPr>
          <a:xfrm>
            <a:off x="7090144" y="1900264"/>
            <a:ext cx="1601599" cy="497438"/>
          </a:xfrm>
          <a:prstGeom prst="straightConnector1">
            <a:avLst/>
          </a:prstGeom>
          <a:ln w="5715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Arrow Connector 122">
            <a:extLst>
              <a:ext uri="{FF2B5EF4-FFF2-40B4-BE49-F238E27FC236}">
                <a16:creationId xmlns:a16="http://schemas.microsoft.com/office/drawing/2014/main" id="{A8CB7015-50F6-40CA-BE8F-83326FBB81B9}"/>
              </a:ext>
            </a:extLst>
          </p:cNvPr>
          <p:cNvCxnSpPr>
            <a:cxnSpLocks/>
          </p:cNvCxnSpPr>
          <p:nvPr/>
        </p:nvCxnSpPr>
        <p:spPr>
          <a:xfrm flipH="1">
            <a:off x="3010154" y="3732144"/>
            <a:ext cx="1" cy="946862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Arrow Connector 123">
            <a:extLst>
              <a:ext uri="{FF2B5EF4-FFF2-40B4-BE49-F238E27FC236}">
                <a16:creationId xmlns:a16="http://schemas.microsoft.com/office/drawing/2014/main" id="{1171A78F-0D88-476B-9A31-9CFA1E968C41}"/>
              </a:ext>
            </a:extLst>
          </p:cNvPr>
          <p:cNvCxnSpPr>
            <a:cxnSpLocks/>
          </p:cNvCxnSpPr>
          <p:nvPr/>
        </p:nvCxnSpPr>
        <p:spPr>
          <a:xfrm flipH="1">
            <a:off x="1343156" y="3729106"/>
            <a:ext cx="1401388" cy="842894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Straight Arrow Connector 124">
            <a:extLst>
              <a:ext uri="{FF2B5EF4-FFF2-40B4-BE49-F238E27FC236}">
                <a16:creationId xmlns:a16="http://schemas.microsoft.com/office/drawing/2014/main" id="{905672DF-D77B-4FAB-A040-F8256FBE77B9}"/>
              </a:ext>
            </a:extLst>
          </p:cNvPr>
          <p:cNvCxnSpPr>
            <a:cxnSpLocks/>
          </p:cNvCxnSpPr>
          <p:nvPr/>
        </p:nvCxnSpPr>
        <p:spPr>
          <a:xfrm>
            <a:off x="3275765" y="3724098"/>
            <a:ext cx="1401388" cy="842894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Arrow Connector 125">
            <a:extLst>
              <a:ext uri="{FF2B5EF4-FFF2-40B4-BE49-F238E27FC236}">
                <a16:creationId xmlns:a16="http://schemas.microsoft.com/office/drawing/2014/main" id="{78F3ADD7-E97E-4CF4-92B0-20935AAAC8F1}"/>
              </a:ext>
            </a:extLst>
          </p:cNvPr>
          <p:cNvCxnSpPr>
            <a:cxnSpLocks/>
          </p:cNvCxnSpPr>
          <p:nvPr/>
        </p:nvCxnSpPr>
        <p:spPr>
          <a:xfrm flipH="1">
            <a:off x="8913221" y="3738912"/>
            <a:ext cx="1" cy="946862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Straight Arrow Connector 154">
            <a:extLst>
              <a:ext uri="{FF2B5EF4-FFF2-40B4-BE49-F238E27FC236}">
                <a16:creationId xmlns:a16="http://schemas.microsoft.com/office/drawing/2014/main" id="{21A01EB5-CE3E-47F0-A6B8-7D47EE73D024}"/>
              </a:ext>
            </a:extLst>
          </p:cNvPr>
          <p:cNvCxnSpPr>
            <a:cxnSpLocks/>
          </p:cNvCxnSpPr>
          <p:nvPr/>
        </p:nvCxnSpPr>
        <p:spPr>
          <a:xfrm flipH="1">
            <a:off x="7246223" y="3735874"/>
            <a:ext cx="1401388" cy="842894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Arrow Connector 155">
            <a:extLst>
              <a:ext uri="{FF2B5EF4-FFF2-40B4-BE49-F238E27FC236}">
                <a16:creationId xmlns:a16="http://schemas.microsoft.com/office/drawing/2014/main" id="{2980C810-4B88-45D6-8299-B502252BB201}"/>
              </a:ext>
            </a:extLst>
          </p:cNvPr>
          <p:cNvCxnSpPr>
            <a:cxnSpLocks/>
          </p:cNvCxnSpPr>
          <p:nvPr/>
        </p:nvCxnSpPr>
        <p:spPr>
          <a:xfrm>
            <a:off x="9178832" y="3730866"/>
            <a:ext cx="1401388" cy="842894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" name="Group 29">
            <a:extLst>
              <a:ext uri="{FF2B5EF4-FFF2-40B4-BE49-F238E27FC236}">
                <a16:creationId xmlns:a16="http://schemas.microsoft.com/office/drawing/2014/main" id="{9492A37D-BDC4-4BFA-A68F-48D026D3F6B3}"/>
              </a:ext>
            </a:extLst>
          </p:cNvPr>
          <p:cNvGrpSpPr/>
          <p:nvPr/>
        </p:nvGrpSpPr>
        <p:grpSpPr>
          <a:xfrm>
            <a:off x="2315032" y="5371550"/>
            <a:ext cx="1319387" cy="1541523"/>
            <a:chOff x="2315032" y="5410739"/>
            <a:chExt cx="1319387" cy="1541523"/>
          </a:xfrm>
        </p:grpSpPr>
        <p:cxnSp>
          <p:nvCxnSpPr>
            <p:cNvPr id="157" name="Straight Arrow Connector 156">
              <a:extLst>
                <a:ext uri="{FF2B5EF4-FFF2-40B4-BE49-F238E27FC236}">
                  <a16:creationId xmlns:a16="http://schemas.microsoft.com/office/drawing/2014/main" id="{4369519D-4BAD-47E8-9B37-7741C16F513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07140" y="5415986"/>
              <a:ext cx="1" cy="946862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Arrow Connector 157">
              <a:extLst>
                <a:ext uri="{FF2B5EF4-FFF2-40B4-BE49-F238E27FC236}">
                  <a16:creationId xmlns:a16="http://schemas.microsoft.com/office/drawing/2014/main" id="{BC825E64-E6E0-41A8-B730-EB0A30456009}"/>
                </a:ext>
              </a:extLst>
            </p:cNvPr>
            <p:cNvCxnSpPr>
              <a:cxnSpLocks/>
            </p:cNvCxnSpPr>
            <p:nvPr/>
          </p:nvCxnSpPr>
          <p:spPr>
            <a:xfrm>
              <a:off x="3011279" y="5410739"/>
              <a:ext cx="223738" cy="949980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Arrow Connector 158">
              <a:extLst>
                <a:ext uri="{FF2B5EF4-FFF2-40B4-BE49-F238E27FC236}">
                  <a16:creationId xmlns:a16="http://schemas.microsoft.com/office/drawing/2014/main" id="{8E82F86C-C4B7-4CB9-B69C-D615A477343A}"/>
                </a:ext>
              </a:extLst>
            </p:cNvPr>
            <p:cNvCxnSpPr>
              <a:cxnSpLocks/>
            </p:cNvCxnSpPr>
            <p:nvPr/>
          </p:nvCxnSpPr>
          <p:spPr>
            <a:xfrm>
              <a:off x="3032675" y="5419394"/>
              <a:ext cx="436834" cy="772448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ABE42598-1F4B-46D7-8F09-325609403A89}"/>
                </a:ext>
              </a:extLst>
            </p:cNvPr>
            <p:cNvGrpSpPr/>
            <p:nvPr/>
          </p:nvGrpSpPr>
          <p:grpSpPr>
            <a:xfrm flipH="1">
              <a:off x="2537892" y="5410739"/>
              <a:ext cx="458230" cy="949980"/>
              <a:chOff x="5194335" y="6351000"/>
              <a:chExt cx="458230" cy="949980"/>
            </a:xfrm>
          </p:grpSpPr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C7F199FA-2AFB-4C74-9B20-05F79EAE97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94335" y="6351000"/>
                <a:ext cx="223738" cy="949980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Straight Arrow Connector 161">
                <a:extLst>
                  <a:ext uri="{FF2B5EF4-FFF2-40B4-BE49-F238E27FC236}">
                    <a16:creationId xmlns:a16="http://schemas.microsoft.com/office/drawing/2014/main" id="{5419CB81-9285-4BA5-A7AA-67A388FFAB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15731" y="6359655"/>
                <a:ext cx="436834" cy="772448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3" name="Rectangle 162">
              <a:extLst>
                <a:ext uri="{FF2B5EF4-FFF2-40B4-BE49-F238E27FC236}">
                  <a16:creationId xmlns:a16="http://schemas.microsoft.com/office/drawing/2014/main" id="{1838DFCD-1725-49B0-94EF-1EC26173E8C5}"/>
                </a:ext>
              </a:extLst>
            </p:cNvPr>
            <p:cNvSpPr/>
            <p:nvPr/>
          </p:nvSpPr>
          <p:spPr>
            <a:xfrm>
              <a:off x="2315032" y="6367487"/>
              <a:ext cx="1319387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en-GB" sz="3200" b="1" dirty="0">
                  <a:solidFill>
                    <a:schemeClr val="accent1"/>
                  </a:solidFill>
                  <a:latin typeface="Century Gothic" panose="020B0502020202020204" pitchFamily="34" charset="0"/>
                </a:rPr>
                <a:t>5 ties</a:t>
              </a:r>
              <a:endParaRPr lang="en-GB" sz="3200" dirty="0">
                <a:solidFill>
                  <a:schemeClr val="accent1"/>
                </a:solidFill>
              </a:endParaRPr>
            </a:p>
          </p:txBody>
        </p: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C0D125ED-5A6A-42BD-AAEA-53614026E657}"/>
              </a:ext>
            </a:extLst>
          </p:cNvPr>
          <p:cNvGrpSpPr/>
          <p:nvPr/>
        </p:nvGrpSpPr>
        <p:grpSpPr>
          <a:xfrm>
            <a:off x="624400" y="5345134"/>
            <a:ext cx="1319387" cy="1541523"/>
            <a:chOff x="2315032" y="5410739"/>
            <a:chExt cx="1319387" cy="1541523"/>
          </a:xfrm>
        </p:grpSpPr>
        <p:cxnSp>
          <p:nvCxnSpPr>
            <p:cNvPr id="165" name="Straight Arrow Connector 164">
              <a:extLst>
                <a:ext uri="{FF2B5EF4-FFF2-40B4-BE49-F238E27FC236}">
                  <a16:creationId xmlns:a16="http://schemas.microsoft.com/office/drawing/2014/main" id="{2666DD4B-6713-48D9-91C7-94EBC99FAAC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07140" y="5415986"/>
              <a:ext cx="1" cy="946862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Arrow Connector 165">
              <a:extLst>
                <a:ext uri="{FF2B5EF4-FFF2-40B4-BE49-F238E27FC236}">
                  <a16:creationId xmlns:a16="http://schemas.microsoft.com/office/drawing/2014/main" id="{FC9C714E-BF50-474C-A6A9-D1F7031C1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11279" y="5410739"/>
              <a:ext cx="223738" cy="949980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Arrow Connector 166">
              <a:extLst>
                <a:ext uri="{FF2B5EF4-FFF2-40B4-BE49-F238E27FC236}">
                  <a16:creationId xmlns:a16="http://schemas.microsoft.com/office/drawing/2014/main" id="{DCAC3F5C-190F-4446-BC41-D2A986B35FAB}"/>
                </a:ext>
              </a:extLst>
            </p:cNvPr>
            <p:cNvCxnSpPr>
              <a:cxnSpLocks/>
            </p:cNvCxnSpPr>
            <p:nvPr/>
          </p:nvCxnSpPr>
          <p:spPr>
            <a:xfrm>
              <a:off x="3032675" y="5419394"/>
              <a:ext cx="436834" cy="772448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FE84385A-31E1-4288-B8D3-9043F34D2EEC}"/>
                </a:ext>
              </a:extLst>
            </p:cNvPr>
            <p:cNvGrpSpPr/>
            <p:nvPr/>
          </p:nvGrpSpPr>
          <p:grpSpPr>
            <a:xfrm flipH="1">
              <a:off x="2537892" y="5410739"/>
              <a:ext cx="458230" cy="949980"/>
              <a:chOff x="5194335" y="6351000"/>
              <a:chExt cx="458230" cy="949980"/>
            </a:xfrm>
          </p:grpSpPr>
          <p:cxnSp>
            <p:nvCxnSpPr>
              <p:cNvPr id="170" name="Straight Arrow Connector 169">
                <a:extLst>
                  <a:ext uri="{FF2B5EF4-FFF2-40B4-BE49-F238E27FC236}">
                    <a16:creationId xmlns:a16="http://schemas.microsoft.com/office/drawing/2014/main" id="{B12A09B1-B89A-4803-B2BE-F8AC39C0FB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94335" y="6351000"/>
                <a:ext cx="223738" cy="949980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Arrow Connector 170">
                <a:extLst>
                  <a:ext uri="{FF2B5EF4-FFF2-40B4-BE49-F238E27FC236}">
                    <a16:creationId xmlns:a16="http://schemas.microsoft.com/office/drawing/2014/main" id="{B7B559D8-D715-46F3-AD8A-0C6085A1FA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15731" y="6359655"/>
                <a:ext cx="436834" cy="772448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26AB770B-D9DB-4936-B1AB-52E02D1E0B6F}"/>
                </a:ext>
              </a:extLst>
            </p:cNvPr>
            <p:cNvSpPr/>
            <p:nvPr/>
          </p:nvSpPr>
          <p:spPr>
            <a:xfrm>
              <a:off x="2315032" y="6367487"/>
              <a:ext cx="1319387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en-GB" sz="3200" b="1" dirty="0">
                  <a:solidFill>
                    <a:schemeClr val="accent1"/>
                  </a:solidFill>
                  <a:latin typeface="Century Gothic" panose="020B0502020202020204" pitchFamily="34" charset="0"/>
                </a:rPr>
                <a:t>5 ties</a:t>
              </a:r>
              <a:endParaRPr lang="en-GB" sz="3200" dirty="0">
                <a:solidFill>
                  <a:schemeClr val="accent1"/>
                </a:solidFill>
              </a:endParaRPr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92819533-A901-4F1C-9E89-9F6FF2C88331}"/>
              </a:ext>
            </a:extLst>
          </p:cNvPr>
          <p:cNvGrpSpPr/>
          <p:nvPr/>
        </p:nvGrpSpPr>
        <p:grpSpPr>
          <a:xfrm>
            <a:off x="4002585" y="5353789"/>
            <a:ext cx="1319387" cy="1541523"/>
            <a:chOff x="2315032" y="5410739"/>
            <a:chExt cx="1319387" cy="1541523"/>
          </a:xfrm>
        </p:grpSpPr>
        <p:cxnSp>
          <p:nvCxnSpPr>
            <p:cNvPr id="173" name="Straight Arrow Connector 172">
              <a:extLst>
                <a:ext uri="{FF2B5EF4-FFF2-40B4-BE49-F238E27FC236}">
                  <a16:creationId xmlns:a16="http://schemas.microsoft.com/office/drawing/2014/main" id="{087DEE69-8D2E-4F6C-9FFC-562A823CD91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07140" y="5415986"/>
              <a:ext cx="1" cy="946862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Arrow Connector 173">
              <a:extLst>
                <a:ext uri="{FF2B5EF4-FFF2-40B4-BE49-F238E27FC236}">
                  <a16:creationId xmlns:a16="http://schemas.microsoft.com/office/drawing/2014/main" id="{DC01EB9A-9988-4087-A7BC-E581384C673A}"/>
                </a:ext>
              </a:extLst>
            </p:cNvPr>
            <p:cNvCxnSpPr>
              <a:cxnSpLocks/>
            </p:cNvCxnSpPr>
            <p:nvPr/>
          </p:nvCxnSpPr>
          <p:spPr>
            <a:xfrm>
              <a:off x="3011279" y="5410739"/>
              <a:ext cx="223738" cy="949980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Arrow Connector 174">
              <a:extLst>
                <a:ext uri="{FF2B5EF4-FFF2-40B4-BE49-F238E27FC236}">
                  <a16:creationId xmlns:a16="http://schemas.microsoft.com/office/drawing/2014/main" id="{06885250-A39D-40E0-A06A-1F76FE02E3A9}"/>
                </a:ext>
              </a:extLst>
            </p:cNvPr>
            <p:cNvCxnSpPr>
              <a:cxnSpLocks/>
            </p:cNvCxnSpPr>
            <p:nvPr/>
          </p:nvCxnSpPr>
          <p:spPr>
            <a:xfrm>
              <a:off x="3032675" y="5419394"/>
              <a:ext cx="436834" cy="772448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" name="Group 175">
              <a:extLst>
                <a:ext uri="{FF2B5EF4-FFF2-40B4-BE49-F238E27FC236}">
                  <a16:creationId xmlns:a16="http://schemas.microsoft.com/office/drawing/2014/main" id="{ACDD64AC-BE3B-48EA-9AAC-AECC62471432}"/>
                </a:ext>
              </a:extLst>
            </p:cNvPr>
            <p:cNvGrpSpPr/>
            <p:nvPr/>
          </p:nvGrpSpPr>
          <p:grpSpPr>
            <a:xfrm flipH="1">
              <a:off x="2537892" y="5410739"/>
              <a:ext cx="458230" cy="949980"/>
              <a:chOff x="5194335" y="6351000"/>
              <a:chExt cx="458230" cy="949980"/>
            </a:xfrm>
          </p:grpSpPr>
          <p:cxnSp>
            <p:nvCxnSpPr>
              <p:cNvPr id="178" name="Straight Arrow Connector 177">
                <a:extLst>
                  <a:ext uri="{FF2B5EF4-FFF2-40B4-BE49-F238E27FC236}">
                    <a16:creationId xmlns:a16="http://schemas.microsoft.com/office/drawing/2014/main" id="{6BEC3F5C-885F-4269-93D1-B5F2FAB517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94335" y="6351000"/>
                <a:ext cx="223738" cy="949980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Straight Arrow Connector 178">
                <a:extLst>
                  <a:ext uri="{FF2B5EF4-FFF2-40B4-BE49-F238E27FC236}">
                    <a16:creationId xmlns:a16="http://schemas.microsoft.com/office/drawing/2014/main" id="{2AAE0A4C-9BBA-49C7-BC1C-9F550E29B4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15731" y="6359655"/>
                <a:ext cx="436834" cy="772448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B578A4D9-ED32-451F-8658-40FF2B68A7EE}"/>
                </a:ext>
              </a:extLst>
            </p:cNvPr>
            <p:cNvSpPr/>
            <p:nvPr/>
          </p:nvSpPr>
          <p:spPr>
            <a:xfrm>
              <a:off x="2315032" y="6367487"/>
              <a:ext cx="1319387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en-GB" sz="3200" b="1" dirty="0">
                  <a:solidFill>
                    <a:schemeClr val="accent1"/>
                  </a:solidFill>
                  <a:latin typeface="Century Gothic" panose="020B0502020202020204" pitchFamily="34" charset="0"/>
                </a:rPr>
                <a:t>5 ties</a:t>
              </a:r>
              <a:endParaRPr lang="en-GB" sz="3200" dirty="0">
                <a:solidFill>
                  <a:schemeClr val="accent1"/>
                </a:solidFill>
              </a:endParaRPr>
            </a:p>
          </p:txBody>
        </p: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77495470-AF13-41B2-BD48-68365283F634}"/>
              </a:ext>
            </a:extLst>
          </p:cNvPr>
          <p:cNvGrpSpPr/>
          <p:nvPr/>
        </p:nvGrpSpPr>
        <p:grpSpPr>
          <a:xfrm>
            <a:off x="8263650" y="5368142"/>
            <a:ext cx="1319387" cy="1541523"/>
            <a:chOff x="2315032" y="5410739"/>
            <a:chExt cx="1319387" cy="1541523"/>
          </a:xfrm>
        </p:grpSpPr>
        <p:cxnSp>
          <p:nvCxnSpPr>
            <p:cNvPr id="181" name="Straight Arrow Connector 180">
              <a:extLst>
                <a:ext uri="{FF2B5EF4-FFF2-40B4-BE49-F238E27FC236}">
                  <a16:creationId xmlns:a16="http://schemas.microsoft.com/office/drawing/2014/main" id="{4D790AA9-96F7-4CB5-8A30-27AE3D150F9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07140" y="5415986"/>
              <a:ext cx="1" cy="946862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Arrow Connector 181">
              <a:extLst>
                <a:ext uri="{FF2B5EF4-FFF2-40B4-BE49-F238E27FC236}">
                  <a16:creationId xmlns:a16="http://schemas.microsoft.com/office/drawing/2014/main" id="{84926B9B-E83E-4F3F-B113-5D11CB922B03}"/>
                </a:ext>
              </a:extLst>
            </p:cNvPr>
            <p:cNvCxnSpPr>
              <a:cxnSpLocks/>
            </p:cNvCxnSpPr>
            <p:nvPr/>
          </p:nvCxnSpPr>
          <p:spPr>
            <a:xfrm>
              <a:off x="3011279" y="5410739"/>
              <a:ext cx="223738" cy="949980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962E1FED-3983-40B2-A1EE-4771D608786E}"/>
                </a:ext>
              </a:extLst>
            </p:cNvPr>
            <p:cNvCxnSpPr>
              <a:cxnSpLocks/>
            </p:cNvCxnSpPr>
            <p:nvPr/>
          </p:nvCxnSpPr>
          <p:spPr>
            <a:xfrm>
              <a:off x="3032675" y="5419394"/>
              <a:ext cx="436834" cy="772448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2CB44050-1637-4C7E-88C7-723EF03C9889}"/>
                </a:ext>
              </a:extLst>
            </p:cNvPr>
            <p:cNvGrpSpPr/>
            <p:nvPr/>
          </p:nvGrpSpPr>
          <p:grpSpPr>
            <a:xfrm flipH="1">
              <a:off x="2537892" y="5410739"/>
              <a:ext cx="458230" cy="949980"/>
              <a:chOff x="5194335" y="6351000"/>
              <a:chExt cx="458230" cy="949980"/>
            </a:xfrm>
          </p:grpSpPr>
          <p:cxnSp>
            <p:nvCxnSpPr>
              <p:cNvPr id="186" name="Straight Arrow Connector 185">
                <a:extLst>
                  <a:ext uri="{FF2B5EF4-FFF2-40B4-BE49-F238E27FC236}">
                    <a16:creationId xmlns:a16="http://schemas.microsoft.com/office/drawing/2014/main" id="{10DB3765-AFCC-4178-B132-E949DDDF23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94335" y="6351000"/>
                <a:ext cx="223738" cy="949980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Straight Arrow Connector 186">
                <a:extLst>
                  <a:ext uri="{FF2B5EF4-FFF2-40B4-BE49-F238E27FC236}">
                    <a16:creationId xmlns:a16="http://schemas.microsoft.com/office/drawing/2014/main" id="{212C11FC-0891-4C5E-81F1-AF0077ED61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15731" y="6359655"/>
                <a:ext cx="436834" cy="772448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B15DAB0A-12FE-476F-B42D-4E1C9A1346A2}"/>
                </a:ext>
              </a:extLst>
            </p:cNvPr>
            <p:cNvSpPr/>
            <p:nvPr/>
          </p:nvSpPr>
          <p:spPr>
            <a:xfrm>
              <a:off x="2315032" y="6367487"/>
              <a:ext cx="1319387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en-GB" sz="3200" b="1" dirty="0">
                  <a:solidFill>
                    <a:schemeClr val="accent1"/>
                  </a:solidFill>
                  <a:latin typeface="Century Gothic" panose="020B0502020202020204" pitchFamily="34" charset="0"/>
                </a:rPr>
                <a:t>5 ties</a:t>
              </a:r>
              <a:endParaRPr lang="en-GB" sz="3200" dirty="0">
                <a:solidFill>
                  <a:schemeClr val="accent1"/>
                </a:solidFill>
              </a:endParaRP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126AE95C-B678-4D5D-AE0E-D19AF7935BA4}"/>
              </a:ext>
            </a:extLst>
          </p:cNvPr>
          <p:cNvGrpSpPr/>
          <p:nvPr/>
        </p:nvGrpSpPr>
        <p:grpSpPr>
          <a:xfrm>
            <a:off x="6573018" y="5341726"/>
            <a:ext cx="1319387" cy="1541523"/>
            <a:chOff x="2315032" y="5410739"/>
            <a:chExt cx="1319387" cy="1541523"/>
          </a:xfrm>
        </p:grpSpPr>
        <p:cxnSp>
          <p:nvCxnSpPr>
            <p:cNvPr id="189" name="Straight Arrow Connector 188">
              <a:extLst>
                <a:ext uri="{FF2B5EF4-FFF2-40B4-BE49-F238E27FC236}">
                  <a16:creationId xmlns:a16="http://schemas.microsoft.com/office/drawing/2014/main" id="{71BAA49E-F7FD-4B63-A836-2360BBF52F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07140" y="5415986"/>
              <a:ext cx="1" cy="946862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Arrow Connector 189">
              <a:extLst>
                <a:ext uri="{FF2B5EF4-FFF2-40B4-BE49-F238E27FC236}">
                  <a16:creationId xmlns:a16="http://schemas.microsoft.com/office/drawing/2014/main" id="{0CDAB783-F3B2-4DA2-86B4-F13E57C0E380}"/>
                </a:ext>
              </a:extLst>
            </p:cNvPr>
            <p:cNvCxnSpPr>
              <a:cxnSpLocks/>
            </p:cNvCxnSpPr>
            <p:nvPr/>
          </p:nvCxnSpPr>
          <p:spPr>
            <a:xfrm>
              <a:off x="3011279" y="5410739"/>
              <a:ext cx="223738" cy="949980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Arrow Connector 190">
              <a:extLst>
                <a:ext uri="{FF2B5EF4-FFF2-40B4-BE49-F238E27FC236}">
                  <a16:creationId xmlns:a16="http://schemas.microsoft.com/office/drawing/2014/main" id="{70CA0C11-43FC-4D90-A96B-0C8336D2FCB2}"/>
                </a:ext>
              </a:extLst>
            </p:cNvPr>
            <p:cNvCxnSpPr>
              <a:cxnSpLocks/>
            </p:cNvCxnSpPr>
            <p:nvPr/>
          </p:nvCxnSpPr>
          <p:spPr>
            <a:xfrm>
              <a:off x="3032675" y="5419394"/>
              <a:ext cx="436834" cy="772448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2" name="Group 191">
              <a:extLst>
                <a:ext uri="{FF2B5EF4-FFF2-40B4-BE49-F238E27FC236}">
                  <a16:creationId xmlns:a16="http://schemas.microsoft.com/office/drawing/2014/main" id="{F59C29D5-CF8A-4C85-943D-B0E676DEC300}"/>
                </a:ext>
              </a:extLst>
            </p:cNvPr>
            <p:cNvGrpSpPr/>
            <p:nvPr/>
          </p:nvGrpSpPr>
          <p:grpSpPr>
            <a:xfrm flipH="1">
              <a:off x="2537892" y="5410739"/>
              <a:ext cx="458230" cy="949980"/>
              <a:chOff x="5194335" y="6351000"/>
              <a:chExt cx="458230" cy="949980"/>
            </a:xfrm>
          </p:grpSpPr>
          <p:cxnSp>
            <p:nvCxnSpPr>
              <p:cNvPr id="194" name="Straight Arrow Connector 193">
                <a:extLst>
                  <a:ext uri="{FF2B5EF4-FFF2-40B4-BE49-F238E27FC236}">
                    <a16:creationId xmlns:a16="http://schemas.microsoft.com/office/drawing/2014/main" id="{83BC05D4-2D21-4FCB-B3AC-EE89547DAB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94335" y="6351000"/>
                <a:ext cx="223738" cy="949980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Straight Arrow Connector 194">
                <a:extLst>
                  <a:ext uri="{FF2B5EF4-FFF2-40B4-BE49-F238E27FC236}">
                    <a16:creationId xmlns:a16="http://schemas.microsoft.com/office/drawing/2014/main" id="{90B218DC-BACB-47B2-B3F2-BC560A0A01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15731" y="6359655"/>
                <a:ext cx="436834" cy="772448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43B0DCDE-252B-4373-A7D3-BFCF0DDDA767}"/>
                </a:ext>
              </a:extLst>
            </p:cNvPr>
            <p:cNvSpPr/>
            <p:nvPr/>
          </p:nvSpPr>
          <p:spPr>
            <a:xfrm>
              <a:off x="2315032" y="6367487"/>
              <a:ext cx="1319387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en-GB" sz="3200" b="1" dirty="0">
                  <a:solidFill>
                    <a:schemeClr val="accent1"/>
                  </a:solidFill>
                  <a:latin typeface="Century Gothic" panose="020B0502020202020204" pitchFamily="34" charset="0"/>
                </a:rPr>
                <a:t>5 ties</a:t>
              </a:r>
              <a:endParaRPr lang="en-GB" sz="3200" dirty="0">
                <a:solidFill>
                  <a:schemeClr val="accent1"/>
                </a:solidFill>
              </a:endParaRPr>
            </a:p>
          </p:txBody>
        </p: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3D92DF9A-FD8D-4E0F-88C2-1CD806FAAC16}"/>
              </a:ext>
            </a:extLst>
          </p:cNvPr>
          <p:cNvGrpSpPr/>
          <p:nvPr/>
        </p:nvGrpSpPr>
        <p:grpSpPr>
          <a:xfrm>
            <a:off x="9951203" y="5350381"/>
            <a:ext cx="1319387" cy="1541523"/>
            <a:chOff x="2315032" y="5410739"/>
            <a:chExt cx="1319387" cy="1541523"/>
          </a:xfrm>
        </p:grpSpPr>
        <p:cxnSp>
          <p:nvCxnSpPr>
            <p:cNvPr id="197" name="Straight Arrow Connector 196">
              <a:extLst>
                <a:ext uri="{FF2B5EF4-FFF2-40B4-BE49-F238E27FC236}">
                  <a16:creationId xmlns:a16="http://schemas.microsoft.com/office/drawing/2014/main" id="{4C1F950C-8FD4-4F05-9994-75C9AFC990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07140" y="5415986"/>
              <a:ext cx="1" cy="946862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Arrow Connector 197">
              <a:extLst>
                <a:ext uri="{FF2B5EF4-FFF2-40B4-BE49-F238E27FC236}">
                  <a16:creationId xmlns:a16="http://schemas.microsoft.com/office/drawing/2014/main" id="{5D5AE5D1-B222-431F-B21B-D169B6611B50}"/>
                </a:ext>
              </a:extLst>
            </p:cNvPr>
            <p:cNvCxnSpPr>
              <a:cxnSpLocks/>
            </p:cNvCxnSpPr>
            <p:nvPr/>
          </p:nvCxnSpPr>
          <p:spPr>
            <a:xfrm>
              <a:off x="3011279" y="5410739"/>
              <a:ext cx="223738" cy="949980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Arrow Connector 198">
              <a:extLst>
                <a:ext uri="{FF2B5EF4-FFF2-40B4-BE49-F238E27FC236}">
                  <a16:creationId xmlns:a16="http://schemas.microsoft.com/office/drawing/2014/main" id="{1FC6F597-837E-47C2-85A3-0E88A13EBEC8}"/>
                </a:ext>
              </a:extLst>
            </p:cNvPr>
            <p:cNvCxnSpPr>
              <a:cxnSpLocks/>
            </p:cNvCxnSpPr>
            <p:nvPr/>
          </p:nvCxnSpPr>
          <p:spPr>
            <a:xfrm>
              <a:off x="3032675" y="5419394"/>
              <a:ext cx="436834" cy="772448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0" name="Group 199">
              <a:extLst>
                <a:ext uri="{FF2B5EF4-FFF2-40B4-BE49-F238E27FC236}">
                  <a16:creationId xmlns:a16="http://schemas.microsoft.com/office/drawing/2014/main" id="{4A5C48C4-8BB1-4B66-B311-9A43DB678D00}"/>
                </a:ext>
              </a:extLst>
            </p:cNvPr>
            <p:cNvGrpSpPr/>
            <p:nvPr/>
          </p:nvGrpSpPr>
          <p:grpSpPr>
            <a:xfrm flipH="1">
              <a:off x="2537892" y="5410739"/>
              <a:ext cx="458230" cy="949980"/>
              <a:chOff x="5194335" y="6351000"/>
              <a:chExt cx="458230" cy="949980"/>
            </a:xfrm>
          </p:grpSpPr>
          <p:cxnSp>
            <p:nvCxnSpPr>
              <p:cNvPr id="202" name="Straight Arrow Connector 201">
                <a:extLst>
                  <a:ext uri="{FF2B5EF4-FFF2-40B4-BE49-F238E27FC236}">
                    <a16:creationId xmlns:a16="http://schemas.microsoft.com/office/drawing/2014/main" id="{8B2878F0-646B-4EC4-984A-87A077D6AE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94335" y="6351000"/>
                <a:ext cx="223738" cy="949980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Straight Arrow Connector 202">
                <a:extLst>
                  <a:ext uri="{FF2B5EF4-FFF2-40B4-BE49-F238E27FC236}">
                    <a16:creationId xmlns:a16="http://schemas.microsoft.com/office/drawing/2014/main" id="{4C8138C0-1F03-47C6-9301-034EA3FCB7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15731" y="6359655"/>
                <a:ext cx="436834" cy="772448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0C6258F5-6456-48D8-B871-55BD69FA60E1}"/>
                </a:ext>
              </a:extLst>
            </p:cNvPr>
            <p:cNvSpPr/>
            <p:nvPr/>
          </p:nvSpPr>
          <p:spPr>
            <a:xfrm>
              <a:off x="2315032" y="6367487"/>
              <a:ext cx="1319387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en-GB" sz="3200" b="1" dirty="0">
                  <a:solidFill>
                    <a:schemeClr val="accent1"/>
                  </a:solidFill>
                  <a:latin typeface="Century Gothic" panose="020B0502020202020204" pitchFamily="34" charset="0"/>
                </a:rPr>
                <a:t>5 ties</a:t>
              </a:r>
              <a:endParaRPr lang="en-GB" sz="3200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69" name="Rectangle 68">
            <a:extLst>
              <a:ext uri="{FF2B5EF4-FFF2-40B4-BE49-F238E27FC236}">
                <a16:creationId xmlns:a16="http://schemas.microsoft.com/office/drawing/2014/main" id="{0AEA87AC-EAB6-4DD4-B3F0-C1162C7E9DED}"/>
              </a:ext>
            </a:extLst>
          </p:cNvPr>
          <p:cNvSpPr/>
          <p:nvPr/>
        </p:nvSpPr>
        <p:spPr>
          <a:xfrm>
            <a:off x="508194" y="646030"/>
            <a:ext cx="462177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33: Combinations</a:t>
            </a:r>
            <a:endParaRPr lang="en-GB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95309124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3400290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MIXED OPERATIONS</a:t>
            </a: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71" name="Rectangle 70">
            <a:extLst>
              <a:ext uri="{FF2B5EF4-FFF2-40B4-BE49-F238E27FC236}">
                <a16:creationId xmlns:a16="http://schemas.microsoft.com/office/drawing/2014/main" id="{C66F466F-DE09-49CC-904E-DF35A98FDE0E}"/>
              </a:ext>
            </a:extLst>
          </p:cNvPr>
          <p:cNvSpPr/>
          <p:nvPr/>
        </p:nvSpPr>
        <p:spPr>
          <a:xfrm>
            <a:off x="1212526" y="2567267"/>
            <a:ext cx="3569131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15 outfits with black trousers</a:t>
            </a:r>
            <a:endParaRPr lang="en-GB" sz="3600" dirty="0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3EBDA7F1-6F6A-4949-B69F-DE8333C0ADB9}"/>
              </a:ext>
            </a:extLst>
          </p:cNvPr>
          <p:cNvSpPr/>
          <p:nvPr/>
        </p:nvSpPr>
        <p:spPr>
          <a:xfrm>
            <a:off x="7219326" y="2567268"/>
            <a:ext cx="3569131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15 outfits with grey trousers</a:t>
            </a:r>
            <a:endParaRPr lang="en-GB" sz="3600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10BE9BB-FA95-4EAC-84C5-9DAAD6428CC2}"/>
              </a:ext>
            </a:extLst>
          </p:cNvPr>
          <p:cNvSpPr/>
          <p:nvPr/>
        </p:nvSpPr>
        <p:spPr>
          <a:xfrm>
            <a:off x="4934771" y="1546150"/>
            <a:ext cx="225254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30 outfits </a:t>
            </a:r>
            <a:endParaRPr lang="en-GB" sz="2000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9CC9E643-6E36-4A77-A696-A8CA06974522}"/>
              </a:ext>
            </a:extLst>
          </p:cNvPr>
          <p:cNvSpPr/>
          <p:nvPr/>
        </p:nvSpPr>
        <p:spPr>
          <a:xfrm>
            <a:off x="676946" y="4685774"/>
            <a:ext cx="475720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shirt 1     shirt 2     shirt 3</a:t>
            </a:r>
            <a:endParaRPr lang="en-GB" sz="3200" dirty="0">
              <a:solidFill>
                <a:srgbClr val="FF0000"/>
              </a:solidFill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0AC53A4D-8872-4127-817E-23EEC5114300}"/>
              </a:ext>
            </a:extLst>
          </p:cNvPr>
          <p:cNvSpPr/>
          <p:nvPr/>
        </p:nvSpPr>
        <p:spPr>
          <a:xfrm>
            <a:off x="6625290" y="4686944"/>
            <a:ext cx="475720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shirt 1     shirt 2     shirt 3</a:t>
            </a:r>
            <a:endParaRPr lang="en-GB" sz="3200" dirty="0">
              <a:solidFill>
                <a:srgbClr val="FF0000"/>
              </a:solidFill>
            </a:endParaRPr>
          </a:p>
        </p:txBody>
      </p: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6590F7A0-A67B-49E8-B538-9FD73033015F}"/>
              </a:ext>
            </a:extLst>
          </p:cNvPr>
          <p:cNvCxnSpPr>
            <a:cxnSpLocks/>
          </p:cNvCxnSpPr>
          <p:nvPr/>
        </p:nvCxnSpPr>
        <p:spPr>
          <a:xfrm flipH="1">
            <a:off x="3266488" y="1908504"/>
            <a:ext cx="1601599" cy="497438"/>
          </a:xfrm>
          <a:prstGeom prst="straightConnector1">
            <a:avLst/>
          </a:prstGeom>
          <a:ln w="5715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Arrow Connector 121">
            <a:extLst>
              <a:ext uri="{FF2B5EF4-FFF2-40B4-BE49-F238E27FC236}">
                <a16:creationId xmlns:a16="http://schemas.microsoft.com/office/drawing/2014/main" id="{063958F3-16F8-4D75-B004-FC60759BACFA}"/>
              </a:ext>
            </a:extLst>
          </p:cNvPr>
          <p:cNvCxnSpPr>
            <a:cxnSpLocks/>
          </p:cNvCxnSpPr>
          <p:nvPr/>
        </p:nvCxnSpPr>
        <p:spPr>
          <a:xfrm>
            <a:off x="7090144" y="1900264"/>
            <a:ext cx="1601599" cy="497438"/>
          </a:xfrm>
          <a:prstGeom prst="straightConnector1">
            <a:avLst/>
          </a:prstGeom>
          <a:ln w="5715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Arrow Connector 122">
            <a:extLst>
              <a:ext uri="{FF2B5EF4-FFF2-40B4-BE49-F238E27FC236}">
                <a16:creationId xmlns:a16="http://schemas.microsoft.com/office/drawing/2014/main" id="{A8CB7015-50F6-40CA-BE8F-83326FBB81B9}"/>
              </a:ext>
            </a:extLst>
          </p:cNvPr>
          <p:cNvCxnSpPr>
            <a:cxnSpLocks/>
          </p:cNvCxnSpPr>
          <p:nvPr/>
        </p:nvCxnSpPr>
        <p:spPr>
          <a:xfrm flipH="1">
            <a:off x="3010154" y="3732144"/>
            <a:ext cx="1" cy="946862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Arrow Connector 123">
            <a:extLst>
              <a:ext uri="{FF2B5EF4-FFF2-40B4-BE49-F238E27FC236}">
                <a16:creationId xmlns:a16="http://schemas.microsoft.com/office/drawing/2014/main" id="{1171A78F-0D88-476B-9A31-9CFA1E968C41}"/>
              </a:ext>
            </a:extLst>
          </p:cNvPr>
          <p:cNvCxnSpPr>
            <a:cxnSpLocks/>
          </p:cNvCxnSpPr>
          <p:nvPr/>
        </p:nvCxnSpPr>
        <p:spPr>
          <a:xfrm flipH="1">
            <a:off x="1343156" y="3729106"/>
            <a:ext cx="1401388" cy="842894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Straight Arrow Connector 124">
            <a:extLst>
              <a:ext uri="{FF2B5EF4-FFF2-40B4-BE49-F238E27FC236}">
                <a16:creationId xmlns:a16="http://schemas.microsoft.com/office/drawing/2014/main" id="{905672DF-D77B-4FAB-A040-F8256FBE77B9}"/>
              </a:ext>
            </a:extLst>
          </p:cNvPr>
          <p:cNvCxnSpPr>
            <a:cxnSpLocks/>
          </p:cNvCxnSpPr>
          <p:nvPr/>
        </p:nvCxnSpPr>
        <p:spPr>
          <a:xfrm>
            <a:off x="3275765" y="3724098"/>
            <a:ext cx="1401388" cy="842894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Arrow Connector 125">
            <a:extLst>
              <a:ext uri="{FF2B5EF4-FFF2-40B4-BE49-F238E27FC236}">
                <a16:creationId xmlns:a16="http://schemas.microsoft.com/office/drawing/2014/main" id="{78F3ADD7-E97E-4CF4-92B0-20935AAAC8F1}"/>
              </a:ext>
            </a:extLst>
          </p:cNvPr>
          <p:cNvCxnSpPr>
            <a:cxnSpLocks/>
          </p:cNvCxnSpPr>
          <p:nvPr/>
        </p:nvCxnSpPr>
        <p:spPr>
          <a:xfrm flipH="1">
            <a:off x="8913221" y="3738912"/>
            <a:ext cx="1" cy="946862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Straight Arrow Connector 154">
            <a:extLst>
              <a:ext uri="{FF2B5EF4-FFF2-40B4-BE49-F238E27FC236}">
                <a16:creationId xmlns:a16="http://schemas.microsoft.com/office/drawing/2014/main" id="{21A01EB5-CE3E-47F0-A6B8-7D47EE73D024}"/>
              </a:ext>
            </a:extLst>
          </p:cNvPr>
          <p:cNvCxnSpPr>
            <a:cxnSpLocks/>
          </p:cNvCxnSpPr>
          <p:nvPr/>
        </p:nvCxnSpPr>
        <p:spPr>
          <a:xfrm flipH="1">
            <a:off x="7246223" y="3735874"/>
            <a:ext cx="1401388" cy="842894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Arrow Connector 155">
            <a:extLst>
              <a:ext uri="{FF2B5EF4-FFF2-40B4-BE49-F238E27FC236}">
                <a16:creationId xmlns:a16="http://schemas.microsoft.com/office/drawing/2014/main" id="{2980C810-4B88-45D6-8299-B502252BB201}"/>
              </a:ext>
            </a:extLst>
          </p:cNvPr>
          <p:cNvCxnSpPr>
            <a:cxnSpLocks/>
          </p:cNvCxnSpPr>
          <p:nvPr/>
        </p:nvCxnSpPr>
        <p:spPr>
          <a:xfrm>
            <a:off x="9178832" y="3730866"/>
            <a:ext cx="1401388" cy="842894"/>
          </a:xfrm>
          <a:prstGeom prst="straightConnector1">
            <a:avLst/>
          </a:prstGeom>
          <a:ln w="5715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" name="Group 29">
            <a:extLst>
              <a:ext uri="{FF2B5EF4-FFF2-40B4-BE49-F238E27FC236}">
                <a16:creationId xmlns:a16="http://schemas.microsoft.com/office/drawing/2014/main" id="{9492A37D-BDC4-4BFA-A68F-48D026D3F6B3}"/>
              </a:ext>
            </a:extLst>
          </p:cNvPr>
          <p:cNvGrpSpPr/>
          <p:nvPr/>
        </p:nvGrpSpPr>
        <p:grpSpPr>
          <a:xfrm>
            <a:off x="2315032" y="5371550"/>
            <a:ext cx="1319387" cy="1541523"/>
            <a:chOff x="2315032" y="5410739"/>
            <a:chExt cx="1319387" cy="1541523"/>
          </a:xfrm>
        </p:grpSpPr>
        <p:cxnSp>
          <p:nvCxnSpPr>
            <p:cNvPr id="157" name="Straight Arrow Connector 156">
              <a:extLst>
                <a:ext uri="{FF2B5EF4-FFF2-40B4-BE49-F238E27FC236}">
                  <a16:creationId xmlns:a16="http://schemas.microsoft.com/office/drawing/2014/main" id="{4369519D-4BAD-47E8-9B37-7741C16F513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07140" y="5415986"/>
              <a:ext cx="1" cy="946862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Arrow Connector 157">
              <a:extLst>
                <a:ext uri="{FF2B5EF4-FFF2-40B4-BE49-F238E27FC236}">
                  <a16:creationId xmlns:a16="http://schemas.microsoft.com/office/drawing/2014/main" id="{BC825E64-E6E0-41A8-B730-EB0A30456009}"/>
                </a:ext>
              </a:extLst>
            </p:cNvPr>
            <p:cNvCxnSpPr>
              <a:cxnSpLocks/>
            </p:cNvCxnSpPr>
            <p:nvPr/>
          </p:nvCxnSpPr>
          <p:spPr>
            <a:xfrm>
              <a:off x="3011279" y="5410739"/>
              <a:ext cx="223738" cy="949980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Arrow Connector 158">
              <a:extLst>
                <a:ext uri="{FF2B5EF4-FFF2-40B4-BE49-F238E27FC236}">
                  <a16:creationId xmlns:a16="http://schemas.microsoft.com/office/drawing/2014/main" id="{8E82F86C-C4B7-4CB9-B69C-D615A477343A}"/>
                </a:ext>
              </a:extLst>
            </p:cNvPr>
            <p:cNvCxnSpPr>
              <a:cxnSpLocks/>
            </p:cNvCxnSpPr>
            <p:nvPr/>
          </p:nvCxnSpPr>
          <p:spPr>
            <a:xfrm>
              <a:off x="3032675" y="5419394"/>
              <a:ext cx="436834" cy="772448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ABE42598-1F4B-46D7-8F09-325609403A89}"/>
                </a:ext>
              </a:extLst>
            </p:cNvPr>
            <p:cNvGrpSpPr/>
            <p:nvPr/>
          </p:nvGrpSpPr>
          <p:grpSpPr>
            <a:xfrm flipH="1">
              <a:off x="2537892" y="5410739"/>
              <a:ext cx="458230" cy="949980"/>
              <a:chOff x="5194335" y="6351000"/>
              <a:chExt cx="458230" cy="949980"/>
            </a:xfrm>
          </p:grpSpPr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C7F199FA-2AFB-4C74-9B20-05F79EAE97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94335" y="6351000"/>
                <a:ext cx="223738" cy="949980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Straight Arrow Connector 161">
                <a:extLst>
                  <a:ext uri="{FF2B5EF4-FFF2-40B4-BE49-F238E27FC236}">
                    <a16:creationId xmlns:a16="http://schemas.microsoft.com/office/drawing/2014/main" id="{5419CB81-9285-4BA5-A7AA-67A388FFAB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15731" y="6359655"/>
                <a:ext cx="436834" cy="772448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3" name="Rectangle 162">
              <a:extLst>
                <a:ext uri="{FF2B5EF4-FFF2-40B4-BE49-F238E27FC236}">
                  <a16:creationId xmlns:a16="http://schemas.microsoft.com/office/drawing/2014/main" id="{1838DFCD-1725-49B0-94EF-1EC26173E8C5}"/>
                </a:ext>
              </a:extLst>
            </p:cNvPr>
            <p:cNvSpPr/>
            <p:nvPr/>
          </p:nvSpPr>
          <p:spPr>
            <a:xfrm>
              <a:off x="2315032" y="6367487"/>
              <a:ext cx="1319387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en-GB" sz="3200" b="1" dirty="0">
                  <a:solidFill>
                    <a:schemeClr val="accent1"/>
                  </a:solidFill>
                  <a:latin typeface="Century Gothic" panose="020B0502020202020204" pitchFamily="34" charset="0"/>
                </a:rPr>
                <a:t>5 ties</a:t>
              </a:r>
              <a:endParaRPr lang="en-GB" sz="3200" dirty="0">
                <a:solidFill>
                  <a:schemeClr val="accent1"/>
                </a:solidFill>
              </a:endParaRPr>
            </a:p>
          </p:txBody>
        </p: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C0D125ED-5A6A-42BD-AAEA-53614026E657}"/>
              </a:ext>
            </a:extLst>
          </p:cNvPr>
          <p:cNvGrpSpPr/>
          <p:nvPr/>
        </p:nvGrpSpPr>
        <p:grpSpPr>
          <a:xfrm>
            <a:off x="624400" y="5345134"/>
            <a:ext cx="1319387" cy="1541523"/>
            <a:chOff x="2315032" y="5410739"/>
            <a:chExt cx="1319387" cy="1541523"/>
          </a:xfrm>
        </p:grpSpPr>
        <p:cxnSp>
          <p:nvCxnSpPr>
            <p:cNvPr id="165" name="Straight Arrow Connector 164">
              <a:extLst>
                <a:ext uri="{FF2B5EF4-FFF2-40B4-BE49-F238E27FC236}">
                  <a16:creationId xmlns:a16="http://schemas.microsoft.com/office/drawing/2014/main" id="{2666DD4B-6713-48D9-91C7-94EBC99FAAC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07140" y="5415986"/>
              <a:ext cx="1" cy="946862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Arrow Connector 165">
              <a:extLst>
                <a:ext uri="{FF2B5EF4-FFF2-40B4-BE49-F238E27FC236}">
                  <a16:creationId xmlns:a16="http://schemas.microsoft.com/office/drawing/2014/main" id="{FC9C714E-BF50-474C-A6A9-D1F7031C1239}"/>
                </a:ext>
              </a:extLst>
            </p:cNvPr>
            <p:cNvCxnSpPr>
              <a:cxnSpLocks/>
            </p:cNvCxnSpPr>
            <p:nvPr/>
          </p:nvCxnSpPr>
          <p:spPr>
            <a:xfrm>
              <a:off x="3011279" y="5410739"/>
              <a:ext cx="223738" cy="949980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Arrow Connector 166">
              <a:extLst>
                <a:ext uri="{FF2B5EF4-FFF2-40B4-BE49-F238E27FC236}">
                  <a16:creationId xmlns:a16="http://schemas.microsoft.com/office/drawing/2014/main" id="{DCAC3F5C-190F-4446-BC41-D2A986B35FAB}"/>
                </a:ext>
              </a:extLst>
            </p:cNvPr>
            <p:cNvCxnSpPr>
              <a:cxnSpLocks/>
            </p:cNvCxnSpPr>
            <p:nvPr/>
          </p:nvCxnSpPr>
          <p:spPr>
            <a:xfrm>
              <a:off x="3032675" y="5419394"/>
              <a:ext cx="436834" cy="772448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FE84385A-31E1-4288-B8D3-9043F34D2EEC}"/>
                </a:ext>
              </a:extLst>
            </p:cNvPr>
            <p:cNvGrpSpPr/>
            <p:nvPr/>
          </p:nvGrpSpPr>
          <p:grpSpPr>
            <a:xfrm flipH="1">
              <a:off x="2537892" y="5410739"/>
              <a:ext cx="458230" cy="949980"/>
              <a:chOff x="5194335" y="6351000"/>
              <a:chExt cx="458230" cy="949980"/>
            </a:xfrm>
          </p:grpSpPr>
          <p:cxnSp>
            <p:nvCxnSpPr>
              <p:cNvPr id="170" name="Straight Arrow Connector 169">
                <a:extLst>
                  <a:ext uri="{FF2B5EF4-FFF2-40B4-BE49-F238E27FC236}">
                    <a16:creationId xmlns:a16="http://schemas.microsoft.com/office/drawing/2014/main" id="{B12A09B1-B89A-4803-B2BE-F8AC39C0FB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94335" y="6351000"/>
                <a:ext cx="223738" cy="949980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Arrow Connector 170">
                <a:extLst>
                  <a:ext uri="{FF2B5EF4-FFF2-40B4-BE49-F238E27FC236}">
                    <a16:creationId xmlns:a16="http://schemas.microsoft.com/office/drawing/2014/main" id="{B7B559D8-D715-46F3-AD8A-0C6085A1FA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15731" y="6359655"/>
                <a:ext cx="436834" cy="772448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26AB770B-D9DB-4936-B1AB-52E02D1E0B6F}"/>
                </a:ext>
              </a:extLst>
            </p:cNvPr>
            <p:cNvSpPr/>
            <p:nvPr/>
          </p:nvSpPr>
          <p:spPr>
            <a:xfrm>
              <a:off x="2315032" y="6367487"/>
              <a:ext cx="1319387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en-GB" sz="3200" b="1" dirty="0">
                  <a:solidFill>
                    <a:schemeClr val="accent1"/>
                  </a:solidFill>
                  <a:latin typeface="Century Gothic" panose="020B0502020202020204" pitchFamily="34" charset="0"/>
                </a:rPr>
                <a:t>5 ties</a:t>
              </a:r>
              <a:endParaRPr lang="en-GB" sz="3200" dirty="0">
                <a:solidFill>
                  <a:schemeClr val="accent1"/>
                </a:solidFill>
              </a:endParaRPr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92819533-A901-4F1C-9E89-9F6FF2C88331}"/>
              </a:ext>
            </a:extLst>
          </p:cNvPr>
          <p:cNvGrpSpPr/>
          <p:nvPr/>
        </p:nvGrpSpPr>
        <p:grpSpPr>
          <a:xfrm>
            <a:off x="4002585" y="5353789"/>
            <a:ext cx="1319387" cy="1541523"/>
            <a:chOff x="2315032" y="5410739"/>
            <a:chExt cx="1319387" cy="1541523"/>
          </a:xfrm>
        </p:grpSpPr>
        <p:cxnSp>
          <p:nvCxnSpPr>
            <p:cNvPr id="173" name="Straight Arrow Connector 172">
              <a:extLst>
                <a:ext uri="{FF2B5EF4-FFF2-40B4-BE49-F238E27FC236}">
                  <a16:creationId xmlns:a16="http://schemas.microsoft.com/office/drawing/2014/main" id="{087DEE69-8D2E-4F6C-9FFC-562A823CD91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07140" y="5415986"/>
              <a:ext cx="1" cy="946862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Arrow Connector 173">
              <a:extLst>
                <a:ext uri="{FF2B5EF4-FFF2-40B4-BE49-F238E27FC236}">
                  <a16:creationId xmlns:a16="http://schemas.microsoft.com/office/drawing/2014/main" id="{DC01EB9A-9988-4087-A7BC-E581384C673A}"/>
                </a:ext>
              </a:extLst>
            </p:cNvPr>
            <p:cNvCxnSpPr>
              <a:cxnSpLocks/>
            </p:cNvCxnSpPr>
            <p:nvPr/>
          </p:nvCxnSpPr>
          <p:spPr>
            <a:xfrm>
              <a:off x="3011279" y="5410739"/>
              <a:ext cx="223738" cy="949980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Arrow Connector 174">
              <a:extLst>
                <a:ext uri="{FF2B5EF4-FFF2-40B4-BE49-F238E27FC236}">
                  <a16:creationId xmlns:a16="http://schemas.microsoft.com/office/drawing/2014/main" id="{06885250-A39D-40E0-A06A-1F76FE02E3A9}"/>
                </a:ext>
              </a:extLst>
            </p:cNvPr>
            <p:cNvCxnSpPr>
              <a:cxnSpLocks/>
            </p:cNvCxnSpPr>
            <p:nvPr/>
          </p:nvCxnSpPr>
          <p:spPr>
            <a:xfrm>
              <a:off x="3032675" y="5419394"/>
              <a:ext cx="436834" cy="772448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" name="Group 175">
              <a:extLst>
                <a:ext uri="{FF2B5EF4-FFF2-40B4-BE49-F238E27FC236}">
                  <a16:creationId xmlns:a16="http://schemas.microsoft.com/office/drawing/2014/main" id="{ACDD64AC-BE3B-48EA-9AAC-AECC62471432}"/>
                </a:ext>
              </a:extLst>
            </p:cNvPr>
            <p:cNvGrpSpPr/>
            <p:nvPr/>
          </p:nvGrpSpPr>
          <p:grpSpPr>
            <a:xfrm flipH="1">
              <a:off x="2537892" y="5410739"/>
              <a:ext cx="458230" cy="949980"/>
              <a:chOff x="5194335" y="6351000"/>
              <a:chExt cx="458230" cy="949980"/>
            </a:xfrm>
          </p:grpSpPr>
          <p:cxnSp>
            <p:nvCxnSpPr>
              <p:cNvPr id="178" name="Straight Arrow Connector 177">
                <a:extLst>
                  <a:ext uri="{FF2B5EF4-FFF2-40B4-BE49-F238E27FC236}">
                    <a16:creationId xmlns:a16="http://schemas.microsoft.com/office/drawing/2014/main" id="{6BEC3F5C-885F-4269-93D1-B5F2FAB517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94335" y="6351000"/>
                <a:ext cx="223738" cy="949980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Straight Arrow Connector 178">
                <a:extLst>
                  <a:ext uri="{FF2B5EF4-FFF2-40B4-BE49-F238E27FC236}">
                    <a16:creationId xmlns:a16="http://schemas.microsoft.com/office/drawing/2014/main" id="{2AAE0A4C-9BBA-49C7-BC1C-9F550E29B4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15731" y="6359655"/>
                <a:ext cx="436834" cy="772448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B578A4D9-ED32-451F-8658-40FF2B68A7EE}"/>
                </a:ext>
              </a:extLst>
            </p:cNvPr>
            <p:cNvSpPr/>
            <p:nvPr/>
          </p:nvSpPr>
          <p:spPr>
            <a:xfrm>
              <a:off x="2315032" y="6367487"/>
              <a:ext cx="1319387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en-GB" sz="3200" b="1" dirty="0">
                  <a:solidFill>
                    <a:schemeClr val="accent1"/>
                  </a:solidFill>
                  <a:latin typeface="Century Gothic" panose="020B0502020202020204" pitchFamily="34" charset="0"/>
                </a:rPr>
                <a:t>5 ties</a:t>
              </a:r>
              <a:endParaRPr lang="en-GB" sz="3200" dirty="0">
                <a:solidFill>
                  <a:schemeClr val="accent1"/>
                </a:solidFill>
              </a:endParaRPr>
            </a:p>
          </p:txBody>
        </p: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77495470-AF13-41B2-BD48-68365283F634}"/>
              </a:ext>
            </a:extLst>
          </p:cNvPr>
          <p:cNvGrpSpPr/>
          <p:nvPr/>
        </p:nvGrpSpPr>
        <p:grpSpPr>
          <a:xfrm>
            <a:off x="8263650" y="5368142"/>
            <a:ext cx="1319387" cy="1541523"/>
            <a:chOff x="2315032" y="5410739"/>
            <a:chExt cx="1319387" cy="1541523"/>
          </a:xfrm>
        </p:grpSpPr>
        <p:cxnSp>
          <p:nvCxnSpPr>
            <p:cNvPr id="181" name="Straight Arrow Connector 180">
              <a:extLst>
                <a:ext uri="{FF2B5EF4-FFF2-40B4-BE49-F238E27FC236}">
                  <a16:creationId xmlns:a16="http://schemas.microsoft.com/office/drawing/2014/main" id="{4D790AA9-96F7-4CB5-8A30-27AE3D150F9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07140" y="5415986"/>
              <a:ext cx="1" cy="946862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Arrow Connector 181">
              <a:extLst>
                <a:ext uri="{FF2B5EF4-FFF2-40B4-BE49-F238E27FC236}">
                  <a16:creationId xmlns:a16="http://schemas.microsoft.com/office/drawing/2014/main" id="{84926B9B-E83E-4F3F-B113-5D11CB922B03}"/>
                </a:ext>
              </a:extLst>
            </p:cNvPr>
            <p:cNvCxnSpPr>
              <a:cxnSpLocks/>
            </p:cNvCxnSpPr>
            <p:nvPr/>
          </p:nvCxnSpPr>
          <p:spPr>
            <a:xfrm>
              <a:off x="3011279" y="5410739"/>
              <a:ext cx="223738" cy="949980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962E1FED-3983-40B2-A1EE-4771D608786E}"/>
                </a:ext>
              </a:extLst>
            </p:cNvPr>
            <p:cNvCxnSpPr>
              <a:cxnSpLocks/>
            </p:cNvCxnSpPr>
            <p:nvPr/>
          </p:nvCxnSpPr>
          <p:spPr>
            <a:xfrm>
              <a:off x="3032675" y="5419394"/>
              <a:ext cx="436834" cy="772448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2CB44050-1637-4C7E-88C7-723EF03C9889}"/>
                </a:ext>
              </a:extLst>
            </p:cNvPr>
            <p:cNvGrpSpPr/>
            <p:nvPr/>
          </p:nvGrpSpPr>
          <p:grpSpPr>
            <a:xfrm flipH="1">
              <a:off x="2537892" y="5410739"/>
              <a:ext cx="458230" cy="949980"/>
              <a:chOff x="5194335" y="6351000"/>
              <a:chExt cx="458230" cy="949980"/>
            </a:xfrm>
          </p:grpSpPr>
          <p:cxnSp>
            <p:nvCxnSpPr>
              <p:cNvPr id="186" name="Straight Arrow Connector 185">
                <a:extLst>
                  <a:ext uri="{FF2B5EF4-FFF2-40B4-BE49-F238E27FC236}">
                    <a16:creationId xmlns:a16="http://schemas.microsoft.com/office/drawing/2014/main" id="{10DB3765-AFCC-4178-B132-E949DDDF23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94335" y="6351000"/>
                <a:ext cx="223738" cy="949980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Straight Arrow Connector 186">
                <a:extLst>
                  <a:ext uri="{FF2B5EF4-FFF2-40B4-BE49-F238E27FC236}">
                    <a16:creationId xmlns:a16="http://schemas.microsoft.com/office/drawing/2014/main" id="{212C11FC-0891-4C5E-81F1-AF0077ED61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15731" y="6359655"/>
                <a:ext cx="436834" cy="772448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B15DAB0A-12FE-476F-B42D-4E1C9A1346A2}"/>
                </a:ext>
              </a:extLst>
            </p:cNvPr>
            <p:cNvSpPr/>
            <p:nvPr/>
          </p:nvSpPr>
          <p:spPr>
            <a:xfrm>
              <a:off x="2315032" y="6367487"/>
              <a:ext cx="1319387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en-GB" sz="3200" b="1" dirty="0">
                  <a:solidFill>
                    <a:schemeClr val="accent1"/>
                  </a:solidFill>
                  <a:latin typeface="Century Gothic" panose="020B0502020202020204" pitchFamily="34" charset="0"/>
                </a:rPr>
                <a:t>5 ties</a:t>
              </a:r>
              <a:endParaRPr lang="en-GB" sz="3200" dirty="0">
                <a:solidFill>
                  <a:schemeClr val="accent1"/>
                </a:solidFill>
              </a:endParaRPr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126AE95C-B678-4D5D-AE0E-D19AF7935BA4}"/>
              </a:ext>
            </a:extLst>
          </p:cNvPr>
          <p:cNvGrpSpPr/>
          <p:nvPr/>
        </p:nvGrpSpPr>
        <p:grpSpPr>
          <a:xfrm>
            <a:off x="6573018" y="5341726"/>
            <a:ext cx="1319387" cy="1541523"/>
            <a:chOff x="2315032" y="5410739"/>
            <a:chExt cx="1319387" cy="1541523"/>
          </a:xfrm>
        </p:grpSpPr>
        <p:cxnSp>
          <p:nvCxnSpPr>
            <p:cNvPr id="189" name="Straight Arrow Connector 188">
              <a:extLst>
                <a:ext uri="{FF2B5EF4-FFF2-40B4-BE49-F238E27FC236}">
                  <a16:creationId xmlns:a16="http://schemas.microsoft.com/office/drawing/2014/main" id="{71BAA49E-F7FD-4B63-A836-2360BBF52F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07140" y="5415986"/>
              <a:ext cx="1" cy="946862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Arrow Connector 189">
              <a:extLst>
                <a:ext uri="{FF2B5EF4-FFF2-40B4-BE49-F238E27FC236}">
                  <a16:creationId xmlns:a16="http://schemas.microsoft.com/office/drawing/2014/main" id="{0CDAB783-F3B2-4DA2-86B4-F13E57C0E380}"/>
                </a:ext>
              </a:extLst>
            </p:cNvPr>
            <p:cNvCxnSpPr>
              <a:cxnSpLocks/>
            </p:cNvCxnSpPr>
            <p:nvPr/>
          </p:nvCxnSpPr>
          <p:spPr>
            <a:xfrm>
              <a:off x="3011279" y="5410739"/>
              <a:ext cx="223738" cy="949980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Arrow Connector 190">
              <a:extLst>
                <a:ext uri="{FF2B5EF4-FFF2-40B4-BE49-F238E27FC236}">
                  <a16:creationId xmlns:a16="http://schemas.microsoft.com/office/drawing/2014/main" id="{70CA0C11-43FC-4D90-A96B-0C8336D2FCB2}"/>
                </a:ext>
              </a:extLst>
            </p:cNvPr>
            <p:cNvCxnSpPr>
              <a:cxnSpLocks/>
            </p:cNvCxnSpPr>
            <p:nvPr/>
          </p:nvCxnSpPr>
          <p:spPr>
            <a:xfrm>
              <a:off x="3032675" y="5419394"/>
              <a:ext cx="436834" cy="772448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2" name="Group 191">
              <a:extLst>
                <a:ext uri="{FF2B5EF4-FFF2-40B4-BE49-F238E27FC236}">
                  <a16:creationId xmlns:a16="http://schemas.microsoft.com/office/drawing/2014/main" id="{F59C29D5-CF8A-4C85-943D-B0E676DEC300}"/>
                </a:ext>
              </a:extLst>
            </p:cNvPr>
            <p:cNvGrpSpPr/>
            <p:nvPr/>
          </p:nvGrpSpPr>
          <p:grpSpPr>
            <a:xfrm flipH="1">
              <a:off x="2537892" y="5410739"/>
              <a:ext cx="458230" cy="949980"/>
              <a:chOff x="5194335" y="6351000"/>
              <a:chExt cx="458230" cy="949980"/>
            </a:xfrm>
          </p:grpSpPr>
          <p:cxnSp>
            <p:nvCxnSpPr>
              <p:cNvPr id="194" name="Straight Arrow Connector 193">
                <a:extLst>
                  <a:ext uri="{FF2B5EF4-FFF2-40B4-BE49-F238E27FC236}">
                    <a16:creationId xmlns:a16="http://schemas.microsoft.com/office/drawing/2014/main" id="{83BC05D4-2D21-4FCB-B3AC-EE89547DAB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94335" y="6351000"/>
                <a:ext cx="223738" cy="949980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Straight Arrow Connector 194">
                <a:extLst>
                  <a:ext uri="{FF2B5EF4-FFF2-40B4-BE49-F238E27FC236}">
                    <a16:creationId xmlns:a16="http://schemas.microsoft.com/office/drawing/2014/main" id="{90B218DC-BACB-47B2-B3F2-BC560A0A01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15731" y="6359655"/>
                <a:ext cx="436834" cy="772448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43B0DCDE-252B-4373-A7D3-BFCF0DDDA767}"/>
                </a:ext>
              </a:extLst>
            </p:cNvPr>
            <p:cNvSpPr/>
            <p:nvPr/>
          </p:nvSpPr>
          <p:spPr>
            <a:xfrm>
              <a:off x="2315032" y="6367487"/>
              <a:ext cx="1319387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en-GB" sz="3200" b="1" dirty="0">
                  <a:solidFill>
                    <a:schemeClr val="accent1"/>
                  </a:solidFill>
                  <a:latin typeface="Century Gothic" panose="020B0502020202020204" pitchFamily="34" charset="0"/>
                </a:rPr>
                <a:t>5 ties</a:t>
              </a:r>
              <a:endParaRPr lang="en-GB" sz="3200" dirty="0">
                <a:solidFill>
                  <a:schemeClr val="accent1"/>
                </a:solidFill>
              </a:endParaRPr>
            </a:p>
          </p:txBody>
        </p: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3D92DF9A-FD8D-4E0F-88C2-1CD806FAAC16}"/>
              </a:ext>
            </a:extLst>
          </p:cNvPr>
          <p:cNvGrpSpPr/>
          <p:nvPr/>
        </p:nvGrpSpPr>
        <p:grpSpPr>
          <a:xfrm>
            <a:off x="9951203" y="5350381"/>
            <a:ext cx="1319387" cy="1541523"/>
            <a:chOff x="2315032" y="5410739"/>
            <a:chExt cx="1319387" cy="1541523"/>
          </a:xfrm>
        </p:grpSpPr>
        <p:cxnSp>
          <p:nvCxnSpPr>
            <p:cNvPr id="197" name="Straight Arrow Connector 196">
              <a:extLst>
                <a:ext uri="{FF2B5EF4-FFF2-40B4-BE49-F238E27FC236}">
                  <a16:creationId xmlns:a16="http://schemas.microsoft.com/office/drawing/2014/main" id="{4C1F950C-8FD4-4F05-9994-75C9AFC990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007140" y="5415986"/>
              <a:ext cx="1" cy="946862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Arrow Connector 197">
              <a:extLst>
                <a:ext uri="{FF2B5EF4-FFF2-40B4-BE49-F238E27FC236}">
                  <a16:creationId xmlns:a16="http://schemas.microsoft.com/office/drawing/2014/main" id="{5D5AE5D1-B222-431F-B21B-D169B6611B50}"/>
                </a:ext>
              </a:extLst>
            </p:cNvPr>
            <p:cNvCxnSpPr>
              <a:cxnSpLocks/>
            </p:cNvCxnSpPr>
            <p:nvPr/>
          </p:nvCxnSpPr>
          <p:spPr>
            <a:xfrm>
              <a:off x="3011279" y="5410739"/>
              <a:ext cx="223738" cy="949980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Arrow Connector 198">
              <a:extLst>
                <a:ext uri="{FF2B5EF4-FFF2-40B4-BE49-F238E27FC236}">
                  <a16:creationId xmlns:a16="http://schemas.microsoft.com/office/drawing/2014/main" id="{1FC6F597-837E-47C2-85A3-0E88A13EBEC8}"/>
                </a:ext>
              </a:extLst>
            </p:cNvPr>
            <p:cNvCxnSpPr>
              <a:cxnSpLocks/>
            </p:cNvCxnSpPr>
            <p:nvPr/>
          </p:nvCxnSpPr>
          <p:spPr>
            <a:xfrm>
              <a:off x="3032675" y="5419394"/>
              <a:ext cx="436834" cy="772448"/>
            </a:xfrm>
            <a:prstGeom prst="straightConnector1">
              <a:avLst/>
            </a:prstGeom>
            <a:ln w="57150" cap="rnd">
              <a:solidFill>
                <a:schemeClr val="accent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0" name="Group 199">
              <a:extLst>
                <a:ext uri="{FF2B5EF4-FFF2-40B4-BE49-F238E27FC236}">
                  <a16:creationId xmlns:a16="http://schemas.microsoft.com/office/drawing/2014/main" id="{4A5C48C4-8BB1-4B66-B311-9A43DB678D00}"/>
                </a:ext>
              </a:extLst>
            </p:cNvPr>
            <p:cNvGrpSpPr/>
            <p:nvPr/>
          </p:nvGrpSpPr>
          <p:grpSpPr>
            <a:xfrm flipH="1">
              <a:off x="2537892" y="5410739"/>
              <a:ext cx="458230" cy="949980"/>
              <a:chOff x="5194335" y="6351000"/>
              <a:chExt cx="458230" cy="949980"/>
            </a:xfrm>
          </p:grpSpPr>
          <p:cxnSp>
            <p:nvCxnSpPr>
              <p:cNvPr id="202" name="Straight Arrow Connector 201">
                <a:extLst>
                  <a:ext uri="{FF2B5EF4-FFF2-40B4-BE49-F238E27FC236}">
                    <a16:creationId xmlns:a16="http://schemas.microsoft.com/office/drawing/2014/main" id="{8B2878F0-646B-4EC4-984A-87A077D6AE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94335" y="6351000"/>
                <a:ext cx="223738" cy="949980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Straight Arrow Connector 202">
                <a:extLst>
                  <a:ext uri="{FF2B5EF4-FFF2-40B4-BE49-F238E27FC236}">
                    <a16:creationId xmlns:a16="http://schemas.microsoft.com/office/drawing/2014/main" id="{4C8138C0-1F03-47C6-9301-034EA3FCB7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15731" y="6359655"/>
                <a:ext cx="436834" cy="772448"/>
              </a:xfrm>
              <a:prstGeom prst="straightConnector1">
                <a:avLst/>
              </a:prstGeom>
              <a:ln w="57150" cap="rnd">
                <a:solidFill>
                  <a:schemeClr val="accent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0C6258F5-6456-48D8-B871-55BD69FA60E1}"/>
                </a:ext>
              </a:extLst>
            </p:cNvPr>
            <p:cNvSpPr/>
            <p:nvPr/>
          </p:nvSpPr>
          <p:spPr>
            <a:xfrm>
              <a:off x="2315032" y="6367487"/>
              <a:ext cx="1319387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en-GB" sz="3200" b="1" dirty="0">
                  <a:solidFill>
                    <a:schemeClr val="accent1"/>
                  </a:solidFill>
                  <a:latin typeface="Century Gothic" panose="020B0502020202020204" pitchFamily="34" charset="0"/>
                </a:rPr>
                <a:t>5 ties</a:t>
              </a:r>
              <a:endParaRPr lang="en-GB" sz="3200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204" name="Rectangle 203">
            <a:extLst>
              <a:ext uri="{FF2B5EF4-FFF2-40B4-BE49-F238E27FC236}">
                <a16:creationId xmlns:a16="http://schemas.microsoft.com/office/drawing/2014/main" id="{DA7FF742-7B30-4B12-805D-9D9F33231E4B}"/>
              </a:ext>
            </a:extLst>
          </p:cNvPr>
          <p:cNvSpPr/>
          <p:nvPr/>
        </p:nvSpPr>
        <p:spPr>
          <a:xfrm>
            <a:off x="549138" y="7301361"/>
            <a:ext cx="11088292" cy="67710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8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2 pairs of trousers, 3 shirts and 5 ties = 30 outfits</a:t>
            </a:r>
            <a:endParaRPr lang="en-GB" sz="3800" dirty="0">
              <a:solidFill>
                <a:srgbClr val="00B050"/>
              </a:solidFill>
            </a:endParaRP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B4BCDF1-280A-4534-8A67-14C337AEF28D}"/>
              </a:ext>
            </a:extLst>
          </p:cNvPr>
          <p:cNvSpPr/>
          <p:nvPr/>
        </p:nvSpPr>
        <p:spPr>
          <a:xfrm>
            <a:off x="508194" y="646030"/>
            <a:ext cx="462177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33: Combinations</a:t>
            </a:r>
            <a:endParaRPr lang="en-GB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3450966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733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34: Estimating fractions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pic>
        <p:nvPicPr>
          <p:cNvPr id="14" name="Picture 13" descr="A picture containing person, sitting, indoor&#10;&#10;Description automatically generated">
            <a:extLst>
              <a:ext uri="{FF2B5EF4-FFF2-40B4-BE49-F238E27FC236}">
                <a16:creationId xmlns:a16="http://schemas.microsoft.com/office/drawing/2014/main" id="{AFE69ADF-55E5-44D6-9211-37C96B1676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899" y="1629714"/>
            <a:ext cx="3547317" cy="2135723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8C803D10-C063-449C-B04D-4430CEFE9DCE}"/>
              </a:ext>
            </a:extLst>
          </p:cNvPr>
          <p:cNvSpPr txBox="1"/>
          <p:nvPr/>
        </p:nvSpPr>
        <p:spPr>
          <a:xfrm>
            <a:off x="549080" y="3789287"/>
            <a:ext cx="389891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Century Gothic" panose="020B0502020202020204" pitchFamily="34" charset="0"/>
              </a:rPr>
              <a:t>A fingernail is a tiny fraction of a human.</a:t>
            </a:r>
          </a:p>
        </p:txBody>
      </p:sp>
    </p:spTree>
    <p:extLst>
      <p:ext uri="{BB962C8B-B14F-4D97-AF65-F5344CB8AC3E}">
        <p14:creationId xmlns:p14="http://schemas.microsoft.com/office/powerpoint/2010/main" val="288327740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733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34: Estimating fractions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pic>
        <p:nvPicPr>
          <p:cNvPr id="14" name="Picture 13" descr="A picture containing person, sitting, indoor&#10;&#10;Description automatically generated">
            <a:extLst>
              <a:ext uri="{FF2B5EF4-FFF2-40B4-BE49-F238E27FC236}">
                <a16:creationId xmlns:a16="http://schemas.microsoft.com/office/drawing/2014/main" id="{AFE69ADF-55E5-44D6-9211-37C96B1676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899" y="1629714"/>
            <a:ext cx="3547317" cy="2135723"/>
          </a:xfrm>
          <a:prstGeom prst="rect">
            <a:avLst/>
          </a:prstGeom>
        </p:spPr>
      </p:pic>
      <p:pic>
        <p:nvPicPr>
          <p:cNvPr id="16" name="Picture 15" descr="A close up of a fish&#10;&#10;Description automatically generated">
            <a:extLst>
              <a:ext uri="{FF2B5EF4-FFF2-40B4-BE49-F238E27FC236}">
                <a16:creationId xmlns:a16="http://schemas.microsoft.com/office/drawing/2014/main" id="{711C3894-B9F8-4297-A2FC-99A6091A3A4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4319" y="1629714"/>
            <a:ext cx="4586189" cy="2136265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8C803D10-C063-449C-B04D-4430CEFE9DCE}"/>
              </a:ext>
            </a:extLst>
          </p:cNvPr>
          <p:cNvSpPr txBox="1"/>
          <p:nvPr/>
        </p:nvSpPr>
        <p:spPr>
          <a:xfrm>
            <a:off x="549080" y="3789287"/>
            <a:ext cx="389891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Century Gothic" panose="020B0502020202020204" pitchFamily="34" charset="0"/>
              </a:rPr>
              <a:t>A fingernail is a tiny fraction of a human.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9F15B0A-A006-40D8-B32F-FB1A893A45A1}"/>
              </a:ext>
            </a:extLst>
          </p:cNvPr>
          <p:cNvSpPr txBox="1"/>
          <p:nvPr/>
        </p:nvSpPr>
        <p:spPr>
          <a:xfrm>
            <a:off x="6654319" y="3789287"/>
            <a:ext cx="389891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Century Gothic" panose="020B0502020202020204" pitchFamily="34" charset="0"/>
              </a:rPr>
              <a:t>The fin is a small fraction of a shark.</a:t>
            </a:r>
          </a:p>
        </p:txBody>
      </p:sp>
    </p:spTree>
    <p:extLst>
      <p:ext uri="{BB962C8B-B14F-4D97-AF65-F5344CB8AC3E}">
        <p14:creationId xmlns:p14="http://schemas.microsoft.com/office/powerpoint/2010/main" val="864998316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733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34: Estimating fractions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pic>
        <p:nvPicPr>
          <p:cNvPr id="12" name="Picture 11" descr="A large brown elephant standing in a field&#10;&#10;Description automatically generated">
            <a:extLst>
              <a:ext uri="{FF2B5EF4-FFF2-40B4-BE49-F238E27FC236}">
                <a16:creationId xmlns:a16="http://schemas.microsoft.com/office/drawing/2014/main" id="{29997543-B97F-4BC1-AFD7-307A9D89D31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9989" y="5476708"/>
            <a:ext cx="3170534" cy="2260807"/>
          </a:xfrm>
          <a:prstGeom prst="rect">
            <a:avLst/>
          </a:prstGeom>
        </p:spPr>
      </p:pic>
      <p:pic>
        <p:nvPicPr>
          <p:cNvPr id="14" name="Picture 13" descr="A picture containing person, sitting, indoor&#10;&#10;Description automatically generated">
            <a:extLst>
              <a:ext uri="{FF2B5EF4-FFF2-40B4-BE49-F238E27FC236}">
                <a16:creationId xmlns:a16="http://schemas.microsoft.com/office/drawing/2014/main" id="{AFE69ADF-55E5-44D6-9211-37C96B1676A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899" y="1629714"/>
            <a:ext cx="3547317" cy="2135723"/>
          </a:xfrm>
          <a:prstGeom prst="rect">
            <a:avLst/>
          </a:prstGeom>
        </p:spPr>
      </p:pic>
      <p:pic>
        <p:nvPicPr>
          <p:cNvPr id="16" name="Picture 15" descr="A close up of a fish&#10;&#10;Description automatically generated">
            <a:extLst>
              <a:ext uri="{FF2B5EF4-FFF2-40B4-BE49-F238E27FC236}">
                <a16:creationId xmlns:a16="http://schemas.microsoft.com/office/drawing/2014/main" id="{711C3894-B9F8-4297-A2FC-99A6091A3A4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4319" y="1629714"/>
            <a:ext cx="4586189" cy="2136265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8C803D10-C063-449C-B04D-4430CEFE9DCE}"/>
              </a:ext>
            </a:extLst>
          </p:cNvPr>
          <p:cNvSpPr txBox="1"/>
          <p:nvPr/>
        </p:nvSpPr>
        <p:spPr>
          <a:xfrm>
            <a:off x="549080" y="3789287"/>
            <a:ext cx="389891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Century Gothic" panose="020B0502020202020204" pitchFamily="34" charset="0"/>
              </a:rPr>
              <a:t>A fingernail is a tiny fraction of a human.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9F15B0A-A006-40D8-B32F-FB1A893A45A1}"/>
              </a:ext>
            </a:extLst>
          </p:cNvPr>
          <p:cNvSpPr txBox="1"/>
          <p:nvPr/>
        </p:nvSpPr>
        <p:spPr>
          <a:xfrm>
            <a:off x="6654319" y="3789287"/>
            <a:ext cx="389891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Century Gothic" panose="020B0502020202020204" pitchFamily="34" charset="0"/>
              </a:rPr>
              <a:t>The fin is a small fraction of a shark.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F7F8EC4-E5CD-4792-BCCC-431EED8EA74A}"/>
              </a:ext>
            </a:extLst>
          </p:cNvPr>
          <p:cNvSpPr txBox="1"/>
          <p:nvPr/>
        </p:nvSpPr>
        <p:spPr>
          <a:xfrm>
            <a:off x="3864406" y="5480177"/>
            <a:ext cx="2239934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Century Gothic" panose="020B0502020202020204" pitchFamily="34" charset="0"/>
              </a:rPr>
              <a:t>A trunk is a quite a large part of an elephant (but a lot less than a half).</a:t>
            </a:r>
          </a:p>
        </p:txBody>
      </p:sp>
    </p:spTree>
    <p:extLst>
      <p:ext uri="{BB962C8B-B14F-4D97-AF65-F5344CB8AC3E}">
        <p14:creationId xmlns:p14="http://schemas.microsoft.com/office/powerpoint/2010/main" val="1807329079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733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34: Estimating fractions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pic>
        <p:nvPicPr>
          <p:cNvPr id="7" name="Picture 6" descr="A insect on a flower&#10;&#10;Description automatically generated">
            <a:extLst>
              <a:ext uri="{FF2B5EF4-FFF2-40B4-BE49-F238E27FC236}">
                <a16:creationId xmlns:a16="http://schemas.microsoft.com/office/drawing/2014/main" id="{361C00FE-BCD8-4FE9-8E47-7EC4E473DC3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38456" y="5476708"/>
            <a:ext cx="2574273" cy="2254349"/>
          </a:xfrm>
          <a:prstGeom prst="rect">
            <a:avLst/>
          </a:prstGeom>
        </p:spPr>
      </p:pic>
      <p:pic>
        <p:nvPicPr>
          <p:cNvPr id="12" name="Picture 11" descr="A large brown elephant standing in a field&#10;&#10;Description automatically generated">
            <a:extLst>
              <a:ext uri="{FF2B5EF4-FFF2-40B4-BE49-F238E27FC236}">
                <a16:creationId xmlns:a16="http://schemas.microsoft.com/office/drawing/2014/main" id="{29997543-B97F-4BC1-AFD7-307A9D89D31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9989" y="5476708"/>
            <a:ext cx="3170534" cy="2260807"/>
          </a:xfrm>
          <a:prstGeom prst="rect">
            <a:avLst/>
          </a:prstGeom>
        </p:spPr>
      </p:pic>
      <p:pic>
        <p:nvPicPr>
          <p:cNvPr id="14" name="Picture 13" descr="A picture containing person, sitting, indoor&#10;&#10;Description automatically generated">
            <a:extLst>
              <a:ext uri="{FF2B5EF4-FFF2-40B4-BE49-F238E27FC236}">
                <a16:creationId xmlns:a16="http://schemas.microsoft.com/office/drawing/2014/main" id="{AFE69ADF-55E5-44D6-9211-37C96B1676A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899" y="1629714"/>
            <a:ext cx="3547317" cy="2135723"/>
          </a:xfrm>
          <a:prstGeom prst="rect">
            <a:avLst/>
          </a:prstGeom>
        </p:spPr>
      </p:pic>
      <p:pic>
        <p:nvPicPr>
          <p:cNvPr id="16" name="Picture 15" descr="A close up of a fish&#10;&#10;Description automatically generated">
            <a:extLst>
              <a:ext uri="{FF2B5EF4-FFF2-40B4-BE49-F238E27FC236}">
                <a16:creationId xmlns:a16="http://schemas.microsoft.com/office/drawing/2014/main" id="{711C3894-B9F8-4297-A2FC-99A6091A3A4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4319" y="1629714"/>
            <a:ext cx="4586189" cy="2136265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8C803D10-C063-449C-B04D-4430CEFE9DCE}"/>
              </a:ext>
            </a:extLst>
          </p:cNvPr>
          <p:cNvSpPr txBox="1"/>
          <p:nvPr/>
        </p:nvSpPr>
        <p:spPr>
          <a:xfrm>
            <a:off x="549080" y="3789287"/>
            <a:ext cx="389891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Century Gothic" panose="020B0502020202020204" pitchFamily="34" charset="0"/>
              </a:rPr>
              <a:t>A fingernail is a tiny fraction of a human.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9F15B0A-A006-40D8-B32F-FB1A893A45A1}"/>
              </a:ext>
            </a:extLst>
          </p:cNvPr>
          <p:cNvSpPr txBox="1"/>
          <p:nvPr/>
        </p:nvSpPr>
        <p:spPr>
          <a:xfrm>
            <a:off x="6654319" y="3789287"/>
            <a:ext cx="389891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Century Gothic" panose="020B0502020202020204" pitchFamily="34" charset="0"/>
              </a:rPr>
              <a:t>The fin is a small fraction of a shark.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F7F8EC4-E5CD-4792-BCCC-431EED8EA74A}"/>
              </a:ext>
            </a:extLst>
          </p:cNvPr>
          <p:cNvSpPr txBox="1"/>
          <p:nvPr/>
        </p:nvSpPr>
        <p:spPr>
          <a:xfrm>
            <a:off x="3864406" y="5480177"/>
            <a:ext cx="2239934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Century Gothic" panose="020B0502020202020204" pitchFamily="34" charset="0"/>
              </a:rPr>
              <a:t>A trunk is a quite a large part of an elephant (but a lot less than a half).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B056DE6-86D0-45E9-A5AB-B8D3785A36E3}"/>
              </a:ext>
            </a:extLst>
          </p:cNvPr>
          <p:cNvSpPr txBox="1"/>
          <p:nvPr/>
        </p:nvSpPr>
        <p:spPr>
          <a:xfrm>
            <a:off x="9758384" y="5819529"/>
            <a:ext cx="194945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Century Gothic" panose="020B0502020202020204" pitchFamily="34" charset="0"/>
              </a:rPr>
              <a:t>The wings are more than half of a butterfly.</a:t>
            </a:r>
          </a:p>
        </p:txBody>
      </p:sp>
    </p:spTree>
    <p:extLst>
      <p:ext uri="{BB962C8B-B14F-4D97-AF65-F5344CB8AC3E}">
        <p14:creationId xmlns:p14="http://schemas.microsoft.com/office/powerpoint/2010/main" val="2654550284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7495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35: Fraction of a shape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8BD3BB7F-E98D-43CA-A14D-22BC09D520AD}"/>
              </a:ext>
            </a:extLst>
          </p:cNvPr>
          <p:cNvGraphicFramePr>
            <a:graphicFrameLocks noGrp="1"/>
          </p:cNvGraphicFramePr>
          <p:nvPr/>
        </p:nvGraphicFramePr>
        <p:xfrm>
          <a:off x="5011006" y="1715472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</a:tblGrid>
              <a:tr h="273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99811ED-A2A8-4DEE-AAA9-30ECFEC21D15}"/>
                  </a:ext>
                </a:extLst>
              </p:cNvPr>
              <p:cNvSpPr txBox="1"/>
              <p:nvPr/>
            </p:nvSpPr>
            <p:spPr>
              <a:xfrm>
                <a:off x="1143546" y="1767767"/>
                <a:ext cx="634789" cy="172861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60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6000" b="1" i="1" smtClean="0"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6000" b="1" i="1" smtClean="0"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99811ED-A2A8-4DEE-AAA9-30ECFEC21D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3546" y="1767767"/>
                <a:ext cx="634789" cy="172861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87CB1463-EAE9-42F6-8E23-12AAC79087A0}"/>
              </a:ext>
            </a:extLst>
          </p:cNvPr>
          <p:cNvGraphicFramePr>
            <a:graphicFrameLocks noGrp="1"/>
          </p:cNvGraphicFramePr>
          <p:nvPr/>
        </p:nvGraphicFramePr>
        <p:xfrm>
          <a:off x="2275006" y="5286870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</a:tblGrid>
              <a:tr h="684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  <a:tr h="1368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8449573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95696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DA5EB2CB-43F1-4EE9-B01E-C54CF06D0894}"/>
              </a:ext>
            </a:extLst>
          </p:cNvPr>
          <p:cNvGraphicFramePr>
            <a:graphicFrameLocks noGrp="1"/>
          </p:cNvGraphicFramePr>
          <p:nvPr/>
        </p:nvGraphicFramePr>
        <p:xfrm>
          <a:off x="7747006" y="5286870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</a:tblGrid>
              <a:tr h="273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</a:tbl>
          </a:graphicData>
        </a:graphic>
      </p:graphicFrame>
      <p:sp>
        <p:nvSpPr>
          <p:cNvPr id="9" name="Rectangle 8">
            <a:extLst>
              <a:ext uri="{FF2B5EF4-FFF2-40B4-BE49-F238E27FC236}">
                <a16:creationId xmlns:a16="http://schemas.microsoft.com/office/drawing/2014/main" id="{57A6DBC5-28E2-4A60-B77A-1F20CEB2046E}"/>
              </a:ext>
            </a:extLst>
          </p:cNvPr>
          <p:cNvSpPr/>
          <p:nvPr/>
        </p:nvSpPr>
        <p:spPr>
          <a:xfrm rot="2700000">
            <a:off x="8170006" y="5709870"/>
            <a:ext cx="1890000" cy="1890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Isosceles Triangle 9">
            <a:extLst>
              <a:ext uri="{FF2B5EF4-FFF2-40B4-BE49-F238E27FC236}">
                <a16:creationId xmlns:a16="http://schemas.microsoft.com/office/drawing/2014/main" id="{1497FBCC-98A1-4E5A-B860-5EA9169742DA}"/>
              </a:ext>
            </a:extLst>
          </p:cNvPr>
          <p:cNvSpPr/>
          <p:nvPr/>
        </p:nvSpPr>
        <p:spPr>
          <a:xfrm rot="5400000">
            <a:off x="5038006" y="1719260"/>
            <a:ext cx="2682000" cy="2736000"/>
          </a:xfrm>
          <a:prstGeom prst="triangle">
            <a:avLst/>
          </a:prstGeom>
          <a:solidFill>
            <a:schemeClr val="accent5"/>
          </a:solidFill>
          <a:ln w="571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07580427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7495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35: Fraction of a shape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8BD3BB7F-E98D-43CA-A14D-22BC09D520AD}"/>
              </a:ext>
            </a:extLst>
          </p:cNvPr>
          <p:cNvGraphicFramePr>
            <a:graphicFrameLocks noGrp="1"/>
          </p:cNvGraphicFramePr>
          <p:nvPr/>
        </p:nvGraphicFramePr>
        <p:xfrm>
          <a:off x="5011006" y="1715472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</a:tblGrid>
              <a:tr h="273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99811ED-A2A8-4DEE-AAA9-30ECFEC21D15}"/>
                  </a:ext>
                </a:extLst>
              </p:cNvPr>
              <p:cNvSpPr txBox="1"/>
              <p:nvPr/>
            </p:nvSpPr>
            <p:spPr>
              <a:xfrm>
                <a:off x="1143546" y="1767767"/>
                <a:ext cx="634789" cy="172861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60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6000" b="1" i="1" smtClean="0"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6000" b="1" i="1" smtClean="0"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99811ED-A2A8-4DEE-AAA9-30ECFEC21D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3546" y="1767767"/>
                <a:ext cx="634789" cy="172861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87CB1463-EAE9-42F6-8E23-12AAC79087A0}"/>
              </a:ext>
            </a:extLst>
          </p:cNvPr>
          <p:cNvGraphicFramePr>
            <a:graphicFrameLocks noGrp="1"/>
          </p:cNvGraphicFramePr>
          <p:nvPr/>
        </p:nvGraphicFramePr>
        <p:xfrm>
          <a:off x="2275006" y="5286870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</a:tblGrid>
              <a:tr h="684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8449573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2219184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9569660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DA5EB2CB-43F1-4EE9-B01E-C54CF06D0894}"/>
              </a:ext>
            </a:extLst>
          </p:cNvPr>
          <p:cNvGraphicFramePr>
            <a:graphicFrameLocks noGrp="1"/>
          </p:cNvGraphicFramePr>
          <p:nvPr/>
        </p:nvGraphicFramePr>
        <p:xfrm>
          <a:off x="7747006" y="5286870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</a:tblGrid>
              <a:tr h="273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</a:tbl>
          </a:graphicData>
        </a:graphic>
      </p:graphicFrame>
      <p:sp>
        <p:nvSpPr>
          <p:cNvPr id="9" name="Rectangle 8">
            <a:extLst>
              <a:ext uri="{FF2B5EF4-FFF2-40B4-BE49-F238E27FC236}">
                <a16:creationId xmlns:a16="http://schemas.microsoft.com/office/drawing/2014/main" id="{57A6DBC5-28E2-4A60-B77A-1F20CEB2046E}"/>
              </a:ext>
            </a:extLst>
          </p:cNvPr>
          <p:cNvSpPr/>
          <p:nvPr/>
        </p:nvSpPr>
        <p:spPr>
          <a:xfrm rot="2700000">
            <a:off x="8170006" y="5709870"/>
            <a:ext cx="1890000" cy="1890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Isosceles Triangle 9">
            <a:extLst>
              <a:ext uri="{FF2B5EF4-FFF2-40B4-BE49-F238E27FC236}">
                <a16:creationId xmlns:a16="http://schemas.microsoft.com/office/drawing/2014/main" id="{1497FBCC-98A1-4E5A-B860-5EA9169742DA}"/>
              </a:ext>
            </a:extLst>
          </p:cNvPr>
          <p:cNvSpPr/>
          <p:nvPr/>
        </p:nvSpPr>
        <p:spPr>
          <a:xfrm rot="5400000">
            <a:off x="5038006" y="1719260"/>
            <a:ext cx="2682000" cy="2736000"/>
          </a:xfrm>
          <a:prstGeom prst="triangle">
            <a:avLst/>
          </a:prstGeom>
          <a:solidFill>
            <a:schemeClr val="accent5"/>
          </a:solidFill>
          <a:ln w="5715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88419B48-A28B-434B-83F7-8A6D6582C5EE}"/>
              </a:ext>
            </a:extLst>
          </p:cNvPr>
          <p:cNvCxnSpPr>
            <a:stCxn id="10" idx="0"/>
            <a:endCxn id="10" idx="3"/>
          </p:cNvCxnSpPr>
          <p:nvPr/>
        </p:nvCxnSpPr>
        <p:spPr>
          <a:xfrm flipH="1">
            <a:off x="5011006" y="3087260"/>
            <a:ext cx="2736000" cy="0"/>
          </a:xfrm>
          <a:prstGeom prst="line">
            <a:avLst/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46FAC2F9-0D45-4B81-BEA0-54FF1B56632F}"/>
              </a:ext>
            </a:extLst>
          </p:cNvPr>
          <p:cNvCxnSpPr/>
          <p:nvPr/>
        </p:nvCxnSpPr>
        <p:spPr>
          <a:xfrm flipH="1">
            <a:off x="7778574" y="6654870"/>
            <a:ext cx="2736000" cy="0"/>
          </a:xfrm>
          <a:prstGeom prst="line">
            <a:avLst/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2273D1AC-76D4-46C6-AAF8-4C74896ACB96}"/>
              </a:ext>
            </a:extLst>
          </p:cNvPr>
          <p:cNvCxnSpPr>
            <a:cxnSpLocks/>
          </p:cNvCxnSpPr>
          <p:nvPr/>
        </p:nvCxnSpPr>
        <p:spPr>
          <a:xfrm rot="5400000" flipH="1">
            <a:off x="7747006" y="6686438"/>
            <a:ext cx="2736000" cy="0"/>
          </a:xfrm>
          <a:prstGeom prst="line">
            <a:avLst/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0721167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7495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35: Fraction of a shape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99811ED-A2A8-4DEE-AAA9-30ECFEC21D15}"/>
                  </a:ext>
                </a:extLst>
              </p:cNvPr>
              <p:cNvSpPr txBox="1"/>
              <p:nvPr/>
            </p:nvSpPr>
            <p:spPr>
              <a:xfrm>
                <a:off x="1143546" y="1767767"/>
                <a:ext cx="634789" cy="173464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60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6000" b="1" i="1" smtClean="0"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6000" b="1" i="1" smtClean="0">
                              <a:latin typeface="Cambria Math" panose="02040503050406030204" pitchFamily="18" charset="0"/>
                            </a:rPr>
                            <m:t>𝟑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99811ED-A2A8-4DEE-AAA9-30ECFEC21D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3546" y="1767767"/>
                <a:ext cx="634789" cy="173464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87CB1463-EAE9-42F6-8E23-12AAC79087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4151759"/>
              </p:ext>
            </p:extLst>
          </p:nvPr>
        </p:nvGraphicFramePr>
        <p:xfrm>
          <a:off x="2739699" y="3458072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8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1631488086"/>
                    </a:ext>
                  </a:extLst>
                </a:gridCol>
              </a:tblGrid>
              <a:tr h="912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  <a:tr h="912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2219184"/>
                  </a:ext>
                </a:extLst>
              </a:tr>
              <a:tr h="912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9569660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836B0612-D4B8-4C3D-9E82-3BC69EAC23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5193718"/>
              </p:ext>
            </p:extLst>
          </p:nvPr>
        </p:nvGraphicFramePr>
        <p:xfrm>
          <a:off x="7434119" y="3458072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</a:tblGrid>
              <a:tr h="912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  <a:tr h="1824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22191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71316160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7495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35: Fraction of a shape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99811ED-A2A8-4DEE-AAA9-30ECFEC21D15}"/>
                  </a:ext>
                </a:extLst>
              </p:cNvPr>
              <p:cNvSpPr txBox="1"/>
              <p:nvPr/>
            </p:nvSpPr>
            <p:spPr>
              <a:xfrm>
                <a:off x="1143546" y="1767767"/>
                <a:ext cx="634789" cy="173464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60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6000" b="1" i="1" smtClean="0"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6000" b="1" i="1" smtClean="0">
                              <a:latin typeface="Cambria Math" panose="02040503050406030204" pitchFamily="18" charset="0"/>
                            </a:rPr>
                            <m:t>𝟑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99811ED-A2A8-4DEE-AAA9-30ECFEC21D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3546" y="1767767"/>
                <a:ext cx="634789" cy="173464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87CB1463-EAE9-42F6-8E23-12AAC79087A0}"/>
              </a:ext>
            </a:extLst>
          </p:cNvPr>
          <p:cNvGraphicFramePr>
            <a:graphicFrameLocks noGrp="1"/>
          </p:cNvGraphicFramePr>
          <p:nvPr/>
        </p:nvGraphicFramePr>
        <p:xfrm>
          <a:off x="2739699" y="3458072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8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1631488086"/>
                    </a:ext>
                  </a:extLst>
                </a:gridCol>
              </a:tblGrid>
              <a:tr h="912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  <a:tr h="912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2219184"/>
                  </a:ext>
                </a:extLst>
              </a:tr>
              <a:tr h="912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9569660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836B0612-D4B8-4C3D-9E82-3BC69EAC23E6}"/>
              </a:ext>
            </a:extLst>
          </p:cNvPr>
          <p:cNvGraphicFramePr>
            <a:graphicFrameLocks noGrp="1"/>
          </p:cNvGraphicFramePr>
          <p:nvPr/>
        </p:nvGraphicFramePr>
        <p:xfrm>
          <a:off x="7434119" y="3458072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</a:tblGrid>
              <a:tr h="912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  <a:tr h="912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2219184"/>
                  </a:ext>
                </a:extLst>
              </a:tr>
              <a:tr h="912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956966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2708454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7495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35: Fraction of a shape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99811ED-A2A8-4DEE-AAA9-30ECFEC21D15}"/>
                  </a:ext>
                </a:extLst>
              </p:cNvPr>
              <p:cNvSpPr txBox="1"/>
              <p:nvPr/>
            </p:nvSpPr>
            <p:spPr>
              <a:xfrm>
                <a:off x="1143546" y="1767767"/>
                <a:ext cx="634789" cy="172861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60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6000" b="1" i="1" smtClean="0"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6000" b="1" i="1" smtClean="0"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99811ED-A2A8-4DEE-AAA9-30ECFEC21D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3546" y="1767767"/>
                <a:ext cx="634789" cy="172861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87CB1463-EAE9-42F6-8E23-12AAC79087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4709628"/>
              </p:ext>
            </p:extLst>
          </p:nvPr>
        </p:nvGraphicFramePr>
        <p:xfrm>
          <a:off x="2454889" y="1629276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8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1631488086"/>
                    </a:ext>
                  </a:extLst>
                </a:gridCol>
              </a:tblGrid>
              <a:tr h="1368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  <a:tr h="1368000">
                <a:tc gridSpan="2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9569660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836B0612-D4B8-4C3D-9E82-3BC69EAC23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5923684"/>
              </p:ext>
            </p:extLst>
          </p:nvPr>
        </p:nvGraphicFramePr>
        <p:xfrm>
          <a:off x="8048714" y="1629276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</a:tblGrid>
              <a:tr h="273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B5CC28F8-F3CE-4421-8F9C-7AA7037533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9563299"/>
              </p:ext>
            </p:extLst>
          </p:nvPr>
        </p:nvGraphicFramePr>
        <p:xfrm>
          <a:off x="2454889" y="5241900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</a:tblGrid>
              <a:tr h="273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18ECC56C-C1D5-4157-B4DA-CDD0061CB3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4505821"/>
              </p:ext>
            </p:extLst>
          </p:nvPr>
        </p:nvGraphicFramePr>
        <p:xfrm>
          <a:off x="8048714" y="5241900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</a:tblGrid>
              <a:tr h="273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71109116-D4DC-4CED-81A7-F78D2EFDCCB6}"/>
              </a:ext>
            </a:extLst>
          </p:cNvPr>
          <p:cNvSpPr/>
          <p:nvPr/>
        </p:nvSpPr>
        <p:spPr>
          <a:xfrm>
            <a:off x="8809612" y="2397669"/>
            <a:ext cx="1214203" cy="1199213"/>
          </a:xfrm>
          <a:prstGeom prst="rect">
            <a:avLst/>
          </a:prstGeom>
          <a:solidFill>
            <a:schemeClr val="accent5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ight Triangle 5">
            <a:extLst>
              <a:ext uri="{FF2B5EF4-FFF2-40B4-BE49-F238E27FC236}">
                <a16:creationId xmlns:a16="http://schemas.microsoft.com/office/drawing/2014/main" id="{23316458-CC59-4870-B871-8C6F42373D04}"/>
              </a:ext>
            </a:extLst>
          </p:cNvPr>
          <p:cNvSpPr/>
          <p:nvPr/>
        </p:nvSpPr>
        <p:spPr>
          <a:xfrm rot="2700000">
            <a:off x="9808145" y="5655900"/>
            <a:ext cx="1890000" cy="1890000"/>
          </a:xfrm>
          <a:prstGeom prst="rtTriangle">
            <a:avLst/>
          </a:prstGeom>
          <a:solidFill>
            <a:schemeClr val="accent5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3B2B7FB-8A9A-413F-9210-B0544CF18F00}"/>
              </a:ext>
            </a:extLst>
          </p:cNvPr>
          <p:cNvCxnSpPr>
            <a:cxnSpLocks/>
          </p:cNvCxnSpPr>
          <p:nvPr/>
        </p:nvCxnSpPr>
        <p:spPr>
          <a:xfrm>
            <a:off x="2490889" y="5264468"/>
            <a:ext cx="2718000" cy="271800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A2C6516D-6E69-448F-88F1-01B230361361}"/>
              </a:ext>
            </a:extLst>
          </p:cNvPr>
          <p:cNvCxnSpPr>
            <a:cxnSpLocks/>
          </p:cNvCxnSpPr>
          <p:nvPr/>
        </p:nvCxnSpPr>
        <p:spPr>
          <a:xfrm rot="5400000">
            <a:off x="2472889" y="5264468"/>
            <a:ext cx="2718000" cy="271800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72F1A6CA-839D-46BF-A5BC-DD15D4467B3B}"/>
              </a:ext>
            </a:extLst>
          </p:cNvPr>
          <p:cNvCxnSpPr>
            <a:cxnSpLocks/>
          </p:cNvCxnSpPr>
          <p:nvPr/>
        </p:nvCxnSpPr>
        <p:spPr>
          <a:xfrm flipV="1">
            <a:off x="2454889" y="6605776"/>
            <a:ext cx="2736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1BC792D4-E410-41B1-8DD7-4C50BF0519CB}"/>
              </a:ext>
            </a:extLst>
          </p:cNvPr>
          <p:cNvCxnSpPr>
            <a:cxnSpLocks/>
          </p:cNvCxnSpPr>
          <p:nvPr/>
        </p:nvCxnSpPr>
        <p:spPr>
          <a:xfrm rot="5400000" flipV="1">
            <a:off x="2472378" y="6606890"/>
            <a:ext cx="2736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Right Triangle 12">
            <a:extLst>
              <a:ext uri="{FF2B5EF4-FFF2-40B4-BE49-F238E27FC236}">
                <a16:creationId xmlns:a16="http://schemas.microsoft.com/office/drawing/2014/main" id="{2E8AE828-D873-483B-A2DC-A815A2188162}"/>
              </a:ext>
            </a:extLst>
          </p:cNvPr>
          <p:cNvSpPr/>
          <p:nvPr/>
        </p:nvSpPr>
        <p:spPr>
          <a:xfrm>
            <a:off x="2454907" y="5256890"/>
            <a:ext cx="1367471" cy="1341309"/>
          </a:xfrm>
          <a:prstGeom prst="rtTriangle">
            <a:avLst/>
          </a:prstGeom>
          <a:solidFill>
            <a:schemeClr val="accent5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ight Triangle 26">
            <a:extLst>
              <a:ext uri="{FF2B5EF4-FFF2-40B4-BE49-F238E27FC236}">
                <a16:creationId xmlns:a16="http://schemas.microsoft.com/office/drawing/2014/main" id="{60F6B660-237F-4A5A-879E-BDC6E3283BB9}"/>
              </a:ext>
            </a:extLst>
          </p:cNvPr>
          <p:cNvSpPr/>
          <p:nvPr/>
        </p:nvSpPr>
        <p:spPr>
          <a:xfrm rot="10800000">
            <a:off x="3822378" y="6605776"/>
            <a:ext cx="1367471" cy="1341309"/>
          </a:xfrm>
          <a:prstGeom prst="rtTriangle">
            <a:avLst/>
          </a:prstGeom>
          <a:solidFill>
            <a:schemeClr val="accent5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23443117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7495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35: Fraction of a shape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99811ED-A2A8-4DEE-AAA9-30ECFEC21D15}"/>
                  </a:ext>
                </a:extLst>
              </p:cNvPr>
              <p:cNvSpPr txBox="1"/>
              <p:nvPr/>
            </p:nvSpPr>
            <p:spPr>
              <a:xfrm>
                <a:off x="1143546" y="1767767"/>
                <a:ext cx="634789" cy="172861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60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6000" b="1" i="1" smtClean="0"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6000" b="1" i="1" smtClean="0"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99811ED-A2A8-4DEE-AAA9-30ECFEC21D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3546" y="1767767"/>
                <a:ext cx="634789" cy="172861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87CB1463-EAE9-42F6-8E23-12AAC79087A0}"/>
              </a:ext>
            </a:extLst>
          </p:cNvPr>
          <p:cNvGraphicFramePr>
            <a:graphicFrameLocks noGrp="1"/>
          </p:cNvGraphicFramePr>
          <p:nvPr/>
        </p:nvGraphicFramePr>
        <p:xfrm>
          <a:off x="2454889" y="1629276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8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1631488086"/>
                    </a:ext>
                  </a:extLst>
                </a:gridCol>
              </a:tblGrid>
              <a:tr h="1368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  <a:tr h="1368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9569660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836B0612-D4B8-4C3D-9E82-3BC69EAC23E6}"/>
              </a:ext>
            </a:extLst>
          </p:cNvPr>
          <p:cNvGraphicFramePr>
            <a:graphicFrameLocks noGrp="1"/>
          </p:cNvGraphicFramePr>
          <p:nvPr/>
        </p:nvGraphicFramePr>
        <p:xfrm>
          <a:off x="8048714" y="1629276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</a:tblGrid>
              <a:tr h="273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B5CC28F8-F3CE-4421-8F9C-7AA7037533B1}"/>
              </a:ext>
            </a:extLst>
          </p:cNvPr>
          <p:cNvGraphicFramePr>
            <a:graphicFrameLocks noGrp="1"/>
          </p:cNvGraphicFramePr>
          <p:nvPr/>
        </p:nvGraphicFramePr>
        <p:xfrm>
          <a:off x="2454889" y="5241900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</a:tblGrid>
              <a:tr h="273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18ECC56C-C1D5-4157-B4DA-CDD0061CB39A}"/>
              </a:ext>
            </a:extLst>
          </p:cNvPr>
          <p:cNvGraphicFramePr>
            <a:graphicFrameLocks noGrp="1"/>
          </p:cNvGraphicFramePr>
          <p:nvPr/>
        </p:nvGraphicFramePr>
        <p:xfrm>
          <a:off x="8048714" y="5241900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</a:tblGrid>
              <a:tr h="273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71109116-D4DC-4CED-81A7-F78D2EFDCCB6}"/>
              </a:ext>
            </a:extLst>
          </p:cNvPr>
          <p:cNvSpPr/>
          <p:nvPr/>
        </p:nvSpPr>
        <p:spPr>
          <a:xfrm>
            <a:off x="8809612" y="2397669"/>
            <a:ext cx="1214203" cy="1199213"/>
          </a:xfrm>
          <a:prstGeom prst="rect">
            <a:avLst/>
          </a:prstGeom>
          <a:solidFill>
            <a:schemeClr val="accent5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ight Triangle 5">
            <a:extLst>
              <a:ext uri="{FF2B5EF4-FFF2-40B4-BE49-F238E27FC236}">
                <a16:creationId xmlns:a16="http://schemas.microsoft.com/office/drawing/2014/main" id="{23316458-CC59-4870-B871-8C6F42373D04}"/>
              </a:ext>
            </a:extLst>
          </p:cNvPr>
          <p:cNvSpPr/>
          <p:nvPr/>
        </p:nvSpPr>
        <p:spPr>
          <a:xfrm rot="2700000">
            <a:off x="9808145" y="5655900"/>
            <a:ext cx="1890000" cy="1890000"/>
          </a:xfrm>
          <a:prstGeom prst="rtTriangle">
            <a:avLst/>
          </a:prstGeom>
          <a:solidFill>
            <a:schemeClr val="accent5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2AADB954-597B-470D-A86E-BEC25DEBEDA4}"/>
              </a:ext>
            </a:extLst>
          </p:cNvPr>
          <p:cNvCxnSpPr>
            <a:cxnSpLocks/>
          </p:cNvCxnSpPr>
          <p:nvPr/>
        </p:nvCxnSpPr>
        <p:spPr>
          <a:xfrm>
            <a:off x="8066714" y="5241900"/>
            <a:ext cx="2718000" cy="271800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39A76E31-606A-4D23-8423-3FCE453B9D85}"/>
              </a:ext>
            </a:extLst>
          </p:cNvPr>
          <p:cNvCxnSpPr>
            <a:cxnSpLocks/>
          </p:cNvCxnSpPr>
          <p:nvPr/>
        </p:nvCxnSpPr>
        <p:spPr>
          <a:xfrm rot="5400000">
            <a:off x="8048714" y="5241900"/>
            <a:ext cx="2718000" cy="271800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3B2B7FB-8A9A-413F-9210-B0544CF18F00}"/>
              </a:ext>
            </a:extLst>
          </p:cNvPr>
          <p:cNvCxnSpPr>
            <a:cxnSpLocks/>
          </p:cNvCxnSpPr>
          <p:nvPr/>
        </p:nvCxnSpPr>
        <p:spPr>
          <a:xfrm>
            <a:off x="2490889" y="5264468"/>
            <a:ext cx="2718000" cy="271800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A2C6516D-6E69-448F-88F1-01B230361361}"/>
              </a:ext>
            </a:extLst>
          </p:cNvPr>
          <p:cNvCxnSpPr>
            <a:cxnSpLocks/>
          </p:cNvCxnSpPr>
          <p:nvPr/>
        </p:nvCxnSpPr>
        <p:spPr>
          <a:xfrm rot="5400000">
            <a:off x="2472889" y="5264468"/>
            <a:ext cx="2718000" cy="271800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72F1A6CA-839D-46BF-A5BC-DD15D4467B3B}"/>
              </a:ext>
            </a:extLst>
          </p:cNvPr>
          <p:cNvCxnSpPr>
            <a:cxnSpLocks/>
          </p:cNvCxnSpPr>
          <p:nvPr/>
        </p:nvCxnSpPr>
        <p:spPr>
          <a:xfrm flipV="1">
            <a:off x="2454889" y="6605776"/>
            <a:ext cx="2736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1BC792D4-E410-41B1-8DD7-4C50BF0519CB}"/>
              </a:ext>
            </a:extLst>
          </p:cNvPr>
          <p:cNvCxnSpPr>
            <a:cxnSpLocks/>
          </p:cNvCxnSpPr>
          <p:nvPr/>
        </p:nvCxnSpPr>
        <p:spPr>
          <a:xfrm rot="5400000" flipV="1">
            <a:off x="2472378" y="6606890"/>
            <a:ext cx="2736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Right Triangle 12">
            <a:extLst>
              <a:ext uri="{FF2B5EF4-FFF2-40B4-BE49-F238E27FC236}">
                <a16:creationId xmlns:a16="http://schemas.microsoft.com/office/drawing/2014/main" id="{2E8AE828-D873-483B-A2DC-A815A2188162}"/>
              </a:ext>
            </a:extLst>
          </p:cNvPr>
          <p:cNvSpPr/>
          <p:nvPr/>
        </p:nvSpPr>
        <p:spPr>
          <a:xfrm>
            <a:off x="2454907" y="5256890"/>
            <a:ext cx="1367471" cy="1341309"/>
          </a:xfrm>
          <a:prstGeom prst="rtTriangle">
            <a:avLst/>
          </a:prstGeom>
          <a:solidFill>
            <a:schemeClr val="accent5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ight Triangle 26">
            <a:extLst>
              <a:ext uri="{FF2B5EF4-FFF2-40B4-BE49-F238E27FC236}">
                <a16:creationId xmlns:a16="http://schemas.microsoft.com/office/drawing/2014/main" id="{60F6B660-237F-4A5A-879E-BDC6E3283BB9}"/>
              </a:ext>
            </a:extLst>
          </p:cNvPr>
          <p:cNvSpPr/>
          <p:nvPr/>
        </p:nvSpPr>
        <p:spPr>
          <a:xfrm rot="10800000">
            <a:off x="3822378" y="6605776"/>
            <a:ext cx="1367471" cy="1341309"/>
          </a:xfrm>
          <a:prstGeom prst="rtTriangle">
            <a:avLst/>
          </a:prstGeom>
          <a:solidFill>
            <a:schemeClr val="accent5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71535745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67495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35: Fraction of a shape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99811ED-A2A8-4DEE-AAA9-30ECFEC21D15}"/>
                  </a:ext>
                </a:extLst>
              </p:cNvPr>
              <p:cNvSpPr txBox="1"/>
              <p:nvPr/>
            </p:nvSpPr>
            <p:spPr>
              <a:xfrm>
                <a:off x="1143546" y="1767767"/>
                <a:ext cx="634789" cy="172861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60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6000" b="1" i="1" smtClean="0"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6000" b="1" i="1" smtClean="0"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99811ED-A2A8-4DEE-AAA9-30ECFEC21D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3546" y="1767767"/>
                <a:ext cx="634789" cy="172861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87CB1463-EAE9-42F6-8E23-12AAC79087A0}"/>
              </a:ext>
            </a:extLst>
          </p:cNvPr>
          <p:cNvGraphicFramePr>
            <a:graphicFrameLocks noGrp="1"/>
          </p:cNvGraphicFramePr>
          <p:nvPr/>
        </p:nvGraphicFramePr>
        <p:xfrm>
          <a:off x="2454889" y="1629276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8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1631488086"/>
                    </a:ext>
                  </a:extLst>
                </a:gridCol>
              </a:tblGrid>
              <a:tr h="1368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  <a:tr h="1368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9569660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836B0612-D4B8-4C3D-9E82-3BC69EAC23E6}"/>
              </a:ext>
            </a:extLst>
          </p:cNvPr>
          <p:cNvGraphicFramePr>
            <a:graphicFrameLocks noGrp="1"/>
          </p:cNvGraphicFramePr>
          <p:nvPr/>
        </p:nvGraphicFramePr>
        <p:xfrm>
          <a:off x="8048714" y="1629276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</a:tblGrid>
              <a:tr h="273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B5CC28F8-F3CE-4421-8F9C-7AA7037533B1}"/>
              </a:ext>
            </a:extLst>
          </p:cNvPr>
          <p:cNvGraphicFramePr>
            <a:graphicFrameLocks noGrp="1"/>
          </p:cNvGraphicFramePr>
          <p:nvPr/>
        </p:nvGraphicFramePr>
        <p:xfrm>
          <a:off x="2454889" y="5241900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</a:tblGrid>
              <a:tr h="273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18ECC56C-C1D5-4157-B4DA-CDD0061CB39A}"/>
              </a:ext>
            </a:extLst>
          </p:cNvPr>
          <p:cNvGraphicFramePr>
            <a:graphicFrameLocks noGrp="1"/>
          </p:cNvGraphicFramePr>
          <p:nvPr/>
        </p:nvGraphicFramePr>
        <p:xfrm>
          <a:off x="8048714" y="5241900"/>
          <a:ext cx="2736000" cy="27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105871855"/>
                    </a:ext>
                  </a:extLst>
                </a:gridCol>
              </a:tblGrid>
              <a:tr h="2736000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012454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71109116-D4DC-4CED-81A7-F78D2EFDCCB6}"/>
              </a:ext>
            </a:extLst>
          </p:cNvPr>
          <p:cNvSpPr/>
          <p:nvPr/>
        </p:nvSpPr>
        <p:spPr>
          <a:xfrm>
            <a:off x="8809612" y="2397669"/>
            <a:ext cx="1214203" cy="1199213"/>
          </a:xfrm>
          <a:prstGeom prst="rect">
            <a:avLst/>
          </a:prstGeom>
          <a:solidFill>
            <a:schemeClr val="accent5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ight Triangle 5">
            <a:extLst>
              <a:ext uri="{FF2B5EF4-FFF2-40B4-BE49-F238E27FC236}">
                <a16:creationId xmlns:a16="http://schemas.microsoft.com/office/drawing/2014/main" id="{23316458-CC59-4870-B871-8C6F42373D04}"/>
              </a:ext>
            </a:extLst>
          </p:cNvPr>
          <p:cNvSpPr/>
          <p:nvPr/>
        </p:nvSpPr>
        <p:spPr>
          <a:xfrm rot="2700000">
            <a:off x="9808145" y="5655900"/>
            <a:ext cx="1890000" cy="1890000"/>
          </a:xfrm>
          <a:prstGeom prst="rtTriangle">
            <a:avLst/>
          </a:prstGeom>
          <a:solidFill>
            <a:schemeClr val="accent5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2AADB954-597B-470D-A86E-BEC25DEBEDA4}"/>
              </a:ext>
            </a:extLst>
          </p:cNvPr>
          <p:cNvCxnSpPr>
            <a:cxnSpLocks/>
          </p:cNvCxnSpPr>
          <p:nvPr/>
        </p:nvCxnSpPr>
        <p:spPr>
          <a:xfrm>
            <a:off x="8066714" y="5241900"/>
            <a:ext cx="2718000" cy="271800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39A76E31-606A-4D23-8423-3FCE453B9D85}"/>
              </a:ext>
            </a:extLst>
          </p:cNvPr>
          <p:cNvCxnSpPr>
            <a:cxnSpLocks/>
          </p:cNvCxnSpPr>
          <p:nvPr/>
        </p:nvCxnSpPr>
        <p:spPr>
          <a:xfrm rot="5400000">
            <a:off x="8048714" y="5241900"/>
            <a:ext cx="2718000" cy="271800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3B2B7FB-8A9A-413F-9210-B0544CF18F00}"/>
              </a:ext>
            </a:extLst>
          </p:cNvPr>
          <p:cNvCxnSpPr>
            <a:cxnSpLocks/>
          </p:cNvCxnSpPr>
          <p:nvPr/>
        </p:nvCxnSpPr>
        <p:spPr>
          <a:xfrm>
            <a:off x="2490889" y="5264468"/>
            <a:ext cx="2718000" cy="271800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A2C6516D-6E69-448F-88F1-01B230361361}"/>
              </a:ext>
            </a:extLst>
          </p:cNvPr>
          <p:cNvCxnSpPr>
            <a:cxnSpLocks/>
          </p:cNvCxnSpPr>
          <p:nvPr/>
        </p:nvCxnSpPr>
        <p:spPr>
          <a:xfrm rot="5400000">
            <a:off x="2472889" y="5264468"/>
            <a:ext cx="2718000" cy="271800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72F1A6CA-839D-46BF-A5BC-DD15D4467B3B}"/>
              </a:ext>
            </a:extLst>
          </p:cNvPr>
          <p:cNvCxnSpPr>
            <a:cxnSpLocks/>
          </p:cNvCxnSpPr>
          <p:nvPr/>
        </p:nvCxnSpPr>
        <p:spPr>
          <a:xfrm flipV="1">
            <a:off x="2454889" y="6605776"/>
            <a:ext cx="2736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1BC792D4-E410-41B1-8DD7-4C50BF0519CB}"/>
              </a:ext>
            </a:extLst>
          </p:cNvPr>
          <p:cNvCxnSpPr>
            <a:cxnSpLocks/>
          </p:cNvCxnSpPr>
          <p:nvPr/>
        </p:nvCxnSpPr>
        <p:spPr>
          <a:xfrm rot="5400000" flipV="1">
            <a:off x="2472378" y="6606890"/>
            <a:ext cx="2736000" cy="0"/>
          </a:xfrm>
          <a:prstGeom prst="line">
            <a:avLst/>
          </a:prstGeom>
          <a:ln w="5715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Right Triangle 12">
            <a:extLst>
              <a:ext uri="{FF2B5EF4-FFF2-40B4-BE49-F238E27FC236}">
                <a16:creationId xmlns:a16="http://schemas.microsoft.com/office/drawing/2014/main" id="{2E8AE828-D873-483B-A2DC-A815A2188162}"/>
              </a:ext>
            </a:extLst>
          </p:cNvPr>
          <p:cNvSpPr/>
          <p:nvPr/>
        </p:nvSpPr>
        <p:spPr>
          <a:xfrm>
            <a:off x="2454907" y="5256890"/>
            <a:ext cx="1367471" cy="1341309"/>
          </a:xfrm>
          <a:prstGeom prst="rtTriangle">
            <a:avLst/>
          </a:prstGeom>
          <a:solidFill>
            <a:schemeClr val="accent5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ight Triangle 26">
            <a:extLst>
              <a:ext uri="{FF2B5EF4-FFF2-40B4-BE49-F238E27FC236}">
                <a16:creationId xmlns:a16="http://schemas.microsoft.com/office/drawing/2014/main" id="{60F6B660-237F-4A5A-879E-BDC6E3283BB9}"/>
              </a:ext>
            </a:extLst>
          </p:cNvPr>
          <p:cNvSpPr/>
          <p:nvPr/>
        </p:nvSpPr>
        <p:spPr>
          <a:xfrm rot="10800000">
            <a:off x="3822378" y="6605776"/>
            <a:ext cx="1367471" cy="1341309"/>
          </a:xfrm>
          <a:prstGeom prst="rtTriangle">
            <a:avLst/>
          </a:prstGeom>
          <a:solidFill>
            <a:schemeClr val="accent5"/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3501DDA9-A928-4516-B1DB-13643AE72EFA}"/>
              </a:ext>
            </a:extLst>
          </p:cNvPr>
          <p:cNvSpPr/>
          <p:nvPr/>
        </p:nvSpPr>
        <p:spPr>
          <a:xfrm>
            <a:off x="5799123" y="2184348"/>
            <a:ext cx="1641357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sz="3600" dirty="0">
                <a:latin typeface="Century Gothic" panose="020B0502020202020204" pitchFamily="34" charset="0"/>
              </a:rPr>
              <a:t>same size parts</a:t>
            </a:r>
            <a:endParaRPr lang="en-GB" sz="2000" dirty="0"/>
          </a:p>
        </p:txBody>
      </p: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E524BA2C-63B5-4516-9C00-23F2F4E8E3E1}"/>
              </a:ext>
            </a:extLst>
          </p:cNvPr>
          <p:cNvCxnSpPr>
            <a:cxnSpLocks/>
          </p:cNvCxnSpPr>
          <p:nvPr/>
        </p:nvCxnSpPr>
        <p:spPr>
          <a:xfrm flipH="1" flipV="1">
            <a:off x="3108662" y="2304746"/>
            <a:ext cx="2827759" cy="756765"/>
          </a:xfrm>
          <a:prstGeom prst="straightConnector1">
            <a:avLst/>
          </a:prstGeom>
          <a:ln w="7620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E1E8CA33-B400-408B-A2DA-FB345D5FD306}"/>
              </a:ext>
            </a:extLst>
          </p:cNvPr>
          <p:cNvCxnSpPr>
            <a:cxnSpLocks/>
          </p:cNvCxnSpPr>
          <p:nvPr/>
        </p:nvCxnSpPr>
        <p:spPr>
          <a:xfrm flipV="1">
            <a:off x="7283940" y="2958857"/>
            <a:ext cx="2141774" cy="113415"/>
          </a:xfrm>
          <a:prstGeom prst="straightConnector1">
            <a:avLst/>
          </a:prstGeom>
          <a:ln w="76200" cap="rnd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88605520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5670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36: Parts and the whole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5CE62820-BD01-4F4F-8EE6-D3A666F27D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8064167"/>
              </p:ext>
            </p:extLst>
          </p:nvPr>
        </p:nvGraphicFramePr>
        <p:xfrm>
          <a:off x="2660707" y="2107107"/>
          <a:ext cx="8064000" cy="50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8000">
                  <a:extLst>
                    <a:ext uri="{9D8B030D-6E8A-4147-A177-3AD203B41FA5}">
                      <a16:colId xmlns:a16="http://schemas.microsoft.com/office/drawing/2014/main" val="3638430018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543800234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17447725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969393044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2733143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264106972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2414924739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6544170"/>
                    </a:ext>
                  </a:extLst>
                </a:gridCol>
              </a:tblGrid>
              <a:tr h="1008000"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481896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24935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460986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9861550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520976"/>
                  </a:ext>
                </a:extLst>
              </a:tr>
            </a:tbl>
          </a:graphicData>
        </a:graphic>
      </p:graphicFrame>
      <p:sp>
        <p:nvSpPr>
          <p:cNvPr id="30" name="Right Triangle 29">
            <a:extLst>
              <a:ext uri="{FF2B5EF4-FFF2-40B4-BE49-F238E27FC236}">
                <a16:creationId xmlns:a16="http://schemas.microsoft.com/office/drawing/2014/main" id="{D6F22253-DD49-436D-8EE5-4DCCBEE659E7}"/>
              </a:ext>
            </a:extLst>
          </p:cNvPr>
          <p:cNvSpPr/>
          <p:nvPr/>
        </p:nvSpPr>
        <p:spPr>
          <a:xfrm>
            <a:off x="5683833" y="3098810"/>
            <a:ext cx="2023200" cy="2023200"/>
          </a:xfrm>
          <a:prstGeom prst="rtTriangle">
            <a:avLst/>
          </a:prstGeom>
          <a:solidFill>
            <a:schemeClr val="bg1">
              <a:lumMod val="50000"/>
            </a:schemeClr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C845AB1E-02FF-4AFA-A7D4-4D73498CC8C4}"/>
              </a:ext>
            </a:extLst>
          </p:cNvPr>
          <p:cNvSpPr/>
          <p:nvPr/>
        </p:nvSpPr>
        <p:spPr>
          <a:xfrm>
            <a:off x="8092833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1</a:t>
            </a:r>
            <a:endParaRPr lang="en-GB" sz="20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5977082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5670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36: Parts and the whole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5CE62820-BD01-4F4F-8EE6-D3A666F27D7A}"/>
              </a:ext>
            </a:extLst>
          </p:cNvPr>
          <p:cNvGraphicFramePr>
            <a:graphicFrameLocks noGrp="1"/>
          </p:cNvGraphicFramePr>
          <p:nvPr/>
        </p:nvGraphicFramePr>
        <p:xfrm>
          <a:off x="2660707" y="2107107"/>
          <a:ext cx="8064000" cy="50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8000">
                  <a:extLst>
                    <a:ext uri="{9D8B030D-6E8A-4147-A177-3AD203B41FA5}">
                      <a16:colId xmlns:a16="http://schemas.microsoft.com/office/drawing/2014/main" val="3638430018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543800234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17447725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969393044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2733143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264106972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2414924739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6544170"/>
                    </a:ext>
                  </a:extLst>
                </a:gridCol>
              </a:tblGrid>
              <a:tr h="1008000"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481896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24935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460986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9861550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520976"/>
                  </a:ext>
                </a:extLst>
              </a:tr>
            </a:tbl>
          </a:graphicData>
        </a:graphic>
      </p:graphicFrame>
      <p:sp>
        <p:nvSpPr>
          <p:cNvPr id="30" name="Right Triangle 29">
            <a:extLst>
              <a:ext uri="{FF2B5EF4-FFF2-40B4-BE49-F238E27FC236}">
                <a16:creationId xmlns:a16="http://schemas.microsoft.com/office/drawing/2014/main" id="{D6F22253-DD49-436D-8EE5-4DCCBEE659E7}"/>
              </a:ext>
            </a:extLst>
          </p:cNvPr>
          <p:cNvSpPr/>
          <p:nvPr/>
        </p:nvSpPr>
        <p:spPr>
          <a:xfrm>
            <a:off x="5683833" y="3098810"/>
            <a:ext cx="2023200" cy="2023200"/>
          </a:xfrm>
          <a:prstGeom prst="rtTriangle">
            <a:avLst/>
          </a:prstGeom>
          <a:solidFill>
            <a:schemeClr val="bg1">
              <a:lumMod val="50000"/>
            </a:schemeClr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C845AB1E-02FF-4AFA-A7D4-4D73498CC8C4}"/>
              </a:ext>
            </a:extLst>
          </p:cNvPr>
          <p:cNvSpPr/>
          <p:nvPr/>
        </p:nvSpPr>
        <p:spPr>
          <a:xfrm>
            <a:off x="8092833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1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34" name="Right Triangle 33">
            <a:extLst>
              <a:ext uri="{FF2B5EF4-FFF2-40B4-BE49-F238E27FC236}">
                <a16:creationId xmlns:a16="http://schemas.microsoft.com/office/drawing/2014/main" id="{EF9F28CB-B806-4D54-8649-F4F101E04EAB}"/>
              </a:ext>
            </a:extLst>
          </p:cNvPr>
          <p:cNvSpPr/>
          <p:nvPr/>
        </p:nvSpPr>
        <p:spPr>
          <a:xfrm flipV="1">
            <a:off x="5681107" y="5130675"/>
            <a:ext cx="2023200" cy="2023200"/>
          </a:xfrm>
          <a:prstGeom prst="rtTriangle">
            <a:avLst/>
          </a:prstGeom>
          <a:solidFill>
            <a:schemeClr val="bg1">
              <a:lumMod val="75000"/>
            </a:schemeClr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" name="Right Triangle 34">
            <a:extLst>
              <a:ext uri="{FF2B5EF4-FFF2-40B4-BE49-F238E27FC236}">
                <a16:creationId xmlns:a16="http://schemas.microsoft.com/office/drawing/2014/main" id="{DEBF26E7-2117-496D-BFCF-A01BBAA9B781}"/>
              </a:ext>
            </a:extLst>
          </p:cNvPr>
          <p:cNvSpPr/>
          <p:nvPr/>
        </p:nvSpPr>
        <p:spPr>
          <a:xfrm flipH="1" flipV="1">
            <a:off x="3657907" y="5130675"/>
            <a:ext cx="2023200" cy="2023200"/>
          </a:xfrm>
          <a:prstGeom prst="rtTriangle">
            <a:avLst/>
          </a:prstGeom>
          <a:solidFill>
            <a:schemeClr val="bg1">
              <a:lumMod val="75000"/>
            </a:schemeClr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" name="Right Triangle 35">
            <a:extLst>
              <a:ext uri="{FF2B5EF4-FFF2-40B4-BE49-F238E27FC236}">
                <a16:creationId xmlns:a16="http://schemas.microsoft.com/office/drawing/2014/main" id="{15FFE53F-34B9-4F36-9EF7-112EC3A3EBC6}"/>
              </a:ext>
            </a:extLst>
          </p:cNvPr>
          <p:cNvSpPr/>
          <p:nvPr/>
        </p:nvSpPr>
        <p:spPr>
          <a:xfrm flipH="1">
            <a:off x="3657907" y="3107475"/>
            <a:ext cx="2023200" cy="2023200"/>
          </a:xfrm>
          <a:prstGeom prst="rtTriangle">
            <a:avLst/>
          </a:prstGeom>
          <a:solidFill>
            <a:schemeClr val="bg1">
              <a:lumMod val="75000"/>
            </a:schemeClr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66410995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5670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36: Parts and the whole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5CE62820-BD01-4F4F-8EE6-D3A666F27D7A}"/>
              </a:ext>
            </a:extLst>
          </p:cNvPr>
          <p:cNvGraphicFramePr>
            <a:graphicFrameLocks noGrp="1"/>
          </p:cNvGraphicFramePr>
          <p:nvPr/>
        </p:nvGraphicFramePr>
        <p:xfrm>
          <a:off x="2660707" y="2107107"/>
          <a:ext cx="8064000" cy="50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8000">
                  <a:extLst>
                    <a:ext uri="{9D8B030D-6E8A-4147-A177-3AD203B41FA5}">
                      <a16:colId xmlns:a16="http://schemas.microsoft.com/office/drawing/2014/main" val="3638430018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543800234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17447725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969393044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2733143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264106972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2414924739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6544170"/>
                    </a:ext>
                  </a:extLst>
                </a:gridCol>
              </a:tblGrid>
              <a:tr h="1008000"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481896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24935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460986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9861550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520976"/>
                  </a:ext>
                </a:extLst>
              </a:tr>
            </a:tbl>
          </a:graphicData>
        </a:graphic>
      </p:graphicFrame>
      <p:sp>
        <p:nvSpPr>
          <p:cNvPr id="30" name="Right Triangle 29">
            <a:extLst>
              <a:ext uri="{FF2B5EF4-FFF2-40B4-BE49-F238E27FC236}">
                <a16:creationId xmlns:a16="http://schemas.microsoft.com/office/drawing/2014/main" id="{D6F22253-DD49-436D-8EE5-4DCCBEE659E7}"/>
              </a:ext>
            </a:extLst>
          </p:cNvPr>
          <p:cNvSpPr/>
          <p:nvPr/>
        </p:nvSpPr>
        <p:spPr>
          <a:xfrm>
            <a:off x="5683833" y="3098810"/>
            <a:ext cx="2023200" cy="2023200"/>
          </a:xfrm>
          <a:prstGeom prst="rtTriangle">
            <a:avLst/>
          </a:prstGeom>
          <a:solidFill>
            <a:schemeClr val="bg1">
              <a:lumMod val="50000"/>
            </a:schemeClr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C845AB1E-02FF-4AFA-A7D4-4D73498CC8C4}"/>
              </a:ext>
            </a:extLst>
          </p:cNvPr>
          <p:cNvSpPr/>
          <p:nvPr/>
        </p:nvSpPr>
        <p:spPr>
          <a:xfrm>
            <a:off x="8092833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2</a:t>
            </a:r>
            <a:endParaRPr lang="en-GB" sz="20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7048945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5670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36: Parts and the whole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5CE62820-BD01-4F4F-8EE6-D3A666F27D7A}"/>
              </a:ext>
            </a:extLst>
          </p:cNvPr>
          <p:cNvGraphicFramePr>
            <a:graphicFrameLocks noGrp="1"/>
          </p:cNvGraphicFramePr>
          <p:nvPr/>
        </p:nvGraphicFramePr>
        <p:xfrm>
          <a:off x="2660707" y="2107107"/>
          <a:ext cx="8064000" cy="50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8000">
                  <a:extLst>
                    <a:ext uri="{9D8B030D-6E8A-4147-A177-3AD203B41FA5}">
                      <a16:colId xmlns:a16="http://schemas.microsoft.com/office/drawing/2014/main" val="3638430018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543800234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17447725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969393044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2733143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264106972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2414924739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6544170"/>
                    </a:ext>
                  </a:extLst>
                </a:gridCol>
              </a:tblGrid>
              <a:tr h="1008000"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481896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24935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460986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9861550"/>
                  </a:ext>
                </a:extLst>
              </a:tr>
              <a:tr h="1008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520976"/>
                  </a:ext>
                </a:extLst>
              </a:tr>
            </a:tbl>
          </a:graphicData>
        </a:graphic>
      </p:graphicFrame>
      <p:sp>
        <p:nvSpPr>
          <p:cNvPr id="30" name="Right Triangle 29">
            <a:extLst>
              <a:ext uri="{FF2B5EF4-FFF2-40B4-BE49-F238E27FC236}">
                <a16:creationId xmlns:a16="http://schemas.microsoft.com/office/drawing/2014/main" id="{D6F22253-DD49-436D-8EE5-4DCCBEE659E7}"/>
              </a:ext>
            </a:extLst>
          </p:cNvPr>
          <p:cNvSpPr/>
          <p:nvPr/>
        </p:nvSpPr>
        <p:spPr>
          <a:xfrm>
            <a:off x="5683833" y="3098810"/>
            <a:ext cx="2023200" cy="2023200"/>
          </a:xfrm>
          <a:prstGeom prst="rtTriangle">
            <a:avLst/>
          </a:prstGeom>
          <a:solidFill>
            <a:schemeClr val="bg1">
              <a:lumMod val="50000"/>
            </a:schemeClr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C845AB1E-02FF-4AFA-A7D4-4D73498CC8C4}"/>
              </a:ext>
            </a:extLst>
          </p:cNvPr>
          <p:cNvSpPr/>
          <p:nvPr/>
        </p:nvSpPr>
        <p:spPr>
          <a:xfrm>
            <a:off x="8092833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2</a:t>
            </a:r>
            <a:endParaRPr lang="en-GB" sz="2000" dirty="0">
              <a:solidFill>
                <a:srgbClr val="C00000"/>
              </a:solidFill>
            </a:endParaRPr>
          </a:p>
        </p:txBody>
      </p:sp>
      <p:sp>
        <p:nvSpPr>
          <p:cNvPr id="34" name="Right Triangle 33">
            <a:extLst>
              <a:ext uri="{FF2B5EF4-FFF2-40B4-BE49-F238E27FC236}">
                <a16:creationId xmlns:a16="http://schemas.microsoft.com/office/drawing/2014/main" id="{EF9F28CB-B806-4D54-8649-F4F101E04EAB}"/>
              </a:ext>
            </a:extLst>
          </p:cNvPr>
          <p:cNvSpPr/>
          <p:nvPr/>
        </p:nvSpPr>
        <p:spPr>
          <a:xfrm flipV="1">
            <a:off x="7703460" y="3114243"/>
            <a:ext cx="2023200" cy="2023200"/>
          </a:xfrm>
          <a:prstGeom prst="rtTriangle">
            <a:avLst/>
          </a:prstGeom>
          <a:solidFill>
            <a:schemeClr val="bg1">
              <a:lumMod val="75000"/>
            </a:schemeClr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" name="Right Triangle 34">
            <a:extLst>
              <a:ext uri="{FF2B5EF4-FFF2-40B4-BE49-F238E27FC236}">
                <a16:creationId xmlns:a16="http://schemas.microsoft.com/office/drawing/2014/main" id="{DEBF26E7-2117-496D-BFCF-A01BBAA9B781}"/>
              </a:ext>
            </a:extLst>
          </p:cNvPr>
          <p:cNvSpPr/>
          <p:nvPr/>
        </p:nvSpPr>
        <p:spPr>
          <a:xfrm flipH="1" flipV="1">
            <a:off x="5666707" y="3114243"/>
            <a:ext cx="2023200" cy="2023200"/>
          </a:xfrm>
          <a:prstGeom prst="rtTriangle">
            <a:avLst/>
          </a:prstGeom>
          <a:solidFill>
            <a:schemeClr val="bg1">
              <a:lumMod val="75000"/>
            </a:schemeClr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" name="Right Triangle 35">
            <a:extLst>
              <a:ext uri="{FF2B5EF4-FFF2-40B4-BE49-F238E27FC236}">
                <a16:creationId xmlns:a16="http://schemas.microsoft.com/office/drawing/2014/main" id="{15FFE53F-34B9-4F36-9EF7-112EC3A3EBC6}"/>
              </a:ext>
            </a:extLst>
          </p:cNvPr>
          <p:cNvSpPr/>
          <p:nvPr/>
        </p:nvSpPr>
        <p:spPr>
          <a:xfrm flipH="1">
            <a:off x="7724159" y="3098810"/>
            <a:ext cx="2023200" cy="2023200"/>
          </a:xfrm>
          <a:prstGeom prst="rtTriangle">
            <a:avLst/>
          </a:prstGeom>
          <a:solidFill>
            <a:schemeClr val="bg1">
              <a:lumMod val="75000"/>
            </a:schemeClr>
          </a:solidFill>
          <a:ln w="5715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79103613"/>
      </p:ext>
    </p:extLst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5670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36: Parts and the whole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5CE62820-BD01-4F4F-8EE6-D3A666F27D7A}"/>
              </a:ext>
            </a:extLst>
          </p:cNvPr>
          <p:cNvGraphicFramePr>
            <a:graphicFrameLocks noGrp="1"/>
          </p:cNvGraphicFramePr>
          <p:nvPr/>
        </p:nvGraphicFramePr>
        <p:xfrm>
          <a:off x="2211004" y="2240393"/>
          <a:ext cx="7560000" cy="50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60000">
                  <a:extLst>
                    <a:ext uri="{9D8B030D-6E8A-4147-A177-3AD203B41FA5}">
                      <a16:colId xmlns:a16="http://schemas.microsoft.com/office/drawing/2014/main" val="3638430018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3543800234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3174477253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3969393044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7331433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641069723"/>
                    </a:ext>
                  </a:extLst>
                </a:gridCol>
              </a:tblGrid>
              <a:tr h="1260000"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481896"/>
                  </a:ext>
                </a:extLst>
              </a:tr>
              <a:tr h="1260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24935"/>
                  </a:ext>
                </a:extLst>
              </a:tr>
              <a:tr h="1260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460986"/>
                  </a:ext>
                </a:extLst>
              </a:tr>
              <a:tr h="1260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9861550"/>
                  </a:ext>
                </a:extLst>
              </a:tr>
            </a:tbl>
          </a:graphicData>
        </a:graphic>
      </p:graphicFrame>
      <p:sp>
        <p:nvSpPr>
          <p:cNvPr id="32" name="Rectangle 31">
            <a:extLst>
              <a:ext uri="{FF2B5EF4-FFF2-40B4-BE49-F238E27FC236}">
                <a16:creationId xmlns:a16="http://schemas.microsoft.com/office/drawing/2014/main" id="{C845AB1E-02FF-4AFA-A7D4-4D73498CC8C4}"/>
              </a:ext>
            </a:extLst>
          </p:cNvPr>
          <p:cNvSpPr/>
          <p:nvPr/>
        </p:nvSpPr>
        <p:spPr>
          <a:xfrm>
            <a:off x="8092833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3</a:t>
            </a:r>
            <a:endParaRPr lang="en-GB" sz="20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7587963"/>
      </p:ext>
    </p:extLst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5670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36: Parts and the whole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5CE62820-BD01-4F4F-8EE6-D3A666F27D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786211"/>
              </p:ext>
            </p:extLst>
          </p:nvPr>
        </p:nvGraphicFramePr>
        <p:xfrm>
          <a:off x="2211004" y="2240393"/>
          <a:ext cx="7560000" cy="50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60000">
                  <a:extLst>
                    <a:ext uri="{9D8B030D-6E8A-4147-A177-3AD203B41FA5}">
                      <a16:colId xmlns:a16="http://schemas.microsoft.com/office/drawing/2014/main" val="3638430018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3543800234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3174477253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3969393044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7331433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641069723"/>
                    </a:ext>
                  </a:extLst>
                </a:gridCol>
              </a:tblGrid>
              <a:tr h="1260000"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481896"/>
                  </a:ext>
                </a:extLst>
              </a:tr>
              <a:tr h="1260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24935"/>
                  </a:ext>
                </a:extLst>
              </a:tr>
              <a:tr h="1260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460986"/>
                  </a:ext>
                </a:extLst>
              </a:tr>
              <a:tr h="1260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9861550"/>
                  </a:ext>
                </a:extLst>
              </a:tr>
            </a:tbl>
          </a:graphicData>
        </a:graphic>
      </p:graphicFrame>
      <p:sp>
        <p:nvSpPr>
          <p:cNvPr id="32" name="Rectangle 31">
            <a:extLst>
              <a:ext uri="{FF2B5EF4-FFF2-40B4-BE49-F238E27FC236}">
                <a16:creationId xmlns:a16="http://schemas.microsoft.com/office/drawing/2014/main" id="{C845AB1E-02FF-4AFA-A7D4-4D73498CC8C4}"/>
              </a:ext>
            </a:extLst>
          </p:cNvPr>
          <p:cNvSpPr/>
          <p:nvPr/>
        </p:nvSpPr>
        <p:spPr>
          <a:xfrm>
            <a:off x="8092833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3</a:t>
            </a:r>
            <a:endParaRPr lang="en-GB" sz="20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0273246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5670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36: Parts and the whole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5CE62820-BD01-4F4F-8EE6-D3A666F27D7A}"/>
              </a:ext>
            </a:extLst>
          </p:cNvPr>
          <p:cNvGraphicFramePr>
            <a:graphicFrameLocks noGrp="1"/>
          </p:cNvGraphicFramePr>
          <p:nvPr/>
        </p:nvGraphicFramePr>
        <p:xfrm>
          <a:off x="2211004" y="2240393"/>
          <a:ext cx="7560000" cy="50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60000">
                  <a:extLst>
                    <a:ext uri="{9D8B030D-6E8A-4147-A177-3AD203B41FA5}">
                      <a16:colId xmlns:a16="http://schemas.microsoft.com/office/drawing/2014/main" val="3638430018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3543800234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3174477253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3969393044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7331433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641069723"/>
                    </a:ext>
                  </a:extLst>
                </a:gridCol>
              </a:tblGrid>
              <a:tr h="1260000"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481896"/>
                  </a:ext>
                </a:extLst>
              </a:tr>
              <a:tr h="1260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24935"/>
                  </a:ext>
                </a:extLst>
              </a:tr>
              <a:tr h="1260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460986"/>
                  </a:ext>
                </a:extLst>
              </a:tr>
              <a:tr h="1260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9861550"/>
                  </a:ext>
                </a:extLst>
              </a:tr>
            </a:tbl>
          </a:graphicData>
        </a:graphic>
      </p:graphicFrame>
      <p:sp>
        <p:nvSpPr>
          <p:cNvPr id="32" name="Rectangle 31">
            <a:extLst>
              <a:ext uri="{FF2B5EF4-FFF2-40B4-BE49-F238E27FC236}">
                <a16:creationId xmlns:a16="http://schemas.microsoft.com/office/drawing/2014/main" id="{C845AB1E-02FF-4AFA-A7D4-4D73498CC8C4}"/>
              </a:ext>
            </a:extLst>
          </p:cNvPr>
          <p:cNvSpPr/>
          <p:nvPr/>
        </p:nvSpPr>
        <p:spPr>
          <a:xfrm>
            <a:off x="8092833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4</a:t>
            </a:r>
            <a:endParaRPr lang="en-GB" sz="20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6893665"/>
      </p:ext>
    </p:extLst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5670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36: Parts and the whole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aphicFrame>
        <p:nvGraphicFramePr>
          <p:cNvPr id="29" name="Table 28">
            <a:extLst>
              <a:ext uri="{FF2B5EF4-FFF2-40B4-BE49-F238E27FC236}">
                <a16:creationId xmlns:a16="http://schemas.microsoft.com/office/drawing/2014/main" id="{5CE62820-BD01-4F4F-8EE6-D3A666F27D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5398712"/>
              </p:ext>
            </p:extLst>
          </p:nvPr>
        </p:nvGraphicFramePr>
        <p:xfrm>
          <a:off x="2211004" y="2240393"/>
          <a:ext cx="7560000" cy="50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60000">
                  <a:extLst>
                    <a:ext uri="{9D8B030D-6E8A-4147-A177-3AD203B41FA5}">
                      <a16:colId xmlns:a16="http://schemas.microsoft.com/office/drawing/2014/main" val="3638430018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3543800234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3174477253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3969393044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7331433"/>
                    </a:ext>
                  </a:extLst>
                </a:gridCol>
                <a:gridCol w="1260000">
                  <a:extLst>
                    <a:ext uri="{9D8B030D-6E8A-4147-A177-3AD203B41FA5}">
                      <a16:colId xmlns:a16="http://schemas.microsoft.com/office/drawing/2014/main" val="2641069723"/>
                    </a:ext>
                  </a:extLst>
                </a:gridCol>
              </a:tblGrid>
              <a:tr h="1260000"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481896"/>
                  </a:ext>
                </a:extLst>
              </a:tr>
              <a:tr h="1260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24935"/>
                  </a:ext>
                </a:extLst>
              </a:tr>
              <a:tr h="1260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460986"/>
                  </a:ext>
                </a:extLst>
              </a:tr>
              <a:tr h="1260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9861550"/>
                  </a:ext>
                </a:extLst>
              </a:tr>
            </a:tbl>
          </a:graphicData>
        </a:graphic>
      </p:graphicFrame>
      <p:sp>
        <p:nvSpPr>
          <p:cNvPr id="32" name="Rectangle 31">
            <a:extLst>
              <a:ext uri="{FF2B5EF4-FFF2-40B4-BE49-F238E27FC236}">
                <a16:creationId xmlns:a16="http://schemas.microsoft.com/office/drawing/2014/main" id="{C845AB1E-02FF-4AFA-A7D4-4D73498CC8C4}"/>
              </a:ext>
            </a:extLst>
          </p:cNvPr>
          <p:cNvSpPr/>
          <p:nvPr/>
        </p:nvSpPr>
        <p:spPr>
          <a:xfrm>
            <a:off x="8092833" y="646030"/>
            <a:ext cx="25202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4</a:t>
            </a:r>
            <a:endParaRPr lang="en-GB" sz="20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0328321"/>
      </p:ext>
    </p:extLst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6014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37: Fractions on a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A1F052BA-2172-4BD5-BB2D-94F0FC41C746}"/>
              </a:ext>
            </a:extLst>
          </p:cNvPr>
          <p:cNvCxnSpPr/>
          <p:nvPr/>
        </p:nvCxnSpPr>
        <p:spPr>
          <a:xfrm>
            <a:off x="1129722" y="2168633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801ED9D5-7920-4FD6-988C-0DDF0C3558F7}"/>
              </a:ext>
            </a:extLst>
          </p:cNvPr>
          <p:cNvSpPr/>
          <p:nvPr/>
        </p:nvSpPr>
        <p:spPr>
          <a:xfrm>
            <a:off x="1101219" y="2307220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B8D847C2-2112-48F9-A3C2-330A10C88E0D}"/>
              </a:ext>
            </a:extLst>
          </p:cNvPr>
          <p:cNvCxnSpPr>
            <a:cxnSpLocks/>
          </p:cNvCxnSpPr>
          <p:nvPr/>
        </p:nvCxnSpPr>
        <p:spPr>
          <a:xfrm>
            <a:off x="1307365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27817349-D191-44AA-BF6F-FB8CCBBF9EE3}"/>
              </a:ext>
            </a:extLst>
          </p:cNvPr>
          <p:cNvCxnSpPr>
            <a:cxnSpLocks/>
          </p:cNvCxnSpPr>
          <p:nvPr/>
        </p:nvCxnSpPr>
        <p:spPr>
          <a:xfrm>
            <a:off x="10741773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Rectangle 25">
            <a:extLst>
              <a:ext uri="{FF2B5EF4-FFF2-40B4-BE49-F238E27FC236}">
                <a16:creationId xmlns:a16="http://schemas.microsoft.com/office/drawing/2014/main" id="{AC094CAD-35F4-401E-8D88-4657AB6A75DE}"/>
              </a:ext>
            </a:extLst>
          </p:cNvPr>
          <p:cNvSpPr/>
          <p:nvPr/>
        </p:nvSpPr>
        <p:spPr>
          <a:xfrm>
            <a:off x="10550617" y="2307219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1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0DE7EFAC-A4B6-426F-BB39-13C028C9475F}"/>
              </a:ext>
            </a:extLst>
          </p:cNvPr>
          <p:cNvCxnSpPr/>
          <p:nvPr/>
        </p:nvCxnSpPr>
        <p:spPr>
          <a:xfrm>
            <a:off x="1129722" y="3885733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Rectangle 27">
            <a:extLst>
              <a:ext uri="{FF2B5EF4-FFF2-40B4-BE49-F238E27FC236}">
                <a16:creationId xmlns:a16="http://schemas.microsoft.com/office/drawing/2014/main" id="{541D9FEA-FC8A-41E4-A5F6-5F97B78FF315}"/>
              </a:ext>
            </a:extLst>
          </p:cNvPr>
          <p:cNvSpPr/>
          <p:nvPr/>
        </p:nvSpPr>
        <p:spPr>
          <a:xfrm>
            <a:off x="1101219" y="4007629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ADED338-A1D4-4B4A-9623-042966F95B14}"/>
              </a:ext>
            </a:extLst>
          </p:cNvPr>
          <p:cNvCxnSpPr>
            <a:cxnSpLocks/>
          </p:cNvCxnSpPr>
          <p:nvPr/>
        </p:nvCxnSpPr>
        <p:spPr>
          <a:xfrm>
            <a:off x="1307365" y="37671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D12E79C6-7230-42EA-8861-9DF6F555BAF8}"/>
              </a:ext>
            </a:extLst>
          </p:cNvPr>
          <p:cNvCxnSpPr>
            <a:cxnSpLocks/>
          </p:cNvCxnSpPr>
          <p:nvPr/>
        </p:nvCxnSpPr>
        <p:spPr>
          <a:xfrm>
            <a:off x="10741773" y="37671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ectangle 30">
            <a:extLst>
              <a:ext uri="{FF2B5EF4-FFF2-40B4-BE49-F238E27FC236}">
                <a16:creationId xmlns:a16="http://schemas.microsoft.com/office/drawing/2014/main" id="{8D8BD36A-8C44-49F6-B66C-FD4A31175878}"/>
              </a:ext>
            </a:extLst>
          </p:cNvPr>
          <p:cNvSpPr/>
          <p:nvPr/>
        </p:nvSpPr>
        <p:spPr>
          <a:xfrm>
            <a:off x="10550617" y="4007033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2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FEDE0A84-ADEA-4F5F-BFCE-AC46AB8EADB4}"/>
              </a:ext>
            </a:extLst>
          </p:cNvPr>
          <p:cNvCxnSpPr/>
          <p:nvPr/>
        </p:nvCxnSpPr>
        <p:spPr>
          <a:xfrm>
            <a:off x="1131211" y="5613381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 32">
            <a:extLst>
              <a:ext uri="{FF2B5EF4-FFF2-40B4-BE49-F238E27FC236}">
                <a16:creationId xmlns:a16="http://schemas.microsoft.com/office/drawing/2014/main" id="{D6D014A4-391E-4427-A522-53E2BC499838}"/>
              </a:ext>
            </a:extLst>
          </p:cNvPr>
          <p:cNvSpPr/>
          <p:nvPr/>
        </p:nvSpPr>
        <p:spPr>
          <a:xfrm>
            <a:off x="1101219" y="5735276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9B17DF5F-D8A6-4DE7-8C1A-A85BC7450D39}"/>
              </a:ext>
            </a:extLst>
          </p:cNvPr>
          <p:cNvCxnSpPr>
            <a:cxnSpLocks/>
          </p:cNvCxnSpPr>
          <p:nvPr/>
        </p:nvCxnSpPr>
        <p:spPr>
          <a:xfrm>
            <a:off x="1308854" y="5494775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CDC966F2-ABB0-4280-8718-5C249C375861}"/>
              </a:ext>
            </a:extLst>
          </p:cNvPr>
          <p:cNvCxnSpPr>
            <a:cxnSpLocks/>
          </p:cNvCxnSpPr>
          <p:nvPr/>
        </p:nvCxnSpPr>
        <p:spPr>
          <a:xfrm>
            <a:off x="10743261" y="5494775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9A2672E1-69BE-46E8-9E7B-A0A3CA4A9CF1}"/>
              </a:ext>
            </a:extLst>
          </p:cNvPr>
          <p:cNvCxnSpPr/>
          <p:nvPr/>
        </p:nvCxnSpPr>
        <p:spPr>
          <a:xfrm>
            <a:off x="1135527" y="7302003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Rectangle 46">
            <a:extLst>
              <a:ext uri="{FF2B5EF4-FFF2-40B4-BE49-F238E27FC236}">
                <a16:creationId xmlns:a16="http://schemas.microsoft.com/office/drawing/2014/main" id="{69D27274-DD45-48A0-9CA2-4F5BBA32EB93}"/>
              </a:ext>
            </a:extLst>
          </p:cNvPr>
          <p:cNvSpPr/>
          <p:nvPr/>
        </p:nvSpPr>
        <p:spPr>
          <a:xfrm>
            <a:off x="1121057" y="7389702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02137B80-AB10-4849-B6B7-32921C25271A}"/>
              </a:ext>
            </a:extLst>
          </p:cNvPr>
          <p:cNvCxnSpPr>
            <a:cxnSpLocks/>
          </p:cNvCxnSpPr>
          <p:nvPr/>
        </p:nvCxnSpPr>
        <p:spPr>
          <a:xfrm>
            <a:off x="1313170" y="718339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05078226-28AC-45F2-ADF5-DBC4498BD30B}"/>
              </a:ext>
            </a:extLst>
          </p:cNvPr>
          <p:cNvCxnSpPr>
            <a:cxnSpLocks/>
          </p:cNvCxnSpPr>
          <p:nvPr/>
        </p:nvCxnSpPr>
        <p:spPr>
          <a:xfrm>
            <a:off x="3245297" y="719838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78944E1-EAE5-41A4-A364-7B1CCD46D693}"/>
                  </a:ext>
                </a:extLst>
              </p:cNvPr>
              <p:cNvSpPr txBox="1"/>
              <p:nvPr/>
            </p:nvSpPr>
            <p:spPr>
              <a:xfrm>
                <a:off x="10633733" y="5825910"/>
                <a:ext cx="253274" cy="6914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4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𝟑</m:t>
                          </m:r>
                        </m:num>
                        <m:den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78944E1-EAE5-41A4-A364-7B1CCD46D6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33733" y="5825910"/>
                <a:ext cx="253274" cy="69147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685F53D-611A-484B-AB45-95EA5D724939}"/>
                  </a:ext>
                </a:extLst>
              </p:cNvPr>
              <p:cNvSpPr txBox="1"/>
              <p:nvPr/>
            </p:nvSpPr>
            <p:spPr>
              <a:xfrm>
                <a:off x="3113209" y="7517249"/>
                <a:ext cx="253274" cy="69403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4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𝟖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685F53D-611A-484B-AB45-95EA5D7249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3209" y="7517249"/>
                <a:ext cx="253274" cy="69403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33787126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6014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37: Fractions on a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A1F052BA-2172-4BD5-BB2D-94F0FC41C746}"/>
              </a:ext>
            </a:extLst>
          </p:cNvPr>
          <p:cNvCxnSpPr/>
          <p:nvPr/>
        </p:nvCxnSpPr>
        <p:spPr>
          <a:xfrm>
            <a:off x="1129722" y="2168633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801ED9D5-7920-4FD6-988C-0DDF0C3558F7}"/>
              </a:ext>
            </a:extLst>
          </p:cNvPr>
          <p:cNvSpPr/>
          <p:nvPr/>
        </p:nvSpPr>
        <p:spPr>
          <a:xfrm>
            <a:off x="1101219" y="2307220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B8D847C2-2112-48F9-A3C2-330A10C88E0D}"/>
              </a:ext>
            </a:extLst>
          </p:cNvPr>
          <p:cNvCxnSpPr>
            <a:cxnSpLocks/>
          </p:cNvCxnSpPr>
          <p:nvPr/>
        </p:nvCxnSpPr>
        <p:spPr>
          <a:xfrm>
            <a:off x="1307365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27817349-D191-44AA-BF6F-FB8CCBBF9EE3}"/>
              </a:ext>
            </a:extLst>
          </p:cNvPr>
          <p:cNvCxnSpPr>
            <a:cxnSpLocks/>
          </p:cNvCxnSpPr>
          <p:nvPr/>
        </p:nvCxnSpPr>
        <p:spPr>
          <a:xfrm>
            <a:off x="10741773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Rectangle 25">
            <a:extLst>
              <a:ext uri="{FF2B5EF4-FFF2-40B4-BE49-F238E27FC236}">
                <a16:creationId xmlns:a16="http://schemas.microsoft.com/office/drawing/2014/main" id="{AC094CAD-35F4-401E-8D88-4657AB6A75DE}"/>
              </a:ext>
            </a:extLst>
          </p:cNvPr>
          <p:cNvSpPr/>
          <p:nvPr/>
        </p:nvSpPr>
        <p:spPr>
          <a:xfrm>
            <a:off x="10550617" y="2307219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1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0DE7EFAC-A4B6-426F-BB39-13C028C9475F}"/>
              </a:ext>
            </a:extLst>
          </p:cNvPr>
          <p:cNvCxnSpPr/>
          <p:nvPr/>
        </p:nvCxnSpPr>
        <p:spPr>
          <a:xfrm>
            <a:off x="1129722" y="3885733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Rectangle 27">
            <a:extLst>
              <a:ext uri="{FF2B5EF4-FFF2-40B4-BE49-F238E27FC236}">
                <a16:creationId xmlns:a16="http://schemas.microsoft.com/office/drawing/2014/main" id="{541D9FEA-FC8A-41E4-A5F6-5F97B78FF315}"/>
              </a:ext>
            </a:extLst>
          </p:cNvPr>
          <p:cNvSpPr/>
          <p:nvPr/>
        </p:nvSpPr>
        <p:spPr>
          <a:xfrm>
            <a:off x="1101219" y="4007629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ADED338-A1D4-4B4A-9623-042966F95B14}"/>
              </a:ext>
            </a:extLst>
          </p:cNvPr>
          <p:cNvCxnSpPr>
            <a:cxnSpLocks/>
          </p:cNvCxnSpPr>
          <p:nvPr/>
        </p:nvCxnSpPr>
        <p:spPr>
          <a:xfrm>
            <a:off x="1307365" y="37671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D12E79C6-7230-42EA-8861-9DF6F555BAF8}"/>
              </a:ext>
            </a:extLst>
          </p:cNvPr>
          <p:cNvCxnSpPr>
            <a:cxnSpLocks/>
          </p:cNvCxnSpPr>
          <p:nvPr/>
        </p:nvCxnSpPr>
        <p:spPr>
          <a:xfrm>
            <a:off x="10741773" y="37671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ectangle 30">
            <a:extLst>
              <a:ext uri="{FF2B5EF4-FFF2-40B4-BE49-F238E27FC236}">
                <a16:creationId xmlns:a16="http://schemas.microsoft.com/office/drawing/2014/main" id="{8D8BD36A-8C44-49F6-B66C-FD4A31175878}"/>
              </a:ext>
            </a:extLst>
          </p:cNvPr>
          <p:cNvSpPr/>
          <p:nvPr/>
        </p:nvSpPr>
        <p:spPr>
          <a:xfrm>
            <a:off x="10550617" y="4007033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2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FEDE0A84-ADEA-4F5F-BFCE-AC46AB8EADB4}"/>
              </a:ext>
            </a:extLst>
          </p:cNvPr>
          <p:cNvCxnSpPr/>
          <p:nvPr/>
        </p:nvCxnSpPr>
        <p:spPr>
          <a:xfrm>
            <a:off x="1131211" y="5613381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 32">
            <a:extLst>
              <a:ext uri="{FF2B5EF4-FFF2-40B4-BE49-F238E27FC236}">
                <a16:creationId xmlns:a16="http://schemas.microsoft.com/office/drawing/2014/main" id="{D6D014A4-391E-4427-A522-53E2BC499838}"/>
              </a:ext>
            </a:extLst>
          </p:cNvPr>
          <p:cNvSpPr/>
          <p:nvPr/>
        </p:nvSpPr>
        <p:spPr>
          <a:xfrm>
            <a:off x="1101219" y="5735276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9B17DF5F-D8A6-4DE7-8C1A-A85BC7450D39}"/>
              </a:ext>
            </a:extLst>
          </p:cNvPr>
          <p:cNvCxnSpPr>
            <a:cxnSpLocks/>
          </p:cNvCxnSpPr>
          <p:nvPr/>
        </p:nvCxnSpPr>
        <p:spPr>
          <a:xfrm>
            <a:off x="1308854" y="5494775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CDC966F2-ABB0-4280-8718-5C249C375861}"/>
              </a:ext>
            </a:extLst>
          </p:cNvPr>
          <p:cNvCxnSpPr>
            <a:cxnSpLocks/>
          </p:cNvCxnSpPr>
          <p:nvPr/>
        </p:nvCxnSpPr>
        <p:spPr>
          <a:xfrm>
            <a:off x="10743261" y="5494775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9A2672E1-69BE-46E8-9E7B-A0A3CA4A9CF1}"/>
              </a:ext>
            </a:extLst>
          </p:cNvPr>
          <p:cNvCxnSpPr/>
          <p:nvPr/>
        </p:nvCxnSpPr>
        <p:spPr>
          <a:xfrm>
            <a:off x="1135527" y="7302003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Rectangle 46">
            <a:extLst>
              <a:ext uri="{FF2B5EF4-FFF2-40B4-BE49-F238E27FC236}">
                <a16:creationId xmlns:a16="http://schemas.microsoft.com/office/drawing/2014/main" id="{69D27274-DD45-48A0-9CA2-4F5BBA32EB93}"/>
              </a:ext>
            </a:extLst>
          </p:cNvPr>
          <p:cNvSpPr/>
          <p:nvPr/>
        </p:nvSpPr>
        <p:spPr>
          <a:xfrm>
            <a:off x="1121057" y="7389702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02137B80-AB10-4849-B6B7-32921C25271A}"/>
              </a:ext>
            </a:extLst>
          </p:cNvPr>
          <p:cNvCxnSpPr>
            <a:cxnSpLocks/>
          </p:cNvCxnSpPr>
          <p:nvPr/>
        </p:nvCxnSpPr>
        <p:spPr>
          <a:xfrm>
            <a:off x="1313170" y="718339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05078226-28AC-45F2-ADF5-DBC4498BD30B}"/>
              </a:ext>
            </a:extLst>
          </p:cNvPr>
          <p:cNvCxnSpPr>
            <a:cxnSpLocks/>
          </p:cNvCxnSpPr>
          <p:nvPr/>
        </p:nvCxnSpPr>
        <p:spPr>
          <a:xfrm>
            <a:off x="3245297" y="719838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78944E1-EAE5-41A4-A364-7B1CCD46D693}"/>
                  </a:ext>
                </a:extLst>
              </p:cNvPr>
              <p:cNvSpPr txBox="1"/>
              <p:nvPr/>
            </p:nvSpPr>
            <p:spPr>
              <a:xfrm>
                <a:off x="10633733" y="5825910"/>
                <a:ext cx="253274" cy="6914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4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𝟑</m:t>
                          </m:r>
                        </m:num>
                        <m:den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78944E1-EAE5-41A4-A364-7B1CCD46D6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33733" y="5825910"/>
                <a:ext cx="253274" cy="69147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685F53D-611A-484B-AB45-95EA5D724939}"/>
                  </a:ext>
                </a:extLst>
              </p:cNvPr>
              <p:cNvSpPr txBox="1"/>
              <p:nvPr/>
            </p:nvSpPr>
            <p:spPr>
              <a:xfrm>
                <a:off x="3113209" y="7517249"/>
                <a:ext cx="253274" cy="69403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4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𝟖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685F53D-611A-484B-AB45-95EA5D7249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3209" y="7517249"/>
                <a:ext cx="253274" cy="69403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8D80CC9-632B-4656-8F91-E707DBD0CAC5}"/>
                  </a:ext>
                </a:extLst>
              </p:cNvPr>
              <p:cNvSpPr/>
              <p:nvPr/>
            </p:nvSpPr>
            <p:spPr>
              <a:xfrm>
                <a:off x="5783959" y="1137984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8D80CC9-632B-4656-8F91-E707DBD0CA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83959" y="1137984"/>
                <a:ext cx="481221" cy="89896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0A77D9E2-D9D6-4740-8AED-17F31C9A509C}"/>
                  </a:ext>
                </a:extLst>
              </p:cNvPr>
              <p:cNvSpPr/>
              <p:nvPr/>
            </p:nvSpPr>
            <p:spPr>
              <a:xfrm>
                <a:off x="3439962" y="1137984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0A77D9E2-D9D6-4740-8AED-17F31C9A50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9962" y="1137984"/>
                <a:ext cx="481221" cy="89896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9C4FC27D-19F1-4DE6-A44C-E9EB9D09D5F4}"/>
              </a:ext>
            </a:extLst>
          </p:cNvPr>
          <p:cNvCxnSpPr>
            <a:cxnSpLocks/>
          </p:cNvCxnSpPr>
          <p:nvPr/>
        </p:nvCxnSpPr>
        <p:spPr>
          <a:xfrm>
            <a:off x="3672091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7CE7197B-6002-44C6-8F01-F608ED306B51}"/>
              </a:ext>
            </a:extLst>
          </p:cNvPr>
          <p:cNvCxnSpPr>
            <a:cxnSpLocks/>
          </p:cNvCxnSpPr>
          <p:nvPr/>
        </p:nvCxnSpPr>
        <p:spPr>
          <a:xfrm>
            <a:off x="6009579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82124246"/>
      </p:ext>
    </p:extLst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6014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37: Fractions on a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A1F052BA-2172-4BD5-BB2D-94F0FC41C746}"/>
              </a:ext>
            </a:extLst>
          </p:cNvPr>
          <p:cNvCxnSpPr/>
          <p:nvPr/>
        </p:nvCxnSpPr>
        <p:spPr>
          <a:xfrm>
            <a:off x="1129722" y="2168633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801ED9D5-7920-4FD6-988C-0DDF0C3558F7}"/>
              </a:ext>
            </a:extLst>
          </p:cNvPr>
          <p:cNvSpPr/>
          <p:nvPr/>
        </p:nvSpPr>
        <p:spPr>
          <a:xfrm>
            <a:off x="1101219" y="2307220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B8D847C2-2112-48F9-A3C2-330A10C88E0D}"/>
              </a:ext>
            </a:extLst>
          </p:cNvPr>
          <p:cNvCxnSpPr>
            <a:cxnSpLocks/>
          </p:cNvCxnSpPr>
          <p:nvPr/>
        </p:nvCxnSpPr>
        <p:spPr>
          <a:xfrm>
            <a:off x="1307365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27817349-D191-44AA-BF6F-FB8CCBBF9EE3}"/>
              </a:ext>
            </a:extLst>
          </p:cNvPr>
          <p:cNvCxnSpPr>
            <a:cxnSpLocks/>
          </p:cNvCxnSpPr>
          <p:nvPr/>
        </p:nvCxnSpPr>
        <p:spPr>
          <a:xfrm>
            <a:off x="10741773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Rectangle 25">
            <a:extLst>
              <a:ext uri="{FF2B5EF4-FFF2-40B4-BE49-F238E27FC236}">
                <a16:creationId xmlns:a16="http://schemas.microsoft.com/office/drawing/2014/main" id="{AC094CAD-35F4-401E-8D88-4657AB6A75DE}"/>
              </a:ext>
            </a:extLst>
          </p:cNvPr>
          <p:cNvSpPr/>
          <p:nvPr/>
        </p:nvSpPr>
        <p:spPr>
          <a:xfrm>
            <a:off x="10550617" y="2307219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1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0DE7EFAC-A4B6-426F-BB39-13C028C9475F}"/>
              </a:ext>
            </a:extLst>
          </p:cNvPr>
          <p:cNvCxnSpPr/>
          <p:nvPr/>
        </p:nvCxnSpPr>
        <p:spPr>
          <a:xfrm>
            <a:off x="1129722" y="3885733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Rectangle 27">
            <a:extLst>
              <a:ext uri="{FF2B5EF4-FFF2-40B4-BE49-F238E27FC236}">
                <a16:creationId xmlns:a16="http://schemas.microsoft.com/office/drawing/2014/main" id="{541D9FEA-FC8A-41E4-A5F6-5F97B78FF315}"/>
              </a:ext>
            </a:extLst>
          </p:cNvPr>
          <p:cNvSpPr/>
          <p:nvPr/>
        </p:nvSpPr>
        <p:spPr>
          <a:xfrm>
            <a:off x="1101219" y="4007629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ADED338-A1D4-4B4A-9623-042966F95B14}"/>
              </a:ext>
            </a:extLst>
          </p:cNvPr>
          <p:cNvCxnSpPr>
            <a:cxnSpLocks/>
          </p:cNvCxnSpPr>
          <p:nvPr/>
        </p:nvCxnSpPr>
        <p:spPr>
          <a:xfrm>
            <a:off x="1307365" y="37671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D12E79C6-7230-42EA-8861-9DF6F555BAF8}"/>
              </a:ext>
            </a:extLst>
          </p:cNvPr>
          <p:cNvCxnSpPr>
            <a:cxnSpLocks/>
          </p:cNvCxnSpPr>
          <p:nvPr/>
        </p:nvCxnSpPr>
        <p:spPr>
          <a:xfrm>
            <a:off x="10741773" y="37671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ectangle 30">
            <a:extLst>
              <a:ext uri="{FF2B5EF4-FFF2-40B4-BE49-F238E27FC236}">
                <a16:creationId xmlns:a16="http://schemas.microsoft.com/office/drawing/2014/main" id="{8D8BD36A-8C44-49F6-B66C-FD4A31175878}"/>
              </a:ext>
            </a:extLst>
          </p:cNvPr>
          <p:cNvSpPr/>
          <p:nvPr/>
        </p:nvSpPr>
        <p:spPr>
          <a:xfrm>
            <a:off x="10550617" y="4007033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2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FEDE0A84-ADEA-4F5F-BFCE-AC46AB8EADB4}"/>
              </a:ext>
            </a:extLst>
          </p:cNvPr>
          <p:cNvCxnSpPr/>
          <p:nvPr/>
        </p:nvCxnSpPr>
        <p:spPr>
          <a:xfrm>
            <a:off x="1131211" y="5613381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 32">
            <a:extLst>
              <a:ext uri="{FF2B5EF4-FFF2-40B4-BE49-F238E27FC236}">
                <a16:creationId xmlns:a16="http://schemas.microsoft.com/office/drawing/2014/main" id="{D6D014A4-391E-4427-A522-53E2BC499838}"/>
              </a:ext>
            </a:extLst>
          </p:cNvPr>
          <p:cNvSpPr/>
          <p:nvPr/>
        </p:nvSpPr>
        <p:spPr>
          <a:xfrm>
            <a:off x="1101219" y="5735276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9B17DF5F-D8A6-4DE7-8C1A-A85BC7450D39}"/>
              </a:ext>
            </a:extLst>
          </p:cNvPr>
          <p:cNvCxnSpPr>
            <a:cxnSpLocks/>
          </p:cNvCxnSpPr>
          <p:nvPr/>
        </p:nvCxnSpPr>
        <p:spPr>
          <a:xfrm>
            <a:off x="1308854" y="5494775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CDC966F2-ABB0-4280-8718-5C249C375861}"/>
              </a:ext>
            </a:extLst>
          </p:cNvPr>
          <p:cNvCxnSpPr>
            <a:cxnSpLocks/>
          </p:cNvCxnSpPr>
          <p:nvPr/>
        </p:nvCxnSpPr>
        <p:spPr>
          <a:xfrm>
            <a:off x="10743261" y="5494775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9A2672E1-69BE-46E8-9E7B-A0A3CA4A9CF1}"/>
              </a:ext>
            </a:extLst>
          </p:cNvPr>
          <p:cNvCxnSpPr/>
          <p:nvPr/>
        </p:nvCxnSpPr>
        <p:spPr>
          <a:xfrm>
            <a:off x="1135527" y="7302003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Rectangle 46">
            <a:extLst>
              <a:ext uri="{FF2B5EF4-FFF2-40B4-BE49-F238E27FC236}">
                <a16:creationId xmlns:a16="http://schemas.microsoft.com/office/drawing/2014/main" id="{69D27274-DD45-48A0-9CA2-4F5BBA32EB93}"/>
              </a:ext>
            </a:extLst>
          </p:cNvPr>
          <p:cNvSpPr/>
          <p:nvPr/>
        </p:nvSpPr>
        <p:spPr>
          <a:xfrm>
            <a:off x="1121057" y="7389702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02137B80-AB10-4849-B6B7-32921C25271A}"/>
              </a:ext>
            </a:extLst>
          </p:cNvPr>
          <p:cNvCxnSpPr>
            <a:cxnSpLocks/>
          </p:cNvCxnSpPr>
          <p:nvPr/>
        </p:nvCxnSpPr>
        <p:spPr>
          <a:xfrm>
            <a:off x="1313170" y="718339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05078226-28AC-45F2-ADF5-DBC4498BD30B}"/>
              </a:ext>
            </a:extLst>
          </p:cNvPr>
          <p:cNvCxnSpPr>
            <a:cxnSpLocks/>
          </p:cNvCxnSpPr>
          <p:nvPr/>
        </p:nvCxnSpPr>
        <p:spPr>
          <a:xfrm>
            <a:off x="3245297" y="719838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78944E1-EAE5-41A4-A364-7B1CCD46D693}"/>
                  </a:ext>
                </a:extLst>
              </p:cNvPr>
              <p:cNvSpPr txBox="1"/>
              <p:nvPr/>
            </p:nvSpPr>
            <p:spPr>
              <a:xfrm>
                <a:off x="10633733" y="5825910"/>
                <a:ext cx="253274" cy="6914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4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𝟑</m:t>
                          </m:r>
                        </m:num>
                        <m:den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78944E1-EAE5-41A4-A364-7B1CCD46D6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33733" y="5825910"/>
                <a:ext cx="253274" cy="69147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685F53D-611A-484B-AB45-95EA5D724939}"/>
                  </a:ext>
                </a:extLst>
              </p:cNvPr>
              <p:cNvSpPr txBox="1"/>
              <p:nvPr/>
            </p:nvSpPr>
            <p:spPr>
              <a:xfrm>
                <a:off x="3113209" y="7517249"/>
                <a:ext cx="253274" cy="69403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4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𝟖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685F53D-611A-484B-AB45-95EA5D7249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3209" y="7517249"/>
                <a:ext cx="253274" cy="69403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8D80CC9-632B-4656-8F91-E707DBD0CAC5}"/>
                  </a:ext>
                </a:extLst>
              </p:cNvPr>
              <p:cNvSpPr/>
              <p:nvPr/>
            </p:nvSpPr>
            <p:spPr>
              <a:xfrm>
                <a:off x="5783959" y="1137984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8D80CC9-632B-4656-8F91-E707DBD0CA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83959" y="1137984"/>
                <a:ext cx="481221" cy="89896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0A77D9E2-D9D6-4740-8AED-17F31C9A509C}"/>
                  </a:ext>
                </a:extLst>
              </p:cNvPr>
              <p:cNvSpPr/>
              <p:nvPr/>
            </p:nvSpPr>
            <p:spPr>
              <a:xfrm>
                <a:off x="3439962" y="1137984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0A77D9E2-D9D6-4740-8AED-17F31C9A50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9962" y="1137984"/>
                <a:ext cx="481221" cy="89896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6D1A767E-B764-43B6-A838-2A9936B96631}"/>
                  </a:ext>
                </a:extLst>
              </p:cNvPr>
              <p:cNvSpPr/>
              <p:nvPr/>
            </p:nvSpPr>
            <p:spPr>
              <a:xfrm>
                <a:off x="3432852" y="2847306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6D1A767E-B764-43B6-A838-2A9936B966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2852" y="2847306"/>
                <a:ext cx="481221" cy="89896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3F0BC21-34EA-48B3-B13E-B51EEF9ABE89}"/>
                  </a:ext>
                </a:extLst>
              </p:cNvPr>
              <p:cNvSpPr/>
              <p:nvPr/>
            </p:nvSpPr>
            <p:spPr>
              <a:xfrm>
                <a:off x="2262294" y="2848836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3F0BC21-34EA-48B3-B13E-B51EEF9ABE8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2294" y="2848836"/>
                <a:ext cx="481221" cy="89896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9C4FC27D-19F1-4DE6-A44C-E9EB9D09D5F4}"/>
              </a:ext>
            </a:extLst>
          </p:cNvPr>
          <p:cNvCxnSpPr>
            <a:cxnSpLocks/>
          </p:cNvCxnSpPr>
          <p:nvPr/>
        </p:nvCxnSpPr>
        <p:spPr>
          <a:xfrm>
            <a:off x="3672091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7CE7197B-6002-44C6-8F01-F608ED306B51}"/>
              </a:ext>
            </a:extLst>
          </p:cNvPr>
          <p:cNvCxnSpPr>
            <a:cxnSpLocks/>
          </p:cNvCxnSpPr>
          <p:nvPr/>
        </p:nvCxnSpPr>
        <p:spPr>
          <a:xfrm>
            <a:off x="6009579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2E66928B-832F-44F5-8C6E-675D05ED0FDD}"/>
              </a:ext>
            </a:extLst>
          </p:cNvPr>
          <p:cNvCxnSpPr>
            <a:cxnSpLocks/>
          </p:cNvCxnSpPr>
          <p:nvPr/>
        </p:nvCxnSpPr>
        <p:spPr>
          <a:xfrm>
            <a:off x="6009579" y="3755169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E1CDAFF3-790F-44F8-94C0-4C351DCD4C41}"/>
              </a:ext>
            </a:extLst>
          </p:cNvPr>
          <p:cNvCxnSpPr>
            <a:cxnSpLocks/>
          </p:cNvCxnSpPr>
          <p:nvPr/>
        </p:nvCxnSpPr>
        <p:spPr>
          <a:xfrm>
            <a:off x="3672091" y="3776250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D1000450-DC11-4B85-B982-830071EE6B70}"/>
              </a:ext>
            </a:extLst>
          </p:cNvPr>
          <p:cNvCxnSpPr>
            <a:cxnSpLocks/>
          </p:cNvCxnSpPr>
          <p:nvPr/>
        </p:nvCxnSpPr>
        <p:spPr>
          <a:xfrm>
            <a:off x="2490427" y="3765709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13596559"/>
      </p:ext>
    </p:extLst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6014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37: Fractions on a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A1F052BA-2172-4BD5-BB2D-94F0FC41C746}"/>
              </a:ext>
            </a:extLst>
          </p:cNvPr>
          <p:cNvCxnSpPr/>
          <p:nvPr/>
        </p:nvCxnSpPr>
        <p:spPr>
          <a:xfrm>
            <a:off x="1129722" y="2168633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801ED9D5-7920-4FD6-988C-0DDF0C3558F7}"/>
              </a:ext>
            </a:extLst>
          </p:cNvPr>
          <p:cNvSpPr/>
          <p:nvPr/>
        </p:nvSpPr>
        <p:spPr>
          <a:xfrm>
            <a:off x="1101219" y="2307220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B8D847C2-2112-48F9-A3C2-330A10C88E0D}"/>
              </a:ext>
            </a:extLst>
          </p:cNvPr>
          <p:cNvCxnSpPr>
            <a:cxnSpLocks/>
          </p:cNvCxnSpPr>
          <p:nvPr/>
        </p:nvCxnSpPr>
        <p:spPr>
          <a:xfrm>
            <a:off x="1307365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27817349-D191-44AA-BF6F-FB8CCBBF9EE3}"/>
              </a:ext>
            </a:extLst>
          </p:cNvPr>
          <p:cNvCxnSpPr>
            <a:cxnSpLocks/>
          </p:cNvCxnSpPr>
          <p:nvPr/>
        </p:nvCxnSpPr>
        <p:spPr>
          <a:xfrm>
            <a:off x="10741773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Rectangle 25">
            <a:extLst>
              <a:ext uri="{FF2B5EF4-FFF2-40B4-BE49-F238E27FC236}">
                <a16:creationId xmlns:a16="http://schemas.microsoft.com/office/drawing/2014/main" id="{AC094CAD-35F4-401E-8D88-4657AB6A75DE}"/>
              </a:ext>
            </a:extLst>
          </p:cNvPr>
          <p:cNvSpPr/>
          <p:nvPr/>
        </p:nvSpPr>
        <p:spPr>
          <a:xfrm>
            <a:off x="10550617" y="2307219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1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0DE7EFAC-A4B6-426F-BB39-13C028C9475F}"/>
              </a:ext>
            </a:extLst>
          </p:cNvPr>
          <p:cNvCxnSpPr/>
          <p:nvPr/>
        </p:nvCxnSpPr>
        <p:spPr>
          <a:xfrm>
            <a:off x="1129722" y="3885733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Rectangle 27">
            <a:extLst>
              <a:ext uri="{FF2B5EF4-FFF2-40B4-BE49-F238E27FC236}">
                <a16:creationId xmlns:a16="http://schemas.microsoft.com/office/drawing/2014/main" id="{541D9FEA-FC8A-41E4-A5F6-5F97B78FF315}"/>
              </a:ext>
            </a:extLst>
          </p:cNvPr>
          <p:cNvSpPr/>
          <p:nvPr/>
        </p:nvSpPr>
        <p:spPr>
          <a:xfrm>
            <a:off x="1101219" y="4007629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ADED338-A1D4-4B4A-9623-042966F95B14}"/>
              </a:ext>
            </a:extLst>
          </p:cNvPr>
          <p:cNvCxnSpPr>
            <a:cxnSpLocks/>
          </p:cNvCxnSpPr>
          <p:nvPr/>
        </p:nvCxnSpPr>
        <p:spPr>
          <a:xfrm>
            <a:off x="1307365" y="37671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D12E79C6-7230-42EA-8861-9DF6F555BAF8}"/>
              </a:ext>
            </a:extLst>
          </p:cNvPr>
          <p:cNvCxnSpPr>
            <a:cxnSpLocks/>
          </p:cNvCxnSpPr>
          <p:nvPr/>
        </p:nvCxnSpPr>
        <p:spPr>
          <a:xfrm>
            <a:off x="10741773" y="37671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ectangle 30">
            <a:extLst>
              <a:ext uri="{FF2B5EF4-FFF2-40B4-BE49-F238E27FC236}">
                <a16:creationId xmlns:a16="http://schemas.microsoft.com/office/drawing/2014/main" id="{8D8BD36A-8C44-49F6-B66C-FD4A31175878}"/>
              </a:ext>
            </a:extLst>
          </p:cNvPr>
          <p:cNvSpPr/>
          <p:nvPr/>
        </p:nvSpPr>
        <p:spPr>
          <a:xfrm>
            <a:off x="10550617" y="4007033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2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FEDE0A84-ADEA-4F5F-BFCE-AC46AB8EADB4}"/>
              </a:ext>
            </a:extLst>
          </p:cNvPr>
          <p:cNvCxnSpPr/>
          <p:nvPr/>
        </p:nvCxnSpPr>
        <p:spPr>
          <a:xfrm>
            <a:off x="1131211" y="5613381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 32">
            <a:extLst>
              <a:ext uri="{FF2B5EF4-FFF2-40B4-BE49-F238E27FC236}">
                <a16:creationId xmlns:a16="http://schemas.microsoft.com/office/drawing/2014/main" id="{D6D014A4-391E-4427-A522-53E2BC499838}"/>
              </a:ext>
            </a:extLst>
          </p:cNvPr>
          <p:cNvSpPr/>
          <p:nvPr/>
        </p:nvSpPr>
        <p:spPr>
          <a:xfrm>
            <a:off x="1101219" y="5735276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9B17DF5F-D8A6-4DE7-8C1A-A85BC7450D39}"/>
              </a:ext>
            </a:extLst>
          </p:cNvPr>
          <p:cNvCxnSpPr>
            <a:cxnSpLocks/>
          </p:cNvCxnSpPr>
          <p:nvPr/>
        </p:nvCxnSpPr>
        <p:spPr>
          <a:xfrm>
            <a:off x="1308854" y="5494775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CDC966F2-ABB0-4280-8718-5C249C375861}"/>
              </a:ext>
            </a:extLst>
          </p:cNvPr>
          <p:cNvCxnSpPr>
            <a:cxnSpLocks/>
          </p:cNvCxnSpPr>
          <p:nvPr/>
        </p:nvCxnSpPr>
        <p:spPr>
          <a:xfrm>
            <a:off x="10743261" y="5494775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9A2672E1-69BE-46E8-9E7B-A0A3CA4A9CF1}"/>
              </a:ext>
            </a:extLst>
          </p:cNvPr>
          <p:cNvCxnSpPr/>
          <p:nvPr/>
        </p:nvCxnSpPr>
        <p:spPr>
          <a:xfrm>
            <a:off x="1135527" y="7302003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Rectangle 46">
            <a:extLst>
              <a:ext uri="{FF2B5EF4-FFF2-40B4-BE49-F238E27FC236}">
                <a16:creationId xmlns:a16="http://schemas.microsoft.com/office/drawing/2014/main" id="{69D27274-DD45-48A0-9CA2-4F5BBA32EB93}"/>
              </a:ext>
            </a:extLst>
          </p:cNvPr>
          <p:cNvSpPr/>
          <p:nvPr/>
        </p:nvSpPr>
        <p:spPr>
          <a:xfrm>
            <a:off x="1121057" y="7389702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02137B80-AB10-4849-B6B7-32921C25271A}"/>
              </a:ext>
            </a:extLst>
          </p:cNvPr>
          <p:cNvCxnSpPr>
            <a:cxnSpLocks/>
          </p:cNvCxnSpPr>
          <p:nvPr/>
        </p:nvCxnSpPr>
        <p:spPr>
          <a:xfrm>
            <a:off x="1313170" y="718339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05078226-28AC-45F2-ADF5-DBC4498BD30B}"/>
              </a:ext>
            </a:extLst>
          </p:cNvPr>
          <p:cNvCxnSpPr>
            <a:cxnSpLocks/>
          </p:cNvCxnSpPr>
          <p:nvPr/>
        </p:nvCxnSpPr>
        <p:spPr>
          <a:xfrm>
            <a:off x="3245297" y="719838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78944E1-EAE5-41A4-A364-7B1CCD46D693}"/>
                  </a:ext>
                </a:extLst>
              </p:cNvPr>
              <p:cNvSpPr txBox="1"/>
              <p:nvPr/>
            </p:nvSpPr>
            <p:spPr>
              <a:xfrm>
                <a:off x="10633733" y="5825910"/>
                <a:ext cx="253274" cy="6914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4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𝟑</m:t>
                          </m:r>
                        </m:num>
                        <m:den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78944E1-EAE5-41A4-A364-7B1CCD46D6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33733" y="5825910"/>
                <a:ext cx="253274" cy="69147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685F53D-611A-484B-AB45-95EA5D724939}"/>
                  </a:ext>
                </a:extLst>
              </p:cNvPr>
              <p:cNvSpPr txBox="1"/>
              <p:nvPr/>
            </p:nvSpPr>
            <p:spPr>
              <a:xfrm>
                <a:off x="3113209" y="7517249"/>
                <a:ext cx="253274" cy="69403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4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𝟖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685F53D-611A-484B-AB45-95EA5D7249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3209" y="7517249"/>
                <a:ext cx="253274" cy="69403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8D80CC9-632B-4656-8F91-E707DBD0CAC5}"/>
                  </a:ext>
                </a:extLst>
              </p:cNvPr>
              <p:cNvSpPr/>
              <p:nvPr/>
            </p:nvSpPr>
            <p:spPr>
              <a:xfrm>
                <a:off x="5783959" y="1137984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8D80CC9-632B-4656-8F91-E707DBD0CA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83959" y="1137984"/>
                <a:ext cx="481221" cy="89896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0A77D9E2-D9D6-4740-8AED-17F31C9A509C}"/>
                  </a:ext>
                </a:extLst>
              </p:cNvPr>
              <p:cNvSpPr/>
              <p:nvPr/>
            </p:nvSpPr>
            <p:spPr>
              <a:xfrm>
                <a:off x="3439962" y="1137984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0A77D9E2-D9D6-4740-8AED-17F31C9A50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9962" y="1137984"/>
                <a:ext cx="481221" cy="89896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6D1A767E-B764-43B6-A838-2A9936B96631}"/>
                  </a:ext>
                </a:extLst>
              </p:cNvPr>
              <p:cNvSpPr/>
              <p:nvPr/>
            </p:nvSpPr>
            <p:spPr>
              <a:xfrm>
                <a:off x="3432852" y="2847306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6D1A767E-B764-43B6-A838-2A9936B966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2852" y="2847306"/>
                <a:ext cx="481221" cy="89896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3F0BC21-34EA-48B3-B13E-B51EEF9ABE89}"/>
                  </a:ext>
                </a:extLst>
              </p:cNvPr>
              <p:cNvSpPr/>
              <p:nvPr/>
            </p:nvSpPr>
            <p:spPr>
              <a:xfrm>
                <a:off x="2262294" y="2848836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3F0BC21-34EA-48B3-B13E-B51EEF9ABE8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2294" y="2848836"/>
                <a:ext cx="481221" cy="89896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67A42000-BD8D-4770-9380-3C5DD6561FBD}"/>
                  </a:ext>
                </a:extLst>
              </p:cNvPr>
              <p:cNvSpPr/>
              <p:nvPr/>
            </p:nvSpPr>
            <p:spPr>
              <a:xfrm>
                <a:off x="7375946" y="4591808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67A42000-BD8D-4770-9380-3C5DD6561F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75946" y="4591808"/>
                <a:ext cx="481221" cy="89896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561FC417-1CFA-437F-9A05-EAFC3E9EA92B}"/>
                  </a:ext>
                </a:extLst>
              </p:cNvPr>
              <p:cNvSpPr/>
              <p:nvPr/>
            </p:nvSpPr>
            <p:spPr>
              <a:xfrm>
                <a:off x="4206961" y="4574799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561FC417-1CFA-437F-9A05-EAFC3E9EA9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6961" y="4574799"/>
                <a:ext cx="481221" cy="89896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9C4FC27D-19F1-4DE6-A44C-E9EB9D09D5F4}"/>
              </a:ext>
            </a:extLst>
          </p:cNvPr>
          <p:cNvCxnSpPr>
            <a:cxnSpLocks/>
          </p:cNvCxnSpPr>
          <p:nvPr/>
        </p:nvCxnSpPr>
        <p:spPr>
          <a:xfrm>
            <a:off x="3672091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7CE7197B-6002-44C6-8F01-F608ED306B51}"/>
              </a:ext>
            </a:extLst>
          </p:cNvPr>
          <p:cNvCxnSpPr>
            <a:cxnSpLocks/>
          </p:cNvCxnSpPr>
          <p:nvPr/>
        </p:nvCxnSpPr>
        <p:spPr>
          <a:xfrm>
            <a:off x="6009579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2E66928B-832F-44F5-8C6E-675D05ED0FDD}"/>
              </a:ext>
            </a:extLst>
          </p:cNvPr>
          <p:cNvCxnSpPr>
            <a:cxnSpLocks/>
          </p:cNvCxnSpPr>
          <p:nvPr/>
        </p:nvCxnSpPr>
        <p:spPr>
          <a:xfrm>
            <a:off x="6009579" y="3755169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E1CDAFF3-790F-44F8-94C0-4C351DCD4C41}"/>
              </a:ext>
            </a:extLst>
          </p:cNvPr>
          <p:cNvCxnSpPr>
            <a:cxnSpLocks/>
          </p:cNvCxnSpPr>
          <p:nvPr/>
        </p:nvCxnSpPr>
        <p:spPr>
          <a:xfrm>
            <a:off x="3672091" y="3776250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D1000450-DC11-4B85-B982-830071EE6B70}"/>
              </a:ext>
            </a:extLst>
          </p:cNvPr>
          <p:cNvCxnSpPr>
            <a:cxnSpLocks/>
          </p:cNvCxnSpPr>
          <p:nvPr/>
        </p:nvCxnSpPr>
        <p:spPr>
          <a:xfrm>
            <a:off x="2490427" y="3765709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0400713A-4CE7-4F4D-B459-294F1E04F2B4}"/>
              </a:ext>
            </a:extLst>
          </p:cNvPr>
          <p:cNvCxnSpPr>
            <a:cxnSpLocks/>
          </p:cNvCxnSpPr>
          <p:nvPr/>
        </p:nvCxnSpPr>
        <p:spPr>
          <a:xfrm>
            <a:off x="4441642" y="5503743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D5AECE11-6484-4749-A701-99B82A406A4A}"/>
              </a:ext>
            </a:extLst>
          </p:cNvPr>
          <p:cNvCxnSpPr>
            <a:cxnSpLocks/>
          </p:cNvCxnSpPr>
          <p:nvPr/>
        </p:nvCxnSpPr>
        <p:spPr>
          <a:xfrm>
            <a:off x="7607068" y="5498078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48782431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6014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37: Fractions on a line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A1F052BA-2172-4BD5-BB2D-94F0FC41C746}"/>
              </a:ext>
            </a:extLst>
          </p:cNvPr>
          <p:cNvCxnSpPr/>
          <p:nvPr/>
        </p:nvCxnSpPr>
        <p:spPr>
          <a:xfrm>
            <a:off x="1129722" y="2168633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801ED9D5-7920-4FD6-988C-0DDF0C3558F7}"/>
              </a:ext>
            </a:extLst>
          </p:cNvPr>
          <p:cNvSpPr/>
          <p:nvPr/>
        </p:nvSpPr>
        <p:spPr>
          <a:xfrm>
            <a:off x="1101219" y="2307220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B8D847C2-2112-48F9-A3C2-330A10C88E0D}"/>
              </a:ext>
            </a:extLst>
          </p:cNvPr>
          <p:cNvCxnSpPr>
            <a:cxnSpLocks/>
          </p:cNvCxnSpPr>
          <p:nvPr/>
        </p:nvCxnSpPr>
        <p:spPr>
          <a:xfrm>
            <a:off x="1307365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27817349-D191-44AA-BF6F-FB8CCBBF9EE3}"/>
              </a:ext>
            </a:extLst>
          </p:cNvPr>
          <p:cNvCxnSpPr>
            <a:cxnSpLocks/>
          </p:cNvCxnSpPr>
          <p:nvPr/>
        </p:nvCxnSpPr>
        <p:spPr>
          <a:xfrm>
            <a:off x="10741773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Rectangle 25">
            <a:extLst>
              <a:ext uri="{FF2B5EF4-FFF2-40B4-BE49-F238E27FC236}">
                <a16:creationId xmlns:a16="http://schemas.microsoft.com/office/drawing/2014/main" id="{AC094CAD-35F4-401E-8D88-4657AB6A75DE}"/>
              </a:ext>
            </a:extLst>
          </p:cNvPr>
          <p:cNvSpPr/>
          <p:nvPr/>
        </p:nvSpPr>
        <p:spPr>
          <a:xfrm>
            <a:off x="10550617" y="2307219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1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0DE7EFAC-A4B6-426F-BB39-13C028C9475F}"/>
              </a:ext>
            </a:extLst>
          </p:cNvPr>
          <p:cNvCxnSpPr/>
          <p:nvPr/>
        </p:nvCxnSpPr>
        <p:spPr>
          <a:xfrm>
            <a:off x="1129722" y="3885733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Rectangle 27">
            <a:extLst>
              <a:ext uri="{FF2B5EF4-FFF2-40B4-BE49-F238E27FC236}">
                <a16:creationId xmlns:a16="http://schemas.microsoft.com/office/drawing/2014/main" id="{541D9FEA-FC8A-41E4-A5F6-5F97B78FF315}"/>
              </a:ext>
            </a:extLst>
          </p:cNvPr>
          <p:cNvSpPr/>
          <p:nvPr/>
        </p:nvSpPr>
        <p:spPr>
          <a:xfrm>
            <a:off x="1101219" y="4007629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ADED338-A1D4-4B4A-9623-042966F95B14}"/>
              </a:ext>
            </a:extLst>
          </p:cNvPr>
          <p:cNvCxnSpPr>
            <a:cxnSpLocks/>
          </p:cNvCxnSpPr>
          <p:nvPr/>
        </p:nvCxnSpPr>
        <p:spPr>
          <a:xfrm>
            <a:off x="1307365" y="37671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D12E79C6-7230-42EA-8861-9DF6F555BAF8}"/>
              </a:ext>
            </a:extLst>
          </p:cNvPr>
          <p:cNvCxnSpPr>
            <a:cxnSpLocks/>
          </p:cNvCxnSpPr>
          <p:nvPr/>
        </p:nvCxnSpPr>
        <p:spPr>
          <a:xfrm>
            <a:off x="10741773" y="37671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ectangle 30">
            <a:extLst>
              <a:ext uri="{FF2B5EF4-FFF2-40B4-BE49-F238E27FC236}">
                <a16:creationId xmlns:a16="http://schemas.microsoft.com/office/drawing/2014/main" id="{8D8BD36A-8C44-49F6-B66C-FD4A31175878}"/>
              </a:ext>
            </a:extLst>
          </p:cNvPr>
          <p:cNvSpPr/>
          <p:nvPr/>
        </p:nvSpPr>
        <p:spPr>
          <a:xfrm>
            <a:off x="10550617" y="4007033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2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FEDE0A84-ADEA-4F5F-BFCE-AC46AB8EADB4}"/>
              </a:ext>
            </a:extLst>
          </p:cNvPr>
          <p:cNvCxnSpPr/>
          <p:nvPr/>
        </p:nvCxnSpPr>
        <p:spPr>
          <a:xfrm>
            <a:off x="1131211" y="5613381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 32">
            <a:extLst>
              <a:ext uri="{FF2B5EF4-FFF2-40B4-BE49-F238E27FC236}">
                <a16:creationId xmlns:a16="http://schemas.microsoft.com/office/drawing/2014/main" id="{D6D014A4-391E-4427-A522-53E2BC499838}"/>
              </a:ext>
            </a:extLst>
          </p:cNvPr>
          <p:cNvSpPr/>
          <p:nvPr/>
        </p:nvSpPr>
        <p:spPr>
          <a:xfrm>
            <a:off x="1101219" y="5735276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9B17DF5F-D8A6-4DE7-8C1A-A85BC7450D39}"/>
              </a:ext>
            </a:extLst>
          </p:cNvPr>
          <p:cNvCxnSpPr>
            <a:cxnSpLocks/>
          </p:cNvCxnSpPr>
          <p:nvPr/>
        </p:nvCxnSpPr>
        <p:spPr>
          <a:xfrm>
            <a:off x="1308854" y="5494775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CDC966F2-ABB0-4280-8718-5C249C375861}"/>
              </a:ext>
            </a:extLst>
          </p:cNvPr>
          <p:cNvCxnSpPr>
            <a:cxnSpLocks/>
          </p:cNvCxnSpPr>
          <p:nvPr/>
        </p:nvCxnSpPr>
        <p:spPr>
          <a:xfrm>
            <a:off x="10743261" y="5494775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9A2672E1-69BE-46E8-9E7B-A0A3CA4A9CF1}"/>
              </a:ext>
            </a:extLst>
          </p:cNvPr>
          <p:cNvCxnSpPr/>
          <p:nvPr/>
        </p:nvCxnSpPr>
        <p:spPr>
          <a:xfrm>
            <a:off x="1135527" y="7302003"/>
            <a:ext cx="9901550" cy="0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Rectangle 46">
            <a:extLst>
              <a:ext uri="{FF2B5EF4-FFF2-40B4-BE49-F238E27FC236}">
                <a16:creationId xmlns:a16="http://schemas.microsoft.com/office/drawing/2014/main" id="{69D27274-DD45-48A0-9CA2-4F5BBA32EB93}"/>
              </a:ext>
            </a:extLst>
          </p:cNvPr>
          <p:cNvSpPr/>
          <p:nvPr/>
        </p:nvSpPr>
        <p:spPr>
          <a:xfrm>
            <a:off x="1121057" y="7389702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latin typeface="Cambria" panose="02040503050406030204" pitchFamily="18" charset="0"/>
                <a:ea typeface="Cambria" panose="02040503050406030204" pitchFamily="18" charset="0"/>
              </a:rPr>
              <a:t>0</a:t>
            </a:r>
          </a:p>
        </p:txBody>
      </p: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02137B80-AB10-4849-B6B7-32921C25271A}"/>
              </a:ext>
            </a:extLst>
          </p:cNvPr>
          <p:cNvCxnSpPr>
            <a:cxnSpLocks/>
          </p:cNvCxnSpPr>
          <p:nvPr/>
        </p:nvCxnSpPr>
        <p:spPr>
          <a:xfrm>
            <a:off x="1313170" y="718339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05078226-28AC-45F2-ADF5-DBC4498BD30B}"/>
              </a:ext>
            </a:extLst>
          </p:cNvPr>
          <p:cNvCxnSpPr>
            <a:cxnSpLocks/>
          </p:cNvCxnSpPr>
          <p:nvPr/>
        </p:nvCxnSpPr>
        <p:spPr>
          <a:xfrm>
            <a:off x="3245297" y="719838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78944E1-EAE5-41A4-A364-7B1CCD46D693}"/>
                  </a:ext>
                </a:extLst>
              </p:cNvPr>
              <p:cNvSpPr txBox="1"/>
              <p:nvPr/>
            </p:nvSpPr>
            <p:spPr>
              <a:xfrm>
                <a:off x="10633733" y="5825910"/>
                <a:ext cx="253274" cy="6914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4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𝟑</m:t>
                          </m:r>
                        </m:num>
                        <m:den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E78944E1-EAE5-41A4-A364-7B1CCD46D6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33733" y="5825910"/>
                <a:ext cx="253274" cy="691471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685F53D-611A-484B-AB45-95EA5D724939}"/>
                  </a:ext>
                </a:extLst>
              </p:cNvPr>
              <p:cNvSpPr txBox="1"/>
              <p:nvPr/>
            </p:nvSpPr>
            <p:spPr>
              <a:xfrm>
                <a:off x="3113209" y="7517249"/>
                <a:ext cx="253274" cy="69403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4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400" b="1" i="1" smtClean="0">
                              <a:latin typeface="Cambria Math" panose="02040503050406030204" pitchFamily="18" charset="0"/>
                            </a:rPr>
                            <m:t>𝟖</m:t>
                          </m:r>
                        </m:den>
                      </m:f>
                    </m:oMath>
                  </m:oMathPara>
                </a14:m>
                <a:endParaRPr lang="en-GB" b="1" dirty="0"/>
              </a:p>
            </p:txBody>
          </p:sp>
        </mc:Choice>
        <mc:Fallback xmlns=""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685F53D-611A-484B-AB45-95EA5D7249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3209" y="7517249"/>
                <a:ext cx="253274" cy="69403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8D80CC9-632B-4656-8F91-E707DBD0CAC5}"/>
                  </a:ext>
                </a:extLst>
              </p:cNvPr>
              <p:cNvSpPr/>
              <p:nvPr/>
            </p:nvSpPr>
            <p:spPr>
              <a:xfrm>
                <a:off x="5783959" y="1137984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8D80CC9-632B-4656-8F91-E707DBD0CA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83959" y="1137984"/>
                <a:ext cx="481221" cy="89896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0A77D9E2-D9D6-4740-8AED-17F31C9A509C}"/>
                  </a:ext>
                </a:extLst>
              </p:cNvPr>
              <p:cNvSpPr/>
              <p:nvPr/>
            </p:nvSpPr>
            <p:spPr>
              <a:xfrm>
                <a:off x="3439962" y="1137984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0A77D9E2-D9D6-4740-8AED-17F31C9A509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9962" y="1137984"/>
                <a:ext cx="481221" cy="89896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6D1A767E-B764-43B6-A838-2A9936B96631}"/>
                  </a:ext>
                </a:extLst>
              </p:cNvPr>
              <p:cNvSpPr/>
              <p:nvPr/>
            </p:nvSpPr>
            <p:spPr>
              <a:xfrm>
                <a:off x="3432852" y="2847306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6D1A767E-B764-43B6-A838-2A9936B966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2852" y="2847306"/>
                <a:ext cx="481221" cy="89896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3F0BC21-34EA-48B3-B13E-B51EEF9ABE89}"/>
                  </a:ext>
                </a:extLst>
              </p:cNvPr>
              <p:cNvSpPr/>
              <p:nvPr/>
            </p:nvSpPr>
            <p:spPr>
              <a:xfrm>
                <a:off x="2262294" y="2848836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C3F0BC21-34EA-48B3-B13E-B51EEF9ABE8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62294" y="2848836"/>
                <a:ext cx="481221" cy="89896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67A42000-BD8D-4770-9380-3C5DD6561FBD}"/>
                  </a:ext>
                </a:extLst>
              </p:cNvPr>
              <p:cNvSpPr/>
              <p:nvPr/>
            </p:nvSpPr>
            <p:spPr>
              <a:xfrm>
                <a:off x="7375946" y="4591808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67A42000-BD8D-4770-9380-3C5DD6561FB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75946" y="4591808"/>
                <a:ext cx="481221" cy="89896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561FC417-1CFA-437F-9A05-EAFC3E9EA92B}"/>
                  </a:ext>
                </a:extLst>
              </p:cNvPr>
              <p:cNvSpPr/>
              <p:nvPr/>
            </p:nvSpPr>
            <p:spPr>
              <a:xfrm>
                <a:off x="4206961" y="4574799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561FC417-1CFA-437F-9A05-EAFC3E9EA9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06961" y="4574799"/>
                <a:ext cx="481221" cy="89896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9C4FC27D-19F1-4DE6-A44C-E9EB9D09D5F4}"/>
              </a:ext>
            </a:extLst>
          </p:cNvPr>
          <p:cNvCxnSpPr>
            <a:cxnSpLocks/>
          </p:cNvCxnSpPr>
          <p:nvPr/>
        </p:nvCxnSpPr>
        <p:spPr>
          <a:xfrm>
            <a:off x="3672091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7CE7197B-6002-44C6-8F01-F608ED306B51}"/>
              </a:ext>
            </a:extLst>
          </p:cNvPr>
          <p:cNvCxnSpPr>
            <a:cxnSpLocks/>
          </p:cNvCxnSpPr>
          <p:nvPr/>
        </p:nvCxnSpPr>
        <p:spPr>
          <a:xfrm>
            <a:off x="6009579" y="2050027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2E66928B-832F-44F5-8C6E-675D05ED0FDD}"/>
              </a:ext>
            </a:extLst>
          </p:cNvPr>
          <p:cNvCxnSpPr>
            <a:cxnSpLocks/>
          </p:cNvCxnSpPr>
          <p:nvPr/>
        </p:nvCxnSpPr>
        <p:spPr>
          <a:xfrm>
            <a:off x="6009579" y="3755169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E1CDAFF3-790F-44F8-94C0-4C351DCD4C41}"/>
              </a:ext>
            </a:extLst>
          </p:cNvPr>
          <p:cNvCxnSpPr>
            <a:cxnSpLocks/>
          </p:cNvCxnSpPr>
          <p:nvPr/>
        </p:nvCxnSpPr>
        <p:spPr>
          <a:xfrm>
            <a:off x="3672091" y="3776250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D1000450-DC11-4B85-B982-830071EE6B70}"/>
              </a:ext>
            </a:extLst>
          </p:cNvPr>
          <p:cNvCxnSpPr>
            <a:cxnSpLocks/>
          </p:cNvCxnSpPr>
          <p:nvPr/>
        </p:nvCxnSpPr>
        <p:spPr>
          <a:xfrm>
            <a:off x="2490427" y="3765709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0400713A-4CE7-4F4D-B459-294F1E04F2B4}"/>
              </a:ext>
            </a:extLst>
          </p:cNvPr>
          <p:cNvCxnSpPr>
            <a:cxnSpLocks/>
          </p:cNvCxnSpPr>
          <p:nvPr/>
        </p:nvCxnSpPr>
        <p:spPr>
          <a:xfrm>
            <a:off x="4441642" y="5503743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D5AECE11-6484-4749-A701-99B82A406A4A}"/>
              </a:ext>
            </a:extLst>
          </p:cNvPr>
          <p:cNvCxnSpPr>
            <a:cxnSpLocks/>
          </p:cNvCxnSpPr>
          <p:nvPr/>
        </p:nvCxnSpPr>
        <p:spPr>
          <a:xfrm>
            <a:off x="7607068" y="5498078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B02C3B3E-4EC4-4216-B371-20D4FD408707}"/>
              </a:ext>
            </a:extLst>
          </p:cNvPr>
          <p:cNvCxnSpPr>
            <a:cxnSpLocks/>
          </p:cNvCxnSpPr>
          <p:nvPr/>
        </p:nvCxnSpPr>
        <p:spPr>
          <a:xfrm>
            <a:off x="5167183" y="7182484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9810AFE6-6FA0-45A4-AE61-394A34927354}"/>
              </a:ext>
            </a:extLst>
          </p:cNvPr>
          <p:cNvCxnSpPr>
            <a:cxnSpLocks/>
          </p:cNvCxnSpPr>
          <p:nvPr/>
        </p:nvCxnSpPr>
        <p:spPr>
          <a:xfrm>
            <a:off x="7135589" y="7182484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F7A4DA72-EF91-49E5-9919-8C336F3F1336}"/>
              </a:ext>
            </a:extLst>
          </p:cNvPr>
          <p:cNvCxnSpPr>
            <a:cxnSpLocks/>
          </p:cNvCxnSpPr>
          <p:nvPr/>
        </p:nvCxnSpPr>
        <p:spPr>
          <a:xfrm>
            <a:off x="8991041" y="7182484"/>
            <a:ext cx="0" cy="237198"/>
          </a:xfrm>
          <a:prstGeom prst="line">
            <a:avLst/>
          </a:prstGeom>
          <a:ln w="762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34536C9E-A0C4-4981-A319-54D8D215CC35}"/>
                  </a:ext>
                </a:extLst>
              </p:cNvPr>
              <p:cNvSpPr/>
              <p:nvPr/>
            </p:nvSpPr>
            <p:spPr>
              <a:xfrm>
                <a:off x="8755124" y="6246218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34536C9E-A0C4-4981-A319-54D8D215CC3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55124" y="6246218"/>
                <a:ext cx="481221" cy="898964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45B79009-94FE-463C-8DAA-067C9388260A}"/>
                  </a:ext>
                </a:extLst>
              </p:cNvPr>
              <p:cNvSpPr/>
              <p:nvPr/>
            </p:nvSpPr>
            <p:spPr>
              <a:xfrm>
                <a:off x="4926572" y="6244199"/>
                <a:ext cx="481221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GB" sz="2800" b="1" i="1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>
                            <a:rPr lang="en-GB" sz="2800" b="1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𝟒</m:t>
                          </m:r>
                        </m:den>
                      </m:f>
                    </m:oMath>
                  </m:oMathPara>
                </a14:m>
                <a:endParaRPr lang="en-GB" dirty="0"/>
              </a:p>
            </p:txBody>
          </p:sp>
        </mc:Choice>
        <mc:Fallback xmlns=""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45B79009-94FE-463C-8DAA-067C938826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6572" y="6244199"/>
                <a:ext cx="481221" cy="898964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49859477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1395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38: Sharing contexts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368355E7-A270-4DDD-945E-229E1B5C416A}"/>
              </a:ext>
            </a:extLst>
          </p:cNvPr>
          <p:cNvCxnSpPr>
            <a:cxnSpLocks/>
          </p:cNvCxnSpPr>
          <p:nvPr/>
        </p:nvCxnSpPr>
        <p:spPr>
          <a:xfrm>
            <a:off x="6096000" y="1425675"/>
            <a:ext cx="0" cy="6840000"/>
          </a:xfrm>
          <a:prstGeom prst="line">
            <a:avLst/>
          </a:prstGeom>
          <a:ln w="635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Graphic 9" descr="Man">
            <a:extLst>
              <a:ext uri="{FF2B5EF4-FFF2-40B4-BE49-F238E27FC236}">
                <a16:creationId xmlns:a16="http://schemas.microsoft.com/office/drawing/2014/main" id="{F2510C1C-28B9-42AE-BF40-F8742D85D1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984535" y="3614293"/>
            <a:ext cx="1080000" cy="1080000"/>
          </a:xfrm>
          <a:prstGeom prst="rect">
            <a:avLst/>
          </a:prstGeom>
        </p:spPr>
      </p:pic>
      <p:pic>
        <p:nvPicPr>
          <p:cNvPr id="12" name="Graphic 11" descr="Woman">
            <a:extLst>
              <a:ext uri="{FF2B5EF4-FFF2-40B4-BE49-F238E27FC236}">
                <a16:creationId xmlns:a16="http://schemas.microsoft.com/office/drawing/2014/main" id="{3940D1B6-CD82-44A7-9609-7A804015D6D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08194" y="1840656"/>
            <a:ext cx="1080000" cy="1080000"/>
          </a:xfrm>
          <a:prstGeom prst="rect">
            <a:avLst/>
          </a:prstGeom>
        </p:spPr>
      </p:pic>
      <p:pic>
        <p:nvPicPr>
          <p:cNvPr id="62" name="Graphic 61" descr="Woman">
            <a:extLst>
              <a:ext uri="{FF2B5EF4-FFF2-40B4-BE49-F238E27FC236}">
                <a16:creationId xmlns:a16="http://schemas.microsoft.com/office/drawing/2014/main" id="{3FBF5B4E-D320-4AAF-9746-F3C6562E9ED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77609" y="5467352"/>
            <a:ext cx="1080000" cy="1080000"/>
          </a:xfrm>
          <a:prstGeom prst="rect">
            <a:avLst/>
          </a:prstGeom>
        </p:spPr>
      </p:pic>
      <p:pic>
        <p:nvPicPr>
          <p:cNvPr id="64" name="Graphic 63" descr="Woman">
            <a:extLst>
              <a:ext uri="{FF2B5EF4-FFF2-40B4-BE49-F238E27FC236}">
                <a16:creationId xmlns:a16="http://schemas.microsoft.com/office/drawing/2014/main" id="{4EFC1FE3-A104-42E2-B8EA-E29FC771A98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08194" y="5444871"/>
            <a:ext cx="1080000" cy="1080000"/>
          </a:xfrm>
          <a:prstGeom prst="rect">
            <a:avLst/>
          </a:prstGeom>
        </p:spPr>
      </p:pic>
      <p:pic>
        <p:nvPicPr>
          <p:cNvPr id="67" name="Graphic 66" descr="Woman">
            <a:extLst>
              <a:ext uri="{FF2B5EF4-FFF2-40B4-BE49-F238E27FC236}">
                <a16:creationId xmlns:a16="http://schemas.microsoft.com/office/drawing/2014/main" id="{5951957F-7968-47AA-B230-374EB07E494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77609" y="1840656"/>
            <a:ext cx="1080000" cy="1080000"/>
          </a:xfrm>
          <a:prstGeom prst="rect">
            <a:avLst/>
          </a:prstGeom>
        </p:spPr>
      </p:pic>
      <p:pic>
        <p:nvPicPr>
          <p:cNvPr id="68" name="Graphic 67" descr="Man">
            <a:extLst>
              <a:ext uri="{FF2B5EF4-FFF2-40B4-BE49-F238E27FC236}">
                <a16:creationId xmlns:a16="http://schemas.microsoft.com/office/drawing/2014/main" id="{9265ED87-55AA-49C7-BE0A-EFA1EB38D7D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21509" y="1504983"/>
            <a:ext cx="1080000" cy="1080000"/>
          </a:xfrm>
          <a:prstGeom prst="rect">
            <a:avLst/>
          </a:prstGeom>
        </p:spPr>
      </p:pic>
      <p:pic>
        <p:nvPicPr>
          <p:cNvPr id="69" name="Graphic 68" descr="Man">
            <a:extLst>
              <a:ext uri="{FF2B5EF4-FFF2-40B4-BE49-F238E27FC236}">
                <a16:creationId xmlns:a16="http://schemas.microsoft.com/office/drawing/2014/main" id="{AA9C118B-E27C-481C-8EFC-0A676283350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228120" y="3601955"/>
            <a:ext cx="1080000" cy="1080000"/>
          </a:xfrm>
          <a:prstGeom prst="rect">
            <a:avLst/>
          </a:prstGeom>
        </p:spPr>
      </p:pic>
      <p:pic>
        <p:nvPicPr>
          <p:cNvPr id="70" name="Graphic 69" descr="Man">
            <a:extLst>
              <a:ext uri="{FF2B5EF4-FFF2-40B4-BE49-F238E27FC236}">
                <a16:creationId xmlns:a16="http://schemas.microsoft.com/office/drawing/2014/main" id="{52E4B00D-39DD-4BE1-8467-BE16E316BF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586591" y="1504983"/>
            <a:ext cx="1080000" cy="1080000"/>
          </a:xfrm>
          <a:prstGeom prst="rect">
            <a:avLst/>
          </a:prstGeom>
        </p:spPr>
      </p:pic>
      <p:pic>
        <p:nvPicPr>
          <p:cNvPr id="71" name="Graphic 70" descr="Man">
            <a:extLst>
              <a:ext uri="{FF2B5EF4-FFF2-40B4-BE49-F238E27FC236}">
                <a16:creationId xmlns:a16="http://schemas.microsoft.com/office/drawing/2014/main" id="{551F3959-2B8F-4877-AB3C-E29C3E35BDE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21509" y="5581351"/>
            <a:ext cx="1080000" cy="1080000"/>
          </a:xfrm>
          <a:prstGeom prst="rect">
            <a:avLst/>
          </a:prstGeom>
        </p:spPr>
      </p:pic>
      <p:pic>
        <p:nvPicPr>
          <p:cNvPr id="72" name="Graphic 71" descr="Man">
            <a:extLst>
              <a:ext uri="{FF2B5EF4-FFF2-40B4-BE49-F238E27FC236}">
                <a16:creationId xmlns:a16="http://schemas.microsoft.com/office/drawing/2014/main" id="{911F3E06-0114-4890-88FA-027B028016D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586591" y="5603832"/>
            <a:ext cx="1080000" cy="1080000"/>
          </a:xfrm>
          <a:prstGeom prst="rect">
            <a:avLst/>
          </a:prstGeom>
        </p:spPr>
      </p:pic>
      <p:grpSp>
        <p:nvGrpSpPr>
          <p:cNvPr id="13" name="Group 12">
            <a:extLst>
              <a:ext uri="{FF2B5EF4-FFF2-40B4-BE49-F238E27FC236}">
                <a16:creationId xmlns:a16="http://schemas.microsoft.com/office/drawing/2014/main" id="{A2C8E546-0BE2-4FC7-8741-38E1EB7A8E81}"/>
              </a:ext>
            </a:extLst>
          </p:cNvPr>
          <p:cNvGrpSpPr/>
          <p:nvPr/>
        </p:nvGrpSpPr>
        <p:grpSpPr>
          <a:xfrm flipH="1">
            <a:off x="1979328" y="3000908"/>
            <a:ext cx="756000" cy="756000"/>
            <a:chOff x="2102585" y="3395000"/>
            <a:chExt cx="864000" cy="864000"/>
          </a:xfrm>
        </p:grpSpPr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22F30A0A-C77E-461D-9746-5807381C45A4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27898D94-171C-4544-AC91-0220740600B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16927C7-C9A6-4FC2-A9FB-0F9853948B48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06853352-C047-45A3-8CE0-B2FEE499C025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004B1285-506E-43A3-9254-35D0898CF33E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A4F0C8B-1701-4BB4-A7E8-405BBC500532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2BC8094E-E90E-46F7-94E7-2786B33788C0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438BBBBE-948C-4511-B292-825050355156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246E9009-375B-418D-965E-8E8857195170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B526D39E-1C3E-4F4F-84C6-D2C4C59082FD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BD44E26D-1034-4F9C-908F-7074488102AC}"/>
              </a:ext>
            </a:extLst>
          </p:cNvPr>
          <p:cNvGrpSpPr/>
          <p:nvPr/>
        </p:nvGrpSpPr>
        <p:grpSpPr>
          <a:xfrm rot="16200000">
            <a:off x="2515150" y="4787572"/>
            <a:ext cx="756000" cy="756000"/>
            <a:chOff x="2102585" y="3395000"/>
            <a:chExt cx="864000" cy="864000"/>
          </a:xfrm>
        </p:grpSpPr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00E14130-891F-4CC9-9EE8-BD0B5EF6AC2B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5B2100D6-BADC-490C-8003-ADBF7CA4FE95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9319A7A2-5382-49A2-A5DE-D5AC4C8FC9F6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4DEEEFF7-876C-4726-8C26-AD02F46D9B96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830787B6-F65B-4BC5-B38A-34E2EEFB6F37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5C3C6AA4-54CF-4EEF-85CE-645AD4AE29C8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91B1BC9B-F1B6-437D-BCAC-9CA06412C5B0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69FE92B1-8E53-4571-A771-A3A52476E095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CEB08B05-F8E8-4C74-A660-7B0CEDC7F361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9E5E4962-008D-4F2C-B22E-5A065302D922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40B4D72C-59D3-4F74-BB1B-5BEEBDE108AE}"/>
              </a:ext>
            </a:extLst>
          </p:cNvPr>
          <p:cNvGrpSpPr/>
          <p:nvPr/>
        </p:nvGrpSpPr>
        <p:grpSpPr>
          <a:xfrm flipV="1">
            <a:off x="1519347" y="4108569"/>
            <a:ext cx="756000" cy="756000"/>
            <a:chOff x="2102585" y="3395000"/>
            <a:chExt cx="864000" cy="864000"/>
          </a:xfrm>
        </p:grpSpPr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F1D8487A-8712-4473-B7B8-6C3EFCC7DDCF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1C263ABC-1B3B-44BD-A189-BE3773AA969C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" name="Oval 102">
              <a:extLst>
                <a:ext uri="{FF2B5EF4-FFF2-40B4-BE49-F238E27FC236}">
                  <a16:creationId xmlns:a16="http://schemas.microsoft.com/office/drawing/2014/main" id="{98980BF9-F1D9-4213-ACBC-348B31510A8A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64AEF1B3-0A2C-48B2-A5F3-65BEDB3E9FC7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09DD1284-B756-4258-AE18-861C80321840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061919BA-7114-4551-8641-45BA80E2F5B2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E63F9F78-80FC-4B48-ABF3-1ED7CEA574F1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99E6217A-45C4-42A9-A844-3D1A5EEDF98E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1C94F9DF-72D1-453E-BBC2-0FE2B0A341F6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931C51F5-28F9-40F4-BADA-1BD3EB761CFF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639D7798-AB00-48E3-84DB-BC8E058424A2}"/>
              </a:ext>
            </a:extLst>
          </p:cNvPr>
          <p:cNvGrpSpPr/>
          <p:nvPr/>
        </p:nvGrpSpPr>
        <p:grpSpPr>
          <a:xfrm rot="5400000">
            <a:off x="3444477" y="3976002"/>
            <a:ext cx="756000" cy="756000"/>
            <a:chOff x="2102585" y="3395000"/>
            <a:chExt cx="864000" cy="864000"/>
          </a:xfrm>
        </p:grpSpPr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0A3D9363-C94A-4683-8243-6EBCFAEB1D2B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F743D448-08E3-4525-A2DF-7963080B3712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4" name="Oval 113">
              <a:extLst>
                <a:ext uri="{FF2B5EF4-FFF2-40B4-BE49-F238E27FC236}">
                  <a16:creationId xmlns:a16="http://schemas.microsoft.com/office/drawing/2014/main" id="{4B91AB7F-31A8-4641-BB65-302EE1DAF7A6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5" name="Oval 114">
              <a:extLst>
                <a:ext uri="{FF2B5EF4-FFF2-40B4-BE49-F238E27FC236}">
                  <a16:creationId xmlns:a16="http://schemas.microsoft.com/office/drawing/2014/main" id="{F0F67D5D-7DFD-432B-90EF-962BFE4E7582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847A532-D977-4A1E-B771-47DA51D7B64C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D375B46C-0095-4A61-8E27-5E1E7DC953B1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16D9E372-308D-4186-B820-F90BD03ECE85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1F4802A6-073A-49C8-B872-7DA616DB860A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BF9EAE57-9A18-4BBB-9E22-41A139AE29DD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1" name="Oval 120">
              <a:extLst>
                <a:ext uri="{FF2B5EF4-FFF2-40B4-BE49-F238E27FC236}">
                  <a16:creationId xmlns:a16="http://schemas.microsoft.com/office/drawing/2014/main" id="{97C081EC-8E7E-45A4-BDB9-7C9610E1EBA6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49C0FB8-473B-4D27-A105-56B65B9894A9}"/>
              </a:ext>
            </a:extLst>
          </p:cNvPr>
          <p:cNvGrpSpPr/>
          <p:nvPr/>
        </p:nvGrpSpPr>
        <p:grpSpPr>
          <a:xfrm>
            <a:off x="3054241" y="2991176"/>
            <a:ext cx="756000" cy="756000"/>
            <a:chOff x="2102585" y="3395000"/>
            <a:chExt cx="864000" cy="864000"/>
          </a:xfrm>
        </p:grpSpPr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47938E37-0898-403D-A6BD-434995DEAC4E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392B18DA-61D4-407D-B8E2-BE1361CF5073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FC2DCBB8-4BDE-471A-AFA0-07798B5F166E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C6B3DCC5-3CB1-4282-BA79-71D575ED4034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4F52EAFC-31C3-4C62-9F6B-8CAD74009F25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6D95D407-CE93-4D3C-8352-B0CF9D17C2CF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B3644A6B-2802-4B5F-B881-C53C6190679D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0" name="Oval 129">
              <a:extLst>
                <a:ext uri="{FF2B5EF4-FFF2-40B4-BE49-F238E27FC236}">
                  <a16:creationId xmlns:a16="http://schemas.microsoft.com/office/drawing/2014/main" id="{0A497F17-278F-46ED-987E-D529FF5656D4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33010495-BFC1-481A-865C-2F52D896A2E1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2271B69F-C78A-4809-8A2E-0783D6F2B516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D70B4B16-6D44-4DED-890F-77575195FBF5}"/>
              </a:ext>
            </a:extLst>
          </p:cNvPr>
          <p:cNvGrpSpPr/>
          <p:nvPr/>
        </p:nvGrpSpPr>
        <p:grpSpPr>
          <a:xfrm rot="16200000">
            <a:off x="7965762" y="3250012"/>
            <a:ext cx="756000" cy="756000"/>
            <a:chOff x="2102585" y="3395000"/>
            <a:chExt cx="864000" cy="864000"/>
          </a:xfrm>
        </p:grpSpPr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840D2E3F-E9C1-41DF-8C30-2FE54A893527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EF90F531-1733-4106-9227-19BD7F798F29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757B8563-9F3C-4E28-887B-CE92CCAC0300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345C40B5-2428-400A-9B99-680B40C62411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8" name="Oval 137">
              <a:extLst>
                <a:ext uri="{FF2B5EF4-FFF2-40B4-BE49-F238E27FC236}">
                  <a16:creationId xmlns:a16="http://schemas.microsoft.com/office/drawing/2014/main" id="{30E31580-B250-49D6-88F9-4ABD5D689196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128F6C4E-0BFC-407B-A763-44E8BF44E0DF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856C299E-3C35-4197-B90C-63FC1B8354A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EA779830-B0EB-4749-9F15-D4CB1FD47A47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7426EF62-50A5-4FE8-B26F-1C8DFB2C2C85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18FC4179-0E56-419E-924C-DDABC910C197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D85976A4-247F-4DAC-8957-B7F7C3271B9E}"/>
              </a:ext>
            </a:extLst>
          </p:cNvPr>
          <p:cNvGrpSpPr/>
          <p:nvPr/>
        </p:nvGrpSpPr>
        <p:grpSpPr>
          <a:xfrm>
            <a:off x="8802355" y="2788572"/>
            <a:ext cx="756000" cy="756000"/>
            <a:chOff x="2102585" y="3395000"/>
            <a:chExt cx="864000" cy="864000"/>
          </a:xfrm>
        </p:grpSpPr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694782FF-B326-4EDF-A959-CA776FF52248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3559611A-2CDF-47FF-8D20-7617B1ADEAD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F01E247D-8227-47AB-95E8-64ED81406CA1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0DF74A28-BAF8-4B3C-92F6-DFCCD3AC9C7F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4D5F500F-03FA-41DE-88B7-CEA2EFABE2E1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FDDBCC2C-C3C1-4648-969D-52FE6C0CAD70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3ACB969A-5356-4598-ACF2-AA0362B8453A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DFA50326-0C49-488F-92EE-6A47809C6C5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465F16D9-1482-4BEF-A7A4-6A51879C72F8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B52B779E-CBA6-446D-9EA2-3CC2800A761A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B64637F3-3EA8-40AB-BD75-0B2C72A82D9A}"/>
              </a:ext>
            </a:extLst>
          </p:cNvPr>
          <p:cNvGrpSpPr/>
          <p:nvPr/>
        </p:nvGrpSpPr>
        <p:grpSpPr>
          <a:xfrm>
            <a:off x="8790404" y="3704884"/>
            <a:ext cx="756000" cy="756000"/>
            <a:chOff x="2102585" y="3395000"/>
            <a:chExt cx="864000" cy="864000"/>
          </a:xfrm>
        </p:grpSpPr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9D4B4A5D-D1C9-4A24-9A6C-619806F7A746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ECB1ED27-5F42-425A-B363-27AF4A9A4796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FAD14B19-C827-44A0-A030-05047F0CD68C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DC594883-D492-4791-AB2D-1D1CDBC45B58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5D5D2AE7-9796-4AAA-B518-6184121B50A7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7C8A4BB5-BE05-4BBE-941C-4DD3409B47A5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66A42B6C-B17E-4552-8785-00C5BE541962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C7424065-7ED1-44F7-9452-9F0A31598EB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4" name="Oval 163">
              <a:extLst>
                <a:ext uri="{FF2B5EF4-FFF2-40B4-BE49-F238E27FC236}">
                  <a16:creationId xmlns:a16="http://schemas.microsoft.com/office/drawing/2014/main" id="{7078E3C0-9F3B-4AB5-87EA-739396FEFFD3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F5A0DB79-C38D-49D0-AAAB-F945A95A33FA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7B3080A0-46CA-4CA6-B247-EEAE89B93F57}"/>
              </a:ext>
            </a:extLst>
          </p:cNvPr>
          <p:cNvGrpSpPr/>
          <p:nvPr/>
        </p:nvGrpSpPr>
        <p:grpSpPr>
          <a:xfrm flipV="1">
            <a:off x="7864131" y="4130837"/>
            <a:ext cx="756000" cy="756000"/>
            <a:chOff x="2102585" y="3395000"/>
            <a:chExt cx="864000" cy="864000"/>
          </a:xfrm>
        </p:grpSpPr>
        <p:sp>
          <p:nvSpPr>
            <p:cNvPr id="167" name="Oval 166">
              <a:extLst>
                <a:ext uri="{FF2B5EF4-FFF2-40B4-BE49-F238E27FC236}">
                  <a16:creationId xmlns:a16="http://schemas.microsoft.com/office/drawing/2014/main" id="{FADE5481-CCFB-4DA9-B7D4-158AA1D159E8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8" name="Oval 167">
              <a:extLst>
                <a:ext uri="{FF2B5EF4-FFF2-40B4-BE49-F238E27FC236}">
                  <a16:creationId xmlns:a16="http://schemas.microsoft.com/office/drawing/2014/main" id="{BB59AB3E-E8A9-402B-BC2B-61F597551DF1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1C3B016D-0948-4C12-916D-3A0FBD311BC0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0" name="Oval 169">
              <a:extLst>
                <a:ext uri="{FF2B5EF4-FFF2-40B4-BE49-F238E27FC236}">
                  <a16:creationId xmlns:a16="http://schemas.microsoft.com/office/drawing/2014/main" id="{0D0972C5-CC5A-4C45-82F8-3D5D5496FB5C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F6C3FBE2-1B20-4F25-AA12-F77088130179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2" name="Oval 171">
              <a:extLst>
                <a:ext uri="{FF2B5EF4-FFF2-40B4-BE49-F238E27FC236}">
                  <a16:creationId xmlns:a16="http://schemas.microsoft.com/office/drawing/2014/main" id="{8A612BF7-01FC-4E9B-AC53-F0045D611F17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BD507849-DAD7-4027-B122-6C12D589CAC3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AA4555C3-AFEA-4F78-8109-8F414AF6ED75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3A1EEB76-CFD6-488E-952C-E43B67A504A3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E4F66094-1661-4A41-9365-BAF1708E10B1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A20F5533-0E91-4FE7-A140-F942ABC0DB28}"/>
              </a:ext>
            </a:extLst>
          </p:cNvPr>
          <p:cNvGrpSpPr/>
          <p:nvPr/>
        </p:nvGrpSpPr>
        <p:grpSpPr>
          <a:xfrm flipH="1">
            <a:off x="8752296" y="4595456"/>
            <a:ext cx="756000" cy="756000"/>
            <a:chOff x="2102585" y="3395000"/>
            <a:chExt cx="864000" cy="864000"/>
          </a:xfrm>
        </p:grpSpPr>
        <p:sp>
          <p:nvSpPr>
            <p:cNvPr id="178" name="Oval 177">
              <a:extLst>
                <a:ext uri="{FF2B5EF4-FFF2-40B4-BE49-F238E27FC236}">
                  <a16:creationId xmlns:a16="http://schemas.microsoft.com/office/drawing/2014/main" id="{37D836B1-4D0A-44B9-A6BA-5FCA9E355384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D942590A-04E0-477C-91CF-C4A5F3F5AEA8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C25325F5-9A10-42CE-8B4D-5EF729CB048D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99B1C310-7451-4E2D-833B-14D72465DAC6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3E79ECE7-71B6-40FF-84F0-D9B86D6EDEE8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5AB510B6-3CE7-4080-84A7-22738CAF8018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AB6694AB-8B90-48D3-872A-0803C5EB747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ED128B3C-0E7A-430C-AE34-57E63ECD1342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A07A2A28-2EDF-4CCB-BE59-C443BC40952A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5A5D1842-ED10-4108-9979-2ED2BFFACB91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01925562-7E02-4E91-8828-3FFB192486AE}"/>
              </a:ext>
            </a:extLst>
          </p:cNvPr>
          <p:cNvGrpSpPr/>
          <p:nvPr/>
        </p:nvGrpSpPr>
        <p:grpSpPr>
          <a:xfrm>
            <a:off x="9624870" y="3982443"/>
            <a:ext cx="756000" cy="756000"/>
            <a:chOff x="2102585" y="3395000"/>
            <a:chExt cx="864000" cy="864000"/>
          </a:xfrm>
        </p:grpSpPr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0A3BC9A7-B832-410B-ADA4-CCF41018EEBA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0" name="Oval 189">
              <a:extLst>
                <a:ext uri="{FF2B5EF4-FFF2-40B4-BE49-F238E27FC236}">
                  <a16:creationId xmlns:a16="http://schemas.microsoft.com/office/drawing/2014/main" id="{936E25A1-1D8E-4162-BF3B-EE39F9803CD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1" name="Oval 190">
              <a:extLst>
                <a:ext uri="{FF2B5EF4-FFF2-40B4-BE49-F238E27FC236}">
                  <a16:creationId xmlns:a16="http://schemas.microsoft.com/office/drawing/2014/main" id="{4ED35451-6727-4BBC-8C6C-8676BAB751F2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C11F197A-2915-4B32-BB05-FA51E7927512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3" name="Oval 192">
              <a:extLst>
                <a:ext uri="{FF2B5EF4-FFF2-40B4-BE49-F238E27FC236}">
                  <a16:creationId xmlns:a16="http://schemas.microsoft.com/office/drawing/2014/main" id="{79315DEE-8D44-474C-97E7-25D8DFA30BB8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4" name="Oval 193">
              <a:extLst>
                <a:ext uri="{FF2B5EF4-FFF2-40B4-BE49-F238E27FC236}">
                  <a16:creationId xmlns:a16="http://schemas.microsoft.com/office/drawing/2014/main" id="{4B9AA1E8-1B0C-43D0-9803-2BAAB083361D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AF0C8F96-FFF8-4382-BB74-63D150E0345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6" name="Oval 195">
              <a:extLst>
                <a:ext uri="{FF2B5EF4-FFF2-40B4-BE49-F238E27FC236}">
                  <a16:creationId xmlns:a16="http://schemas.microsoft.com/office/drawing/2014/main" id="{65257D51-22B9-494E-9795-28143426CB59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B3E2E922-7CCC-4F35-A70D-0B85CFB9A77A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8" name="Oval 197">
              <a:extLst>
                <a:ext uri="{FF2B5EF4-FFF2-40B4-BE49-F238E27FC236}">
                  <a16:creationId xmlns:a16="http://schemas.microsoft.com/office/drawing/2014/main" id="{241814E3-AA9A-442E-90CE-BA6873EE0E05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5B540EF8-6DF6-4A7D-B237-DDC8EF3A882D}"/>
              </a:ext>
            </a:extLst>
          </p:cNvPr>
          <p:cNvGrpSpPr/>
          <p:nvPr/>
        </p:nvGrpSpPr>
        <p:grpSpPr>
          <a:xfrm rot="5400000">
            <a:off x="9646802" y="3136874"/>
            <a:ext cx="756000" cy="756000"/>
            <a:chOff x="2102585" y="3395000"/>
            <a:chExt cx="864000" cy="864000"/>
          </a:xfrm>
        </p:grpSpPr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3C22B85B-E97B-4F99-8395-AAED8E1F9F7C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1" name="Oval 200">
              <a:extLst>
                <a:ext uri="{FF2B5EF4-FFF2-40B4-BE49-F238E27FC236}">
                  <a16:creationId xmlns:a16="http://schemas.microsoft.com/office/drawing/2014/main" id="{4917DC00-B586-42C3-92FB-17FF7C57B244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C38E18A3-6108-4C06-BDF3-5F8C314DA787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5FCC8B6D-31E4-4435-941A-2C247B6CAC95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8328F033-E745-4B4D-805F-F23F99C25FF4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5" name="Oval 204">
              <a:extLst>
                <a:ext uri="{FF2B5EF4-FFF2-40B4-BE49-F238E27FC236}">
                  <a16:creationId xmlns:a16="http://schemas.microsoft.com/office/drawing/2014/main" id="{87B766B8-A22F-44C3-9105-E99B471A5EE7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Oval 205">
              <a:extLst>
                <a:ext uri="{FF2B5EF4-FFF2-40B4-BE49-F238E27FC236}">
                  <a16:creationId xmlns:a16="http://schemas.microsoft.com/office/drawing/2014/main" id="{3C5FBD16-98A7-4146-A3D5-C668099BC39C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9D4B485B-E8B2-4F4B-A1AA-3892FBE4347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8C35E4B0-3935-466A-9B8C-A73228148980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9" name="Oval 208">
              <a:extLst>
                <a:ext uri="{FF2B5EF4-FFF2-40B4-BE49-F238E27FC236}">
                  <a16:creationId xmlns:a16="http://schemas.microsoft.com/office/drawing/2014/main" id="{32C8EEFF-87FF-4F53-8AF5-0C7619375BFC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937332846"/>
      </p:ext>
    </p:extLst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1395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38: Sharing contexts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368355E7-A270-4DDD-945E-229E1B5C416A}"/>
              </a:ext>
            </a:extLst>
          </p:cNvPr>
          <p:cNvCxnSpPr>
            <a:cxnSpLocks/>
          </p:cNvCxnSpPr>
          <p:nvPr/>
        </p:nvCxnSpPr>
        <p:spPr>
          <a:xfrm>
            <a:off x="6096000" y="1425675"/>
            <a:ext cx="0" cy="6840000"/>
          </a:xfrm>
          <a:prstGeom prst="line">
            <a:avLst/>
          </a:prstGeom>
          <a:ln w="635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Graphic 9" descr="Man">
            <a:extLst>
              <a:ext uri="{FF2B5EF4-FFF2-40B4-BE49-F238E27FC236}">
                <a16:creationId xmlns:a16="http://schemas.microsoft.com/office/drawing/2014/main" id="{F2510C1C-28B9-42AE-BF40-F8742D85D1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984535" y="3614293"/>
            <a:ext cx="1080000" cy="1080000"/>
          </a:xfrm>
          <a:prstGeom prst="rect">
            <a:avLst/>
          </a:prstGeom>
        </p:spPr>
      </p:pic>
      <p:pic>
        <p:nvPicPr>
          <p:cNvPr id="12" name="Graphic 11" descr="Woman">
            <a:extLst>
              <a:ext uri="{FF2B5EF4-FFF2-40B4-BE49-F238E27FC236}">
                <a16:creationId xmlns:a16="http://schemas.microsoft.com/office/drawing/2014/main" id="{3940D1B6-CD82-44A7-9609-7A804015D6D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08194" y="1840656"/>
            <a:ext cx="1080000" cy="1080000"/>
          </a:xfrm>
          <a:prstGeom prst="rect">
            <a:avLst/>
          </a:prstGeom>
        </p:spPr>
      </p:pic>
      <p:pic>
        <p:nvPicPr>
          <p:cNvPr id="62" name="Graphic 61" descr="Woman">
            <a:extLst>
              <a:ext uri="{FF2B5EF4-FFF2-40B4-BE49-F238E27FC236}">
                <a16:creationId xmlns:a16="http://schemas.microsoft.com/office/drawing/2014/main" id="{3FBF5B4E-D320-4AAF-9746-F3C6562E9ED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77609" y="5467352"/>
            <a:ext cx="1080000" cy="1080000"/>
          </a:xfrm>
          <a:prstGeom prst="rect">
            <a:avLst/>
          </a:prstGeom>
        </p:spPr>
      </p:pic>
      <p:pic>
        <p:nvPicPr>
          <p:cNvPr id="64" name="Graphic 63" descr="Woman">
            <a:extLst>
              <a:ext uri="{FF2B5EF4-FFF2-40B4-BE49-F238E27FC236}">
                <a16:creationId xmlns:a16="http://schemas.microsoft.com/office/drawing/2014/main" id="{4EFC1FE3-A104-42E2-B8EA-E29FC771A98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08194" y="5444871"/>
            <a:ext cx="1080000" cy="1080000"/>
          </a:xfrm>
          <a:prstGeom prst="rect">
            <a:avLst/>
          </a:prstGeom>
        </p:spPr>
      </p:pic>
      <p:pic>
        <p:nvPicPr>
          <p:cNvPr id="67" name="Graphic 66" descr="Woman">
            <a:extLst>
              <a:ext uri="{FF2B5EF4-FFF2-40B4-BE49-F238E27FC236}">
                <a16:creationId xmlns:a16="http://schemas.microsoft.com/office/drawing/2014/main" id="{5951957F-7968-47AA-B230-374EB07E494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77609" y="1840656"/>
            <a:ext cx="1080000" cy="1080000"/>
          </a:xfrm>
          <a:prstGeom prst="rect">
            <a:avLst/>
          </a:prstGeom>
        </p:spPr>
      </p:pic>
      <p:pic>
        <p:nvPicPr>
          <p:cNvPr id="68" name="Graphic 67" descr="Man">
            <a:extLst>
              <a:ext uri="{FF2B5EF4-FFF2-40B4-BE49-F238E27FC236}">
                <a16:creationId xmlns:a16="http://schemas.microsoft.com/office/drawing/2014/main" id="{9265ED87-55AA-49C7-BE0A-EFA1EB38D7D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21509" y="1504983"/>
            <a:ext cx="1080000" cy="1080000"/>
          </a:xfrm>
          <a:prstGeom prst="rect">
            <a:avLst/>
          </a:prstGeom>
        </p:spPr>
      </p:pic>
      <p:pic>
        <p:nvPicPr>
          <p:cNvPr id="69" name="Graphic 68" descr="Man">
            <a:extLst>
              <a:ext uri="{FF2B5EF4-FFF2-40B4-BE49-F238E27FC236}">
                <a16:creationId xmlns:a16="http://schemas.microsoft.com/office/drawing/2014/main" id="{AA9C118B-E27C-481C-8EFC-0A676283350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228120" y="3601955"/>
            <a:ext cx="1080000" cy="1080000"/>
          </a:xfrm>
          <a:prstGeom prst="rect">
            <a:avLst/>
          </a:prstGeom>
        </p:spPr>
      </p:pic>
      <p:pic>
        <p:nvPicPr>
          <p:cNvPr id="70" name="Graphic 69" descr="Man">
            <a:extLst>
              <a:ext uri="{FF2B5EF4-FFF2-40B4-BE49-F238E27FC236}">
                <a16:creationId xmlns:a16="http://schemas.microsoft.com/office/drawing/2014/main" id="{52E4B00D-39DD-4BE1-8467-BE16E316BF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586591" y="1504983"/>
            <a:ext cx="1080000" cy="1080000"/>
          </a:xfrm>
          <a:prstGeom prst="rect">
            <a:avLst/>
          </a:prstGeom>
        </p:spPr>
      </p:pic>
      <p:pic>
        <p:nvPicPr>
          <p:cNvPr id="71" name="Graphic 70" descr="Man">
            <a:extLst>
              <a:ext uri="{FF2B5EF4-FFF2-40B4-BE49-F238E27FC236}">
                <a16:creationId xmlns:a16="http://schemas.microsoft.com/office/drawing/2014/main" id="{551F3959-2B8F-4877-AB3C-E29C3E35BDE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21509" y="5581351"/>
            <a:ext cx="1080000" cy="1080000"/>
          </a:xfrm>
          <a:prstGeom prst="rect">
            <a:avLst/>
          </a:prstGeom>
        </p:spPr>
      </p:pic>
      <p:pic>
        <p:nvPicPr>
          <p:cNvPr id="72" name="Graphic 71" descr="Man">
            <a:extLst>
              <a:ext uri="{FF2B5EF4-FFF2-40B4-BE49-F238E27FC236}">
                <a16:creationId xmlns:a16="http://schemas.microsoft.com/office/drawing/2014/main" id="{911F3E06-0114-4890-88FA-027B028016D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586591" y="5603832"/>
            <a:ext cx="1080000" cy="1080000"/>
          </a:xfrm>
          <a:prstGeom prst="rect">
            <a:avLst/>
          </a:prstGeom>
        </p:spPr>
      </p:pic>
      <p:grpSp>
        <p:nvGrpSpPr>
          <p:cNvPr id="13" name="Group 12">
            <a:extLst>
              <a:ext uri="{FF2B5EF4-FFF2-40B4-BE49-F238E27FC236}">
                <a16:creationId xmlns:a16="http://schemas.microsoft.com/office/drawing/2014/main" id="{A2C8E546-0BE2-4FC7-8741-38E1EB7A8E81}"/>
              </a:ext>
            </a:extLst>
          </p:cNvPr>
          <p:cNvGrpSpPr/>
          <p:nvPr/>
        </p:nvGrpSpPr>
        <p:grpSpPr>
          <a:xfrm flipH="1">
            <a:off x="505634" y="2604588"/>
            <a:ext cx="756000" cy="756000"/>
            <a:chOff x="2102585" y="3395000"/>
            <a:chExt cx="864000" cy="864000"/>
          </a:xfrm>
        </p:grpSpPr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22F30A0A-C77E-461D-9746-5807381C45A4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27898D94-171C-4544-AC91-0220740600B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16927C7-C9A6-4FC2-A9FB-0F9853948B48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06853352-C047-45A3-8CE0-B2FEE499C025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004B1285-506E-43A3-9254-35D0898CF33E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A4F0C8B-1701-4BB4-A7E8-405BBC500532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2BC8094E-E90E-46F7-94E7-2786B33788C0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438BBBBE-948C-4511-B292-825050355156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246E9009-375B-418D-965E-8E8857195170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B526D39E-1C3E-4F4F-84C6-D2C4C59082FD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BD44E26D-1034-4F9C-908F-7074488102AC}"/>
              </a:ext>
            </a:extLst>
          </p:cNvPr>
          <p:cNvGrpSpPr/>
          <p:nvPr/>
        </p:nvGrpSpPr>
        <p:grpSpPr>
          <a:xfrm rot="16200000">
            <a:off x="4147487" y="6110566"/>
            <a:ext cx="756000" cy="756000"/>
            <a:chOff x="2102585" y="3395000"/>
            <a:chExt cx="864000" cy="864000"/>
          </a:xfrm>
        </p:grpSpPr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00E14130-891F-4CC9-9EE8-BD0B5EF6AC2B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5B2100D6-BADC-490C-8003-ADBF7CA4FE95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9319A7A2-5382-49A2-A5DE-D5AC4C8FC9F6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4DEEEFF7-876C-4726-8C26-AD02F46D9B96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830787B6-F65B-4BC5-B38A-34E2EEFB6F37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5C3C6AA4-54CF-4EEF-85CE-645AD4AE29C8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91B1BC9B-F1B6-437D-BCAC-9CA06412C5B0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69FE92B1-8E53-4571-A771-A3A52476E095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CEB08B05-F8E8-4C74-A660-7B0CEDC7F361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9E5E4962-008D-4F2C-B22E-5A065302D922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40B4D72C-59D3-4F74-BB1B-5BEEBDE108AE}"/>
              </a:ext>
            </a:extLst>
          </p:cNvPr>
          <p:cNvGrpSpPr/>
          <p:nvPr/>
        </p:nvGrpSpPr>
        <p:grpSpPr>
          <a:xfrm flipV="1">
            <a:off x="523100" y="6184562"/>
            <a:ext cx="756000" cy="756000"/>
            <a:chOff x="2102585" y="3395000"/>
            <a:chExt cx="864000" cy="864000"/>
          </a:xfrm>
        </p:grpSpPr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F1D8487A-8712-4473-B7B8-6C3EFCC7DDCF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1C263ABC-1B3B-44BD-A189-BE3773AA969C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" name="Oval 102">
              <a:extLst>
                <a:ext uri="{FF2B5EF4-FFF2-40B4-BE49-F238E27FC236}">
                  <a16:creationId xmlns:a16="http://schemas.microsoft.com/office/drawing/2014/main" id="{98980BF9-F1D9-4213-ACBC-348B31510A8A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64AEF1B3-0A2C-48B2-A5F3-65BEDB3E9FC7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09DD1284-B756-4258-AE18-861C80321840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061919BA-7114-4551-8641-45BA80E2F5B2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E63F9F78-80FC-4B48-ABF3-1ED7CEA574F1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99E6217A-45C4-42A9-A844-3D1A5EEDF98E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1C94F9DF-72D1-453E-BBC2-0FE2B0A341F6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931C51F5-28F9-40F4-BADA-1BD3EB761CFF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639D7798-AB00-48E3-84DB-BC8E058424A2}"/>
              </a:ext>
            </a:extLst>
          </p:cNvPr>
          <p:cNvGrpSpPr/>
          <p:nvPr/>
        </p:nvGrpSpPr>
        <p:grpSpPr>
          <a:xfrm rot="5400000">
            <a:off x="2579062" y="4046028"/>
            <a:ext cx="756000" cy="756000"/>
            <a:chOff x="2102585" y="3395000"/>
            <a:chExt cx="864000" cy="864000"/>
          </a:xfrm>
        </p:grpSpPr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0A3D9363-C94A-4683-8243-6EBCFAEB1D2B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F743D448-08E3-4525-A2DF-7963080B3712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4" name="Oval 113">
              <a:extLst>
                <a:ext uri="{FF2B5EF4-FFF2-40B4-BE49-F238E27FC236}">
                  <a16:creationId xmlns:a16="http://schemas.microsoft.com/office/drawing/2014/main" id="{4B91AB7F-31A8-4641-BB65-302EE1DAF7A6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5" name="Oval 114">
              <a:extLst>
                <a:ext uri="{FF2B5EF4-FFF2-40B4-BE49-F238E27FC236}">
                  <a16:creationId xmlns:a16="http://schemas.microsoft.com/office/drawing/2014/main" id="{F0F67D5D-7DFD-432B-90EF-962BFE4E7582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847A532-D977-4A1E-B771-47DA51D7B64C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D375B46C-0095-4A61-8E27-5E1E7DC953B1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16D9E372-308D-4186-B820-F90BD03ECE85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1F4802A6-073A-49C8-B872-7DA616DB860A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BF9EAE57-9A18-4BBB-9E22-41A139AE29DD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1" name="Oval 120">
              <a:extLst>
                <a:ext uri="{FF2B5EF4-FFF2-40B4-BE49-F238E27FC236}">
                  <a16:creationId xmlns:a16="http://schemas.microsoft.com/office/drawing/2014/main" id="{97C081EC-8E7E-45A4-BDB9-7C9610E1EBA6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49C0FB8-473B-4D27-A105-56B65B9894A9}"/>
              </a:ext>
            </a:extLst>
          </p:cNvPr>
          <p:cNvGrpSpPr/>
          <p:nvPr/>
        </p:nvGrpSpPr>
        <p:grpSpPr>
          <a:xfrm>
            <a:off x="4200477" y="2553691"/>
            <a:ext cx="756000" cy="756000"/>
            <a:chOff x="2102585" y="3395000"/>
            <a:chExt cx="864000" cy="864000"/>
          </a:xfrm>
        </p:grpSpPr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47938E37-0898-403D-A6BD-434995DEAC4E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392B18DA-61D4-407D-B8E2-BE1361CF5073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FC2DCBB8-4BDE-471A-AFA0-07798B5F166E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C6B3DCC5-3CB1-4282-BA79-71D575ED4034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4F52EAFC-31C3-4C62-9F6B-8CAD74009F25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6D95D407-CE93-4D3C-8352-B0CF9D17C2CF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B3644A6B-2802-4B5F-B881-C53C6190679D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0" name="Oval 129">
              <a:extLst>
                <a:ext uri="{FF2B5EF4-FFF2-40B4-BE49-F238E27FC236}">
                  <a16:creationId xmlns:a16="http://schemas.microsoft.com/office/drawing/2014/main" id="{0A497F17-278F-46ED-987E-D529FF5656D4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33010495-BFC1-481A-865C-2F52D896A2E1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2271B69F-C78A-4809-8A2E-0783D6F2B516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D70B4B16-6D44-4DED-890F-77575195FBF5}"/>
              </a:ext>
            </a:extLst>
          </p:cNvPr>
          <p:cNvGrpSpPr/>
          <p:nvPr/>
        </p:nvGrpSpPr>
        <p:grpSpPr>
          <a:xfrm rot="16200000">
            <a:off x="7965762" y="3250012"/>
            <a:ext cx="756000" cy="756000"/>
            <a:chOff x="2102585" y="3395000"/>
            <a:chExt cx="864000" cy="864000"/>
          </a:xfrm>
        </p:grpSpPr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840D2E3F-E9C1-41DF-8C30-2FE54A893527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EF90F531-1733-4106-9227-19BD7F798F29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757B8563-9F3C-4E28-887B-CE92CCAC0300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345C40B5-2428-400A-9B99-680B40C62411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8" name="Oval 137">
              <a:extLst>
                <a:ext uri="{FF2B5EF4-FFF2-40B4-BE49-F238E27FC236}">
                  <a16:creationId xmlns:a16="http://schemas.microsoft.com/office/drawing/2014/main" id="{30E31580-B250-49D6-88F9-4ABD5D689196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128F6C4E-0BFC-407B-A763-44E8BF44E0DF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856C299E-3C35-4197-B90C-63FC1B8354A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EA779830-B0EB-4749-9F15-D4CB1FD47A47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7426EF62-50A5-4FE8-B26F-1C8DFB2C2C85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18FC4179-0E56-419E-924C-DDABC910C197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D85976A4-247F-4DAC-8957-B7F7C3271B9E}"/>
              </a:ext>
            </a:extLst>
          </p:cNvPr>
          <p:cNvGrpSpPr/>
          <p:nvPr/>
        </p:nvGrpSpPr>
        <p:grpSpPr>
          <a:xfrm>
            <a:off x="8802355" y="2788572"/>
            <a:ext cx="756000" cy="756000"/>
            <a:chOff x="2102585" y="3395000"/>
            <a:chExt cx="864000" cy="864000"/>
          </a:xfrm>
        </p:grpSpPr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694782FF-B326-4EDF-A959-CA776FF52248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3559611A-2CDF-47FF-8D20-7617B1ADEAD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F01E247D-8227-47AB-95E8-64ED81406CA1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0DF74A28-BAF8-4B3C-92F6-DFCCD3AC9C7F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4D5F500F-03FA-41DE-88B7-CEA2EFABE2E1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FDDBCC2C-C3C1-4648-969D-52FE6C0CAD70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3ACB969A-5356-4598-ACF2-AA0362B8453A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DFA50326-0C49-488F-92EE-6A47809C6C5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465F16D9-1482-4BEF-A7A4-6A51879C72F8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B52B779E-CBA6-446D-9EA2-3CC2800A761A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B64637F3-3EA8-40AB-BD75-0B2C72A82D9A}"/>
              </a:ext>
            </a:extLst>
          </p:cNvPr>
          <p:cNvGrpSpPr/>
          <p:nvPr/>
        </p:nvGrpSpPr>
        <p:grpSpPr>
          <a:xfrm>
            <a:off x="8790404" y="3704884"/>
            <a:ext cx="756000" cy="756000"/>
            <a:chOff x="2102585" y="3395000"/>
            <a:chExt cx="864000" cy="864000"/>
          </a:xfrm>
        </p:grpSpPr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9D4B4A5D-D1C9-4A24-9A6C-619806F7A746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ECB1ED27-5F42-425A-B363-27AF4A9A4796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FAD14B19-C827-44A0-A030-05047F0CD68C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DC594883-D492-4791-AB2D-1D1CDBC45B58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5D5D2AE7-9796-4AAA-B518-6184121B50A7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7C8A4BB5-BE05-4BBE-941C-4DD3409B47A5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66A42B6C-B17E-4552-8785-00C5BE541962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C7424065-7ED1-44F7-9452-9F0A31598EB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4" name="Oval 163">
              <a:extLst>
                <a:ext uri="{FF2B5EF4-FFF2-40B4-BE49-F238E27FC236}">
                  <a16:creationId xmlns:a16="http://schemas.microsoft.com/office/drawing/2014/main" id="{7078E3C0-9F3B-4AB5-87EA-739396FEFFD3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F5A0DB79-C38D-49D0-AAAB-F945A95A33FA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7B3080A0-46CA-4CA6-B247-EEAE89B93F57}"/>
              </a:ext>
            </a:extLst>
          </p:cNvPr>
          <p:cNvGrpSpPr/>
          <p:nvPr/>
        </p:nvGrpSpPr>
        <p:grpSpPr>
          <a:xfrm flipV="1">
            <a:off x="7864131" y="4130837"/>
            <a:ext cx="756000" cy="756000"/>
            <a:chOff x="2102585" y="3395000"/>
            <a:chExt cx="864000" cy="864000"/>
          </a:xfrm>
        </p:grpSpPr>
        <p:sp>
          <p:nvSpPr>
            <p:cNvPr id="167" name="Oval 166">
              <a:extLst>
                <a:ext uri="{FF2B5EF4-FFF2-40B4-BE49-F238E27FC236}">
                  <a16:creationId xmlns:a16="http://schemas.microsoft.com/office/drawing/2014/main" id="{FADE5481-CCFB-4DA9-B7D4-158AA1D159E8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8" name="Oval 167">
              <a:extLst>
                <a:ext uri="{FF2B5EF4-FFF2-40B4-BE49-F238E27FC236}">
                  <a16:creationId xmlns:a16="http://schemas.microsoft.com/office/drawing/2014/main" id="{BB59AB3E-E8A9-402B-BC2B-61F597551DF1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1C3B016D-0948-4C12-916D-3A0FBD311BC0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0" name="Oval 169">
              <a:extLst>
                <a:ext uri="{FF2B5EF4-FFF2-40B4-BE49-F238E27FC236}">
                  <a16:creationId xmlns:a16="http://schemas.microsoft.com/office/drawing/2014/main" id="{0D0972C5-CC5A-4C45-82F8-3D5D5496FB5C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F6C3FBE2-1B20-4F25-AA12-F77088130179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2" name="Oval 171">
              <a:extLst>
                <a:ext uri="{FF2B5EF4-FFF2-40B4-BE49-F238E27FC236}">
                  <a16:creationId xmlns:a16="http://schemas.microsoft.com/office/drawing/2014/main" id="{8A612BF7-01FC-4E9B-AC53-F0045D611F17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BD507849-DAD7-4027-B122-6C12D589CAC3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AA4555C3-AFEA-4F78-8109-8F414AF6ED75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3A1EEB76-CFD6-488E-952C-E43B67A504A3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E4F66094-1661-4A41-9365-BAF1708E10B1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A20F5533-0E91-4FE7-A140-F942ABC0DB28}"/>
              </a:ext>
            </a:extLst>
          </p:cNvPr>
          <p:cNvGrpSpPr/>
          <p:nvPr/>
        </p:nvGrpSpPr>
        <p:grpSpPr>
          <a:xfrm flipH="1">
            <a:off x="8752296" y="4595456"/>
            <a:ext cx="756000" cy="756000"/>
            <a:chOff x="2102585" y="3395000"/>
            <a:chExt cx="864000" cy="864000"/>
          </a:xfrm>
        </p:grpSpPr>
        <p:sp>
          <p:nvSpPr>
            <p:cNvPr id="178" name="Oval 177">
              <a:extLst>
                <a:ext uri="{FF2B5EF4-FFF2-40B4-BE49-F238E27FC236}">
                  <a16:creationId xmlns:a16="http://schemas.microsoft.com/office/drawing/2014/main" id="{37D836B1-4D0A-44B9-A6BA-5FCA9E355384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D942590A-04E0-477C-91CF-C4A5F3F5AEA8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C25325F5-9A10-42CE-8B4D-5EF729CB048D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99B1C310-7451-4E2D-833B-14D72465DAC6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3E79ECE7-71B6-40FF-84F0-D9B86D6EDEE8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5AB510B6-3CE7-4080-84A7-22738CAF8018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AB6694AB-8B90-48D3-872A-0803C5EB747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ED128B3C-0E7A-430C-AE34-57E63ECD1342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A07A2A28-2EDF-4CCB-BE59-C443BC40952A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5A5D1842-ED10-4108-9979-2ED2BFFACB91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01925562-7E02-4E91-8828-3FFB192486AE}"/>
              </a:ext>
            </a:extLst>
          </p:cNvPr>
          <p:cNvGrpSpPr/>
          <p:nvPr/>
        </p:nvGrpSpPr>
        <p:grpSpPr>
          <a:xfrm>
            <a:off x="9624870" y="3982443"/>
            <a:ext cx="756000" cy="756000"/>
            <a:chOff x="2102585" y="3395000"/>
            <a:chExt cx="864000" cy="864000"/>
          </a:xfrm>
        </p:grpSpPr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0A3BC9A7-B832-410B-ADA4-CCF41018EEBA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0" name="Oval 189">
              <a:extLst>
                <a:ext uri="{FF2B5EF4-FFF2-40B4-BE49-F238E27FC236}">
                  <a16:creationId xmlns:a16="http://schemas.microsoft.com/office/drawing/2014/main" id="{936E25A1-1D8E-4162-BF3B-EE39F9803CD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1" name="Oval 190">
              <a:extLst>
                <a:ext uri="{FF2B5EF4-FFF2-40B4-BE49-F238E27FC236}">
                  <a16:creationId xmlns:a16="http://schemas.microsoft.com/office/drawing/2014/main" id="{4ED35451-6727-4BBC-8C6C-8676BAB751F2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C11F197A-2915-4B32-BB05-FA51E7927512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3" name="Oval 192">
              <a:extLst>
                <a:ext uri="{FF2B5EF4-FFF2-40B4-BE49-F238E27FC236}">
                  <a16:creationId xmlns:a16="http://schemas.microsoft.com/office/drawing/2014/main" id="{79315DEE-8D44-474C-97E7-25D8DFA30BB8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4" name="Oval 193">
              <a:extLst>
                <a:ext uri="{FF2B5EF4-FFF2-40B4-BE49-F238E27FC236}">
                  <a16:creationId xmlns:a16="http://schemas.microsoft.com/office/drawing/2014/main" id="{4B9AA1E8-1B0C-43D0-9803-2BAAB083361D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AF0C8F96-FFF8-4382-BB74-63D150E0345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6" name="Oval 195">
              <a:extLst>
                <a:ext uri="{FF2B5EF4-FFF2-40B4-BE49-F238E27FC236}">
                  <a16:creationId xmlns:a16="http://schemas.microsoft.com/office/drawing/2014/main" id="{65257D51-22B9-494E-9795-28143426CB59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B3E2E922-7CCC-4F35-A70D-0B85CFB9A77A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8" name="Oval 197">
              <a:extLst>
                <a:ext uri="{FF2B5EF4-FFF2-40B4-BE49-F238E27FC236}">
                  <a16:creationId xmlns:a16="http://schemas.microsoft.com/office/drawing/2014/main" id="{241814E3-AA9A-442E-90CE-BA6873EE0E05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5B540EF8-6DF6-4A7D-B237-DDC8EF3A882D}"/>
              </a:ext>
            </a:extLst>
          </p:cNvPr>
          <p:cNvGrpSpPr/>
          <p:nvPr/>
        </p:nvGrpSpPr>
        <p:grpSpPr>
          <a:xfrm rot="5400000">
            <a:off x="9646802" y="3136874"/>
            <a:ext cx="756000" cy="756000"/>
            <a:chOff x="2102585" y="3395000"/>
            <a:chExt cx="864000" cy="864000"/>
          </a:xfrm>
        </p:grpSpPr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3C22B85B-E97B-4F99-8395-AAED8E1F9F7C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1" name="Oval 200">
              <a:extLst>
                <a:ext uri="{FF2B5EF4-FFF2-40B4-BE49-F238E27FC236}">
                  <a16:creationId xmlns:a16="http://schemas.microsoft.com/office/drawing/2014/main" id="{4917DC00-B586-42C3-92FB-17FF7C57B244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C38E18A3-6108-4C06-BDF3-5F8C314DA787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5FCC8B6D-31E4-4435-941A-2C247B6CAC95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8328F033-E745-4B4D-805F-F23F99C25FF4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5" name="Oval 204">
              <a:extLst>
                <a:ext uri="{FF2B5EF4-FFF2-40B4-BE49-F238E27FC236}">
                  <a16:creationId xmlns:a16="http://schemas.microsoft.com/office/drawing/2014/main" id="{87B766B8-A22F-44C3-9105-E99B471A5EE7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Oval 205">
              <a:extLst>
                <a:ext uri="{FF2B5EF4-FFF2-40B4-BE49-F238E27FC236}">
                  <a16:creationId xmlns:a16="http://schemas.microsoft.com/office/drawing/2014/main" id="{3C5FBD16-98A7-4146-A3D5-C668099BC39C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9D4B485B-E8B2-4F4B-A1AA-3892FBE4347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8C35E4B0-3935-466A-9B8C-A73228148980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9" name="Oval 208">
              <a:extLst>
                <a:ext uri="{FF2B5EF4-FFF2-40B4-BE49-F238E27FC236}">
                  <a16:creationId xmlns:a16="http://schemas.microsoft.com/office/drawing/2014/main" id="{32C8EEFF-87FF-4F53-8AF5-0C7619375BFC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591314177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1395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38: Sharing contexts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368355E7-A270-4DDD-945E-229E1B5C416A}"/>
              </a:ext>
            </a:extLst>
          </p:cNvPr>
          <p:cNvCxnSpPr>
            <a:cxnSpLocks/>
          </p:cNvCxnSpPr>
          <p:nvPr/>
        </p:nvCxnSpPr>
        <p:spPr>
          <a:xfrm>
            <a:off x="6096000" y="1425675"/>
            <a:ext cx="0" cy="6840000"/>
          </a:xfrm>
          <a:prstGeom prst="line">
            <a:avLst/>
          </a:prstGeom>
          <a:ln w="635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Graphic 9" descr="Man">
            <a:extLst>
              <a:ext uri="{FF2B5EF4-FFF2-40B4-BE49-F238E27FC236}">
                <a16:creationId xmlns:a16="http://schemas.microsoft.com/office/drawing/2014/main" id="{F2510C1C-28B9-42AE-BF40-F8742D85D1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984535" y="3614293"/>
            <a:ext cx="1080000" cy="1080000"/>
          </a:xfrm>
          <a:prstGeom prst="rect">
            <a:avLst/>
          </a:prstGeom>
        </p:spPr>
      </p:pic>
      <p:pic>
        <p:nvPicPr>
          <p:cNvPr id="12" name="Graphic 11" descr="Woman">
            <a:extLst>
              <a:ext uri="{FF2B5EF4-FFF2-40B4-BE49-F238E27FC236}">
                <a16:creationId xmlns:a16="http://schemas.microsoft.com/office/drawing/2014/main" id="{3940D1B6-CD82-44A7-9609-7A804015D6D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08194" y="1840656"/>
            <a:ext cx="1080000" cy="1080000"/>
          </a:xfrm>
          <a:prstGeom prst="rect">
            <a:avLst/>
          </a:prstGeom>
        </p:spPr>
      </p:pic>
      <p:pic>
        <p:nvPicPr>
          <p:cNvPr id="62" name="Graphic 61" descr="Woman">
            <a:extLst>
              <a:ext uri="{FF2B5EF4-FFF2-40B4-BE49-F238E27FC236}">
                <a16:creationId xmlns:a16="http://schemas.microsoft.com/office/drawing/2014/main" id="{3FBF5B4E-D320-4AAF-9746-F3C6562E9ED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77609" y="5467352"/>
            <a:ext cx="1080000" cy="1080000"/>
          </a:xfrm>
          <a:prstGeom prst="rect">
            <a:avLst/>
          </a:prstGeom>
        </p:spPr>
      </p:pic>
      <p:pic>
        <p:nvPicPr>
          <p:cNvPr id="64" name="Graphic 63" descr="Woman">
            <a:extLst>
              <a:ext uri="{FF2B5EF4-FFF2-40B4-BE49-F238E27FC236}">
                <a16:creationId xmlns:a16="http://schemas.microsoft.com/office/drawing/2014/main" id="{4EFC1FE3-A104-42E2-B8EA-E29FC771A98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08194" y="5444871"/>
            <a:ext cx="1080000" cy="1080000"/>
          </a:xfrm>
          <a:prstGeom prst="rect">
            <a:avLst/>
          </a:prstGeom>
        </p:spPr>
      </p:pic>
      <p:pic>
        <p:nvPicPr>
          <p:cNvPr id="67" name="Graphic 66" descr="Woman">
            <a:extLst>
              <a:ext uri="{FF2B5EF4-FFF2-40B4-BE49-F238E27FC236}">
                <a16:creationId xmlns:a16="http://schemas.microsoft.com/office/drawing/2014/main" id="{5951957F-7968-47AA-B230-374EB07E494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77609" y="1840656"/>
            <a:ext cx="1080000" cy="1080000"/>
          </a:xfrm>
          <a:prstGeom prst="rect">
            <a:avLst/>
          </a:prstGeom>
        </p:spPr>
      </p:pic>
      <p:pic>
        <p:nvPicPr>
          <p:cNvPr id="68" name="Graphic 67" descr="Man">
            <a:extLst>
              <a:ext uri="{FF2B5EF4-FFF2-40B4-BE49-F238E27FC236}">
                <a16:creationId xmlns:a16="http://schemas.microsoft.com/office/drawing/2014/main" id="{9265ED87-55AA-49C7-BE0A-EFA1EB38D7D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21509" y="1504983"/>
            <a:ext cx="1080000" cy="1080000"/>
          </a:xfrm>
          <a:prstGeom prst="rect">
            <a:avLst/>
          </a:prstGeom>
        </p:spPr>
      </p:pic>
      <p:pic>
        <p:nvPicPr>
          <p:cNvPr id="69" name="Graphic 68" descr="Man">
            <a:extLst>
              <a:ext uri="{FF2B5EF4-FFF2-40B4-BE49-F238E27FC236}">
                <a16:creationId xmlns:a16="http://schemas.microsoft.com/office/drawing/2014/main" id="{AA9C118B-E27C-481C-8EFC-0A676283350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228120" y="3601955"/>
            <a:ext cx="1080000" cy="1080000"/>
          </a:xfrm>
          <a:prstGeom prst="rect">
            <a:avLst/>
          </a:prstGeom>
        </p:spPr>
      </p:pic>
      <p:pic>
        <p:nvPicPr>
          <p:cNvPr id="70" name="Graphic 69" descr="Man">
            <a:extLst>
              <a:ext uri="{FF2B5EF4-FFF2-40B4-BE49-F238E27FC236}">
                <a16:creationId xmlns:a16="http://schemas.microsoft.com/office/drawing/2014/main" id="{52E4B00D-39DD-4BE1-8467-BE16E316BF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586591" y="1504983"/>
            <a:ext cx="1080000" cy="1080000"/>
          </a:xfrm>
          <a:prstGeom prst="rect">
            <a:avLst/>
          </a:prstGeom>
        </p:spPr>
      </p:pic>
      <p:pic>
        <p:nvPicPr>
          <p:cNvPr id="71" name="Graphic 70" descr="Man">
            <a:extLst>
              <a:ext uri="{FF2B5EF4-FFF2-40B4-BE49-F238E27FC236}">
                <a16:creationId xmlns:a16="http://schemas.microsoft.com/office/drawing/2014/main" id="{551F3959-2B8F-4877-AB3C-E29C3E35BDE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21509" y="5581351"/>
            <a:ext cx="1080000" cy="1080000"/>
          </a:xfrm>
          <a:prstGeom prst="rect">
            <a:avLst/>
          </a:prstGeom>
        </p:spPr>
      </p:pic>
      <p:pic>
        <p:nvPicPr>
          <p:cNvPr id="72" name="Graphic 71" descr="Man">
            <a:extLst>
              <a:ext uri="{FF2B5EF4-FFF2-40B4-BE49-F238E27FC236}">
                <a16:creationId xmlns:a16="http://schemas.microsoft.com/office/drawing/2014/main" id="{911F3E06-0114-4890-88FA-027B028016D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586591" y="5603832"/>
            <a:ext cx="1080000" cy="1080000"/>
          </a:xfrm>
          <a:prstGeom prst="rect">
            <a:avLst/>
          </a:prstGeom>
        </p:spPr>
      </p:pic>
      <p:grpSp>
        <p:nvGrpSpPr>
          <p:cNvPr id="13" name="Group 12">
            <a:extLst>
              <a:ext uri="{FF2B5EF4-FFF2-40B4-BE49-F238E27FC236}">
                <a16:creationId xmlns:a16="http://schemas.microsoft.com/office/drawing/2014/main" id="{A2C8E546-0BE2-4FC7-8741-38E1EB7A8E81}"/>
              </a:ext>
            </a:extLst>
          </p:cNvPr>
          <p:cNvGrpSpPr/>
          <p:nvPr/>
        </p:nvGrpSpPr>
        <p:grpSpPr>
          <a:xfrm flipH="1">
            <a:off x="505634" y="2604588"/>
            <a:ext cx="756000" cy="756000"/>
            <a:chOff x="2102585" y="3395000"/>
            <a:chExt cx="864000" cy="864000"/>
          </a:xfrm>
        </p:grpSpPr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22F30A0A-C77E-461D-9746-5807381C45A4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27898D94-171C-4544-AC91-0220740600B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16927C7-C9A6-4FC2-A9FB-0F9853948B48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06853352-C047-45A3-8CE0-B2FEE499C025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004B1285-506E-43A3-9254-35D0898CF33E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A4F0C8B-1701-4BB4-A7E8-405BBC500532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2BC8094E-E90E-46F7-94E7-2786B33788C0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438BBBBE-948C-4511-B292-825050355156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246E9009-375B-418D-965E-8E8857195170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B526D39E-1C3E-4F4F-84C6-D2C4C59082FD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BD44E26D-1034-4F9C-908F-7074488102AC}"/>
              </a:ext>
            </a:extLst>
          </p:cNvPr>
          <p:cNvGrpSpPr/>
          <p:nvPr/>
        </p:nvGrpSpPr>
        <p:grpSpPr>
          <a:xfrm rot="16200000">
            <a:off x="4147487" y="6110566"/>
            <a:ext cx="756000" cy="756000"/>
            <a:chOff x="2102585" y="3395000"/>
            <a:chExt cx="864000" cy="864000"/>
          </a:xfrm>
        </p:grpSpPr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00E14130-891F-4CC9-9EE8-BD0B5EF6AC2B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5B2100D6-BADC-490C-8003-ADBF7CA4FE95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9319A7A2-5382-49A2-A5DE-D5AC4C8FC9F6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4DEEEFF7-876C-4726-8C26-AD02F46D9B96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830787B6-F65B-4BC5-B38A-34E2EEFB6F37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5C3C6AA4-54CF-4EEF-85CE-645AD4AE29C8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91B1BC9B-F1B6-437D-BCAC-9CA06412C5B0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69FE92B1-8E53-4571-A771-A3A52476E095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CEB08B05-F8E8-4C74-A660-7B0CEDC7F361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9E5E4962-008D-4F2C-B22E-5A065302D922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40B4D72C-59D3-4F74-BB1B-5BEEBDE108AE}"/>
              </a:ext>
            </a:extLst>
          </p:cNvPr>
          <p:cNvGrpSpPr/>
          <p:nvPr/>
        </p:nvGrpSpPr>
        <p:grpSpPr>
          <a:xfrm flipV="1">
            <a:off x="523100" y="6184562"/>
            <a:ext cx="756000" cy="756000"/>
            <a:chOff x="2102585" y="3395000"/>
            <a:chExt cx="864000" cy="864000"/>
          </a:xfrm>
        </p:grpSpPr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F1D8487A-8712-4473-B7B8-6C3EFCC7DDCF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1C263ABC-1B3B-44BD-A189-BE3773AA969C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" name="Oval 102">
              <a:extLst>
                <a:ext uri="{FF2B5EF4-FFF2-40B4-BE49-F238E27FC236}">
                  <a16:creationId xmlns:a16="http://schemas.microsoft.com/office/drawing/2014/main" id="{98980BF9-F1D9-4213-ACBC-348B31510A8A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64AEF1B3-0A2C-48B2-A5F3-65BEDB3E9FC7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09DD1284-B756-4258-AE18-861C80321840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061919BA-7114-4551-8641-45BA80E2F5B2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E63F9F78-80FC-4B48-ABF3-1ED7CEA574F1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99E6217A-45C4-42A9-A844-3D1A5EEDF98E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1C94F9DF-72D1-453E-BBC2-0FE2B0A341F6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931C51F5-28F9-40F4-BADA-1BD3EB761CFF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639D7798-AB00-48E3-84DB-BC8E058424A2}"/>
              </a:ext>
            </a:extLst>
          </p:cNvPr>
          <p:cNvGrpSpPr/>
          <p:nvPr/>
        </p:nvGrpSpPr>
        <p:grpSpPr>
          <a:xfrm rot="5400000">
            <a:off x="2579062" y="4046028"/>
            <a:ext cx="756000" cy="756000"/>
            <a:chOff x="2102585" y="3395000"/>
            <a:chExt cx="864000" cy="864000"/>
          </a:xfrm>
        </p:grpSpPr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0A3D9363-C94A-4683-8243-6EBCFAEB1D2B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F743D448-08E3-4525-A2DF-7963080B3712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4" name="Oval 113">
              <a:extLst>
                <a:ext uri="{FF2B5EF4-FFF2-40B4-BE49-F238E27FC236}">
                  <a16:creationId xmlns:a16="http://schemas.microsoft.com/office/drawing/2014/main" id="{4B91AB7F-31A8-4641-BB65-302EE1DAF7A6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5" name="Oval 114">
              <a:extLst>
                <a:ext uri="{FF2B5EF4-FFF2-40B4-BE49-F238E27FC236}">
                  <a16:creationId xmlns:a16="http://schemas.microsoft.com/office/drawing/2014/main" id="{F0F67D5D-7DFD-432B-90EF-962BFE4E7582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847A532-D977-4A1E-B771-47DA51D7B64C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D375B46C-0095-4A61-8E27-5E1E7DC953B1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16D9E372-308D-4186-B820-F90BD03ECE85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1F4802A6-073A-49C8-B872-7DA616DB860A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BF9EAE57-9A18-4BBB-9E22-41A139AE29DD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1" name="Oval 120">
              <a:extLst>
                <a:ext uri="{FF2B5EF4-FFF2-40B4-BE49-F238E27FC236}">
                  <a16:creationId xmlns:a16="http://schemas.microsoft.com/office/drawing/2014/main" id="{97C081EC-8E7E-45A4-BDB9-7C9610E1EBA6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49C0FB8-473B-4D27-A105-56B65B9894A9}"/>
              </a:ext>
            </a:extLst>
          </p:cNvPr>
          <p:cNvGrpSpPr/>
          <p:nvPr/>
        </p:nvGrpSpPr>
        <p:grpSpPr>
          <a:xfrm>
            <a:off x="4200477" y="2553691"/>
            <a:ext cx="756000" cy="756000"/>
            <a:chOff x="2102585" y="3395000"/>
            <a:chExt cx="864000" cy="864000"/>
          </a:xfrm>
        </p:grpSpPr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47938E37-0898-403D-A6BD-434995DEAC4E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392B18DA-61D4-407D-B8E2-BE1361CF5073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FC2DCBB8-4BDE-471A-AFA0-07798B5F166E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C6B3DCC5-3CB1-4282-BA79-71D575ED4034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4F52EAFC-31C3-4C62-9F6B-8CAD74009F25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6D95D407-CE93-4D3C-8352-B0CF9D17C2CF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B3644A6B-2802-4B5F-B881-C53C6190679D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0" name="Oval 129">
              <a:extLst>
                <a:ext uri="{FF2B5EF4-FFF2-40B4-BE49-F238E27FC236}">
                  <a16:creationId xmlns:a16="http://schemas.microsoft.com/office/drawing/2014/main" id="{0A497F17-278F-46ED-987E-D529FF5656D4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33010495-BFC1-481A-865C-2F52D896A2E1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2271B69F-C78A-4809-8A2E-0783D6F2B516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D70B4B16-6D44-4DED-890F-77575195FBF5}"/>
              </a:ext>
            </a:extLst>
          </p:cNvPr>
          <p:cNvGrpSpPr/>
          <p:nvPr/>
        </p:nvGrpSpPr>
        <p:grpSpPr>
          <a:xfrm rot="16200000">
            <a:off x="7965762" y="3250012"/>
            <a:ext cx="756000" cy="756000"/>
            <a:chOff x="2102585" y="3395000"/>
            <a:chExt cx="864000" cy="864000"/>
          </a:xfrm>
        </p:grpSpPr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840D2E3F-E9C1-41DF-8C30-2FE54A893527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EF90F531-1733-4106-9227-19BD7F798F29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757B8563-9F3C-4E28-887B-CE92CCAC0300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345C40B5-2428-400A-9B99-680B40C62411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8" name="Oval 137">
              <a:extLst>
                <a:ext uri="{FF2B5EF4-FFF2-40B4-BE49-F238E27FC236}">
                  <a16:creationId xmlns:a16="http://schemas.microsoft.com/office/drawing/2014/main" id="{30E31580-B250-49D6-88F9-4ABD5D689196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128F6C4E-0BFC-407B-A763-44E8BF44E0DF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856C299E-3C35-4197-B90C-63FC1B8354A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EA779830-B0EB-4749-9F15-D4CB1FD47A47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7426EF62-50A5-4FE8-B26F-1C8DFB2C2C85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18FC4179-0E56-419E-924C-DDABC910C197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D85976A4-247F-4DAC-8957-B7F7C3271B9E}"/>
              </a:ext>
            </a:extLst>
          </p:cNvPr>
          <p:cNvGrpSpPr/>
          <p:nvPr/>
        </p:nvGrpSpPr>
        <p:grpSpPr>
          <a:xfrm>
            <a:off x="8802355" y="2788572"/>
            <a:ext cx="756000" cy="756000"/>
            <a:chOff x="2102585" y="3395000"/>
            <a:chExt cx="864000" cy="864000"/>
          </a:xfrm>
        </p:grpSpPr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694782FF-B326-4EDF-A959-CA776FF52248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3559611A-2CDF-47FF-8D20-7617B1ADEAD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F01E247D-8227-47AB-95E8-64ED81406CA1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0DF74A28-BAF8-4B3C-92F6-DFCCD3AC9C7F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4D5F500F-03FA-41DE-88B7-CEA2EFABE2E1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FDDBCC2C-C3C1-4648-969D-52FE6C0CAD70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3ACB969A-5356-4598-ACF2-AA0362B8453A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DFA50326-0C49-488F-92EE-6A47809C6C5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465F16D9-1482-4BEF-A7A4-6A51879C72F8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B52B779E-CBA6-446D-9EA2-3CC2800A761A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B64637F3-3EA8-40AB-BD75-0B2C72A82D9A}"/>
              </a:ext>
            </a:extLst>
          </p:cNvPr>
          <p:cNvGrpSpPr/>
          <p:nvPr/>
        </p:nvGrpSpPr>
        <p:grpSpPr>
          <a:xfrm>
            <a:off x="8790404" y="3704884"/>
            <a:ext cx="756000" cy="756000"/>
            <a:chOff x="2102585" y="3395000"/>
            <a:chExt cx="864000" cy="864000"/>
          </a:xfrm>
        </p:grpSpPr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9D4B4A5D-D1C9-4A24-9A6C-619806F7A746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ECB1ED27-5F42-425A-B363-27AF4A9A4796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FAD14B19-C827-44A0-A030-05047F0CD68C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DC594883-D492-4791-AB2D-1D1CDBC45B58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5D5D2AE7-9796-4AAA-B518-6184121B50A7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7C8A4BB5-BE05-4BBE-941C-4DD3409B47A5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66A42B6C-B17E-4552-8785-00C5BE541962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C7424065-7ED1-44F7-9452-9F0A31598EB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4" name="Oval 163">
              <a:extLst>
                <a:ext uri="{FF2B5EF4-FFF2-40B4-BE49-F238E27FC236}">
                  <a16:creationId xmlns:a16="http://schemas.microsoft.com/office/drawing/2014/main" id="{7078E3C0-9F3B-4AB5-87EA-739396FEFFD3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F5A0DB79-C38D-49D0-AAAB-F945A95A33FA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7B3080A0-46CA-4CA6-B247-EEAE89B93F57}"/>
              </a:ext>
            </a:extLst>
          </p:cNvPr>
          <p:cNvGrpSpPr/>
          <p:nvPr/>
        </p:nvGrpSpPr>
        <p:grpSpPr>
          <a:xfrm flipV="1">
            <a:off x="7864131" y="4130837"/>
            <a:ext cx="756000" cy="756000"/>
            <a:chOff x="2102585" y="3395000"/>
            <a:chExt cx="864000" cy="864000"/>
          </a:xfrm>
        </p:grpSpPr>
        <p:sp>
          <p:nvSpPr>
            <p:cNvPr id="167" name="Oval 166">
              <a:extLst>
                <a:ext uri="{FF2B5EF4-FFF2-40B4-BE49-F238E27FC236}">
                  <a16:creationId xmlns:a16="http://schemas.microsoft.com/office/drawing/2014/main" id="{FADE5481-CCFB-4DA9-B7D4-158AA1D159E8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8" name="Oval 167">
              <a:extLst>
                <a:ext uri="{FF2B5EF4-FFF2-40B4-BE49-F238E27FC236}">
                  <a16:creationId xmlns:a16="http://schemas.microsoft.com/office/drawing/2014/main" id="{BB59AB3E-E8A9-402B-BC2B-61F597551DF1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1C3B016D-0948-4C12-916D-3A0FBD311BC0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0" name="Oval 169">
              <a:extLst>
                <a:ext uri="{FF2B5EF4-FFF2-40B4-BE49-F238E27FC236}">
                  <a16:creationId xmlns:a16="http://schemas.microsoft.com/office/drawing/2014/main" id="{0D0972C5-CC5A-4C45-82F8-3D5D5496FB5C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F6C3FBE2-1B20-4F25-AA12-F77088130179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2" name="Oval 171">
              <a:extLst>
                <a:ext uri="{FF2B5EF4-FFF2-40B4-BE49-F238E27FC236}">
                  <a16:creationId xmlns:a16="http://schemas.microsoft.com/office/drawing/2014/main" id="{8A612BF7-01FC-4E9B-AC53-F0045D611F17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BD507849-DAD7-4027-B122-6C12D589CAC3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AA4555C3-AFEA-4F78-8109-8F414AF6ED75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3A1EEB76-CFD6-488E-952C-E43B67A504A3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E4F66094-1661-4A41-9365-BAF1708E10B1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A20F5533-0E91-4FE7-A140-F942ABC0DB28}"/>
              </a:ext>
            </a:extLst>
          </p:cNvPr>
          <p:cNvGrpSpPr/>
          <p:nvPr/>
        </p:nvGrpSpPr>
        <p:grpSpPr>
          <a:xfrm flipH="1">
            <a:off x="8752296" y="4595456"/>
            <a:ext cx="756000" cy="756000"/>
            <a:chOff x="2102585" y="3395000"/>
            <a:chExt cx="864000" cy="864000"/>
          </a:xfrm>
        </p:grpSpPr>
        <p:sp>
          <p:nvSpPr>
            <p:cNvPr id="178" name="Oval 177">
              <a:extLst>
                <a:ext uri="{FF2B5EF4-FFF2-40B4-BE49-F238E27FC236}">
                  <a16:creationId xmlns:a16="http://schemas.microsoft.com/office/drawing/2014/main" id="{37D836B1-4D0A-44B9-A6BA-5FCA9E355384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D942590A-04E0-477C-91CF-C4A5F3F5AEA8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C25325F5-9A10-42CE-8B4D-5EF729CB048D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99B1C310-7451-4E2D-833B-14D72465DAC6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3E79ECE7-71B6-40FF-84F0-D9B86D6EDEE8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5AB510B6-3CE7-4080-84A7-22738CAF8018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AB6694AB-8B90-48D3-872A-0803C5EB747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ED128B3C-0E7A-430C-AE34-57E63ECD1342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A07A2A28-2EDF-4CCB-BE59-C443BC40952A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5A5D1842-ED10-4108-9979-2ED2BFFACB91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01925562-7E02-4E91-8828-3FFB192486AE}"/>
              </a:ext>
            </a:extLst>
          </p:cNvPr>
          <p:cNvGrpSpPr/>
          <p:nvPr/>
        </p:nvGrpSpPr>
        <p:grpSpPr>
          <a:xfrm>
            <a:off x="9624870" y="3982443"/>
            <a:ext cx="756000" cy="756000"/>
            <a:chOff x="2102585" y="3395000"/>
            <a:chExt cx="864000" cy="864000"/>
          </a:xfrm>
        </p:grpSpPr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0A3BC9A7-B832-410B-ADA4-CCF41018EEBA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0" name="Oval 189">
              <a:extLst>
                <a:ext uri="{FF2B5EF4-FFF2-40B4-BE49-F238E27FC236}">
                  <a16:creationId xmlns:a16="http://schemas.microsoft.com/office/drawing/2014/main" id="{936E25A1-1D8E-4162-BF3B-EE39F9803CD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1" name="Oval 190">
              <a:extLst>
                <a:ext uri="{FF2B5EF4-FFF2-40B4-BE49-F238E27FC236}">
                  <a16:creationId xmlns:a16="http://schemas.microsoft.com/office/drawing/2014/main" id="{4ED35451-6727-4BBC-8C6C-8676BAB751F2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C11F197A-2915-4B32-BB05-FA51E7927512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3" name="Oval 192">
              <a:extLst>
                <a:ext uri="{FF2B5EF4-FFF2-40B4-BE49-F238E27FC236}">
                  <a16:creationId xmlns:a16="http://schemas.microsoft.com/office/drawing/2014/main" id="{79315DEE-8D44-474C-97E7-25D8DFA30BB8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4" name="Oval 193">
              <a:extLst>
                <a:ext uri="{FF2B5EF4-FFF2-40B4-BE49-F238E27FC236}">
                  <a16:creationId xmlns:a16="http://schemas.microsoft.com/office/drawing/2014/main" id="{4B9AA1E8-1B0C-43D0-9803-2BAAB083361D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AF0C8F96-FFF8-4382-BB74-63D150E0345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6" name="Oval 195">
              <a:extLst>
                <a:ext uri="{FF2B5EF4-FFF2-40B4-BE49-F238E27FC236}">
                  <a16:creationId xmlns:a16="http://schemas.microsoft.com/office/drawing/2014/main" id="{65257D51-22B9-494E-9795-28143426CB59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B3E2E922-7CCC-4F35-A70D-0B85CFB9A77A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8" name="Oval 197">
              <a:extLst>
                <a:ext uri="{FF2B5EF4-FFF2-40B4-BE49-F238E27FC236}">
                  <a16:creationId xmlns:a16="http://schemas.microsoft.com/office/drawing/2014/main" id="{241814E3-AA9A-442E-90CE-BA6873EE0E05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5B540EF8-6DF6-4A7D-B237-DDC8EF3A882D}"/>
              </a:ext>
            </a:extLst>
          </p:cNvPr>
          <p:cNvGrpSpPr/>
          <p:nvPr/>
        </p:nvGrpSpPr>
        <p:grpSpPr>
          <a:xfrm rot="5400000">
            <a:off x="9646802" y="3136874"/>
            <a:ext cx="756000" cy="756000"/>
            <a:chOff x="2102585" y="3395000"/>
            <a:chExt cx="864000" cy="864000"/>
          </a:xfrm>
        </p:grpSpPr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3C22B85B-E97B-4F99-8395-AAED8E1F9F7C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1" name="Oval 200">
              <a:extLst>
                <a:ext uri="{FF2B5EF4-FFF2-40B4-BE49-F238E27FC236}">
                  <a16:creationId xmlns:a16="http://schemas.microsoft.com/office/drawing/2014/main" id="{4917DC00-B586-42C3-92FB-17FF7C57B244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C38E18A3-6108-4C06-BDF3-5F8C314DA787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5FCC8B6D-31E4-4435-941A-2C247B6CAC95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8328F033-E745-4B4D-805F-F23F99C25FF4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5" name="Oval 204">
              <a:extLst>
                <a:ext uri="{FF2B5EF4-FFF2-40B4-BE49-F238E27FC236}">
                  <a16:creationId xmlns:a16="http://schemas.microsoft.com/office/drawing/2014/main" id="{87B766B8-A22F-44C3-9105-E99B471A5EE7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Oval 205">
              <a:extLst>
                <a:ext uri="{FF2B5EF4-FFF2-40B4-BE49-F238E27FC236}">
                  <a16:creationId xmlns:a16="http://schemas.microsoft.com/office/drawing/2014/main" id="{3C5FBD16-98A7-4146-A3D5-C668099BC39C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9D4B485B-E8B2-4F4B-A1AA-3892FBE4347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8C35E4B0-3935-466A-9B8C-A73228148980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9" name="Oval 208">
              <a:extLst>
                <a:ext uri="{FF2B5EF4-FFF2-40B4-BE49-F238E27FC236}">
                  <a16:creationId xmlns:a16="http://schemas.microsoft.com/office/drawing/2014/main" id="{32C8EEFF-87FF-4F53-8AF5-0C7619375BFC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E743912-361F-4287-A861-E8ACDCE589C3}"/>
              </a:ext>
            </a:extLst>
          </p:cNvPr>
          <p:cNvCxnSpPr>
            <a:stCxn id="112" idx="2"/>
            <a:endCxn id="112" idx="6"/>
          </p:cNvCxnSpPr>
          <p:nvPr/>
        </p:nvCxnSpPr>
        <p:spPr>
          <a:xfrm>
            <a:off x="2957062" y="4046028"/>
            <a:ext cx="0" cy="748800"/>
          </a:xfrm>
          <a:prstGeom prst="line">
            <a:avLst/>
          </a:prstGeom>
          <a:ln w="28575" cap="rnd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Straight Connector 209">
            <a:extLst>
              <a:ext uri="{FF2B5EF4-FFF2-40B4-BE49-F238E27FC236}">
                <a16:creationId xmlns:a16="http://schemas.microsoft.com/office/drawing/2014/main" id="{EA900B86-2220-44F4-8D2C-76AF2ECA85B3}"/>
              </a:ext>
            </a:extLst>
          </p:cNvPr>
          <p:cNvCxnSpPr>
            <a:cxnSpLocks/>
          </p:cNvCxnSpPr>
          <p:nvPr/>
        </p:nvCxnSpPr>
        <p:spPr>
          <a:xfrm rot="5400000">
            <a:off x="2953462" y="4046940"/>
            <a:ext cx="0" cy="748800"/>
          </a:xfrm>
          <a:prstGeom prst="line">
            <a:avLst/>
          </a:prstGeom>
          <a:ln w="28575" cap="rnd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06744571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1395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38: Sharing contexts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368355E7-A270-4DDD-945E-229E1B5C416A}"/>
              </a:ext>
            </a:extLst>
          </p:cNvPr>
          <p:cNvCxnSpPr>
            <a:cxnSpLocks/>
          </p:cNvCxnSpPr>
          <p:nvPr/>
        </p:nvCxnSpPr>
        <p:spPr>
          <a:xfrm>
            <a:off x="6096000" y="1425675"/>
            <a:ext cx="0" cy="6840000"/>
          </a:xfrm>
          <a:prstGeom prst="line">
            <a:avLst/>
          </a:prstGeom>
          <a:ln w="635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Graphic 9" descr="Man">
            <a:extLst>
              <a:ext uri="{FF2B5EF4-FFF2-40B4-BE49-F238E27FC236}">
                <a16:creationId xmlns:a16="http://schemas.microsoft.com/office/drawing/2014/main" id="{F2510C1C-28B9-42AE-BF40-F8742D85D1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984535" y="3614293"/>
            <a:ext cx="1080000" cy="1080000"/>
          </a:xfrm>
          <a:prstGeom prst="rect">
            <a:avLst/>
          </a:prstGeom>
        </p:spPr>
      </p:pic>
      <p:pic>
        <p:nvPicPr>
          <p:cNvPr id="12" name="Graphic 11" descr="Woman">
            <a:extLst>
              <a:ext uri="{FF2B5EF4-FFF2-40B4-BE49-F238E27FC236}">
                <a16:creationId xmlns:a16="http://schemas.microsoft.com/office/drawing/2014/main" id="{3940D1B6-CD82-44A7-9609-7A804015D6D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08194" y="1840656"/>
            <a:ext cx="1080000" cy="1080000"/>
          </a:xfrm>
          <a:prstGeom prst="rect">
            <a:avLst/>
          </a:prstGeom>
        </p:spPr>
      </p:pic>
      <p:pic>
        <p:nvPicPr>
          <p:cNvPr id="62" name="Graphic 61" descr="Woman">
            <a:extLst>
              <a:ext uri="{FF2B5EF4-FFF2-40B4-BE49-F238E27FC236}">
                <a16:creationId xmlns:a16="http://schemas.microsoft.com/office/drawing/2014/main" id="{3FBF5B4E-D320-4AAF-9746-F3C6562E9ED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77609" y="5467352"/>
            <a:ext cx="1080000" cy="1080000"/>
          </a:xfrm>
          <a:prstGeom prst="rect">
            <a:avLst/>
          </a:prstGeom>
        </p:spPr>
      </p:pic>
      <p:pic>
        <p:nvPicPr>
          <p:cNvPr id="64" name="Graphic 63" descr="Woman">
            <a:extLst>
              <a:ext uri="{FF2B5EF4-FFF2-40B4-BE49-F238E27FC236}">
                <a16:creationId xmlns:a16="http://schemas.microsoft.com/office/drawing/2014/main" id="{4EFC1FE3-A104-42E2-B8EA-E29FC771A98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08194" y="5444871"/>
            <a:ext cx="1080000" cy="1080000"/>
          </a:xfrm>
          <a:prstGeom prst="rect">
            <a:avLst/>
          </a:prstGeom>
        </p:spPr>
      </p:pic>
      <p:pic>
        <p:nvPicPr>
          <p:cNvPr id="67" name="Graphic 66" descr="Woman">
            <a:extLst>
              <a:ext uri="{FF2B5EF4-FFF2-40B4-BE49-F238E27FC236}">
                <a16:creationId xmlns:a16="http://schemas.microsoft.com/office/drawing/2014/main" id="{5951957F-7968-47AA-B230-374EB07E494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77609" y="1840656"/>
            <a:ext cx="1080000" cy="1080000"/>
          </a:xfrm>
          <a:prstGeom prst="rect">
            <a:avLst/>
          </a:prstGeom>
        </p:spPr>
      </p:pic>
      <p:pic>
        <p:nvPicPr>
          <p:cNvPr id="68" name="Graphic 67" descr="Man">
            <a:extLst>
              <a:ext uri="{FF2B5EF4-FFF2-40B4-BE49-F238E27FC236}">
                <a16:creationId xmlns:a16="http://schemas.microsoft.com/office/drawing/2014/main" id="{9265ED87-55AA-49C7-BE0A-EFA1EB38D7D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21509" y="1504983"/>
            <a:ext cx="1080000" cy="1080000"/>
          </a:xfrm>
          <a:prstGeom prst="rect">
            <a:avLst/>
          </a:prstGeom>
        </p:spPr>
      </p:pic>
      <p:pic>
        <p:nvPicPr>
          <p:cNvPr id="69" name="Graphic 68" descr="Man">
            <a:extLst>
              <a:ext uri="{FF2B5EF4-FFF2-40B4-BE49-F238E27FC236}">
                <a16:creationId xmlns:a16="http://schemas.microsoft.com/office/drawing/2014/main" id="{AA9C118B-E27C-481C-8EFC-0A676283350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228120" y="3601955"/>
            <a:ext cx="1080000" cy="1080000"/>
          </a:xfrm>
          <a:prstGeom prst="rect">
            <a:avLst/>
          </a:prstGeom>
        </p:spPr>
      </p:pic>
      <p:pic>
        <p:nvPicPr>
          <p:cNvPr id="70" name="Graphic 69" descr="Man">
            <a:extLst>
              <a:ext uri="{FF2B5EF4-FFF2-40B4-BE49-F238E27FC236}">
                <a16:creationId xmlns:a16="http://schemas.microsoft.com/office/drawing/2014/main" id="{52E4B00D-39DD-4BE1-8467-BE16E316BF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586591" y="1504983"/>
            <a:ext cx="1080000" cy="1080000"/>
          </a:xfrm>
          <a:prstGeom prst="rect">
            <a:avLst/>
          </a:prstGeom>
        </p:spPr>
      </p:pic>
      <p:pic>
        <p:nvPicPr>
          <p:cNvPr id="71" name="Graphic 70" descr="Man">
            <a:extLst>
              <a:ext uri="{FF2B5EF4-FFF2-40B4-BE49-F238E27FC236}">
                <a16:creationId xmlns:a16="http://schemas.microsoft.com/office/drawing/2014/main" id="{551F3959-2B8F-4877-AB3C-E29C3E35BDE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21509" y="5581351"/>
            <a:ext cx="1080000" cy="1080000"/>
          </a:xfrm>
          <a:prstGeom prst="rect">
            <a:avLst/>
          </a:prstGeom>
        </p:spPr>
      </p:pic>
      <p:pic>
        <p:nvPicPr>
          <p:cNvPr id="72" name="Graphic 71" descr="Man">
            <a:extLst>
              <a:ext uri="{FF2B5EF4-FFF2-40B4-BE49-F238E27FC236}">
                <a16:creationId xmlns:a16="http://schemas.microsoft.com/office/drawing/2014/main" id="{911F3E06-0114-4890-88FA-027B028016D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586591" y="5603832"/>
            <a:ext cx="1080000" cy="1080000"/>
          </a:xfrm>
          <a:prstGeom prst="rect">
            <a:avLst/>
          </a:prstGeom>
        </p:spPr>
      </p:pic>
      <p:grpSp>
        <p:nvGrpSpPr>
          <p:cNvPr id="13" name="Group 12">
            <a:extLst>
              <a:ext uri="{FF2B5EF4-FFF2-40B4-BE49-F238E27FC236}">
                <a16:creationId xmlns:a16="http://schemas.microsoft.com/office/drawing/2014/main" id="{A2C8E546-0BE2-4FC7-8741-38E1EB7A8E81}"/>
              </a:ext>
            </a:extLst>
          </p:cNvPr>
          <p:cNvGrpSpPr/>
          <p:nvPr/>
        </p:nvGrpSpPr>
        <p:grpSpPr>
          <a:xfrm flipH="1">
            <a:off x="505634" y="2604588"/>
            <a:ext cx="756000" cy="756000"/>
            <a:chOff x="2102585" y="3395000"/>
            <a:chExt cx="864000" cy="864000"/>
          </a:xfrm>
        </p:grpSpPr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22F30A0A-C77E-461D-9746-5807381C45A4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27898D94-171C-4544-AC91-0220740600B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16927C7-C9A6-4FC2-A9FB-0F9853948B48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06853352-C047-45A3-8CE0-B2FEE499C025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004B1285-506E-43A3-9254-35D0898CF33E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A4F0C8B-1701-4BB4-A7E8-405BBC500532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2BC8094E-E90E-46F7-94E7-2786B33788C0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438BBBBE-948C-4511-B292-825050355156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246E9009-375B-418D-965E-8E8857195170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B526D39E-1C3E-4F4F-84C6-D2C4C59082FD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BD44E26D-1034-4F9C-908F-7074488102AC}"/>
              </a:ext>
            </a:extLst>
          </p:cNvPr>
          <p:cNvGrpSpPr/>
          <p:nvPr/>
        </p:nvGrpSpPr>
        <p:grpSpPr>
          <a:xfrm rot="16200000">
            <a:off x="4147487" y="6110566"/>
            <a:ext cx="756000" cy="756000"/>
            <a:chOff x="2102585" y="3395000"/>
            <a:chExt cx="864000" cy="864000"/>
          </a:xfrm>
        </p:grpSpPr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00E14130-891F-4CC9-9EE8-BD0B5EF6AC2B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5B2100D6-BADC-490C-8003-ADBF7CA4FE95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9319A7A2-5382-49A2-A5DE-D5AC4C8FC9F6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4DEEEFF7-876C-4726-8C26-AD02F46D9B96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830787B6-F65B-4BC5-B38A-34E2EEFB6F37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5C3C6AA4-54CF-4EEF-85CE-645AD4AE29C8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91B1BC9B-F1B6-437D-BCAC-9CA06412C5B0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69FE92B1-8E53-4571-A771-A3A52476E095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CEB08B05-F8E8-4C74-A660-7B0CEDC7F361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9E5E4962-008D-4F2C-B22E-5A065302D922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40B4D72C-59D3-4F74-BB1B-5BEEBDE108AE}"/>
              </a:ext>
            </a:extLst>
          </p:cNvPr>
          <p:cNvGrpSpPr/>
          <p:nvPr/>
        </p:nvGrpSpPr>
        <p:grpSpPr>
          <a:xfrm flipV="1">
            <a:off x="523100" y="6184562"/>
            <a:ext cx="756000" cy="756000"/>
            <a:chOff x="2102585" y="3395000"/>
            <a:chExt cx="864000" cy="864000"/>
          </a:xfrm>
        </p:grpSpPr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F1D8487A-8712-4473-B7B8-6C3EFCC7DDCF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1C263ABC-1B3B-44BD-A189-BE3773AA969C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" name="Oval 102">
              <a:extLst>
                <a:ext uri="{FF2B5EF4-FFF2-40B4-BE49-F238E27FC236}">
                  <a16:creationId xmlns:a16="http://schemas.microsoft.com/office/drawing/2014/main" id="{98980BF9-F1D9-4213-ACBC-348B31510A8A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64AEF1B3-0A2C-48B2-A5F3-65BEDB3E9FC7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09DD1284-B756-4258-AE18-861C80321840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061919BA-7114-4551-8641-45BA80E2F5B2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E63F9F78-80FC-4B48-ABF3-1ED7CEA574F1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99E6217A-45C4-42A9-A844-3D1A5EEDF98E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1C94F9DF-72D1-453E-BBC2-0FE2B0A341F6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931C51F5-28F9-40F4-BADA-1BD3EB761CFF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49C0FB8-473B-4D27-A105-56B65B9894A9}"/>
              </a:ext>
            </a:extLst>
          </p:cNvPr>
          <p:cNvGrpSpPr/>
          <p:nvPr/>
        </p:nvGrpSpPr>
        <p:grpSpPr>
          <a:xfrm>
            <a:off x="4200477" y="2553691"/>
            <a:ext cx="756000" cy="756000"/>
            <a:chOff x="2102585" y="3395000"/>
            <a:chExt cx="864000" cy="864000"/>
          </a:xfrm>
        </p:grpSpPr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47938E37-0898-403D-A6BD-434995DEAC4E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392B18DA-61D4-407D-B8E2-BE1361CF5073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FC2DCBB8-4BDE-471A-AFA0-07798B5F166E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C6B3DCC5-3CB1-4282-BA79-71D575ED4034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4F52EAFC-31C3-4C62-9F6B-8CAD74009F25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6D95D407-CE93-4D3C-8352-B0CF9D17C2CF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B3644A6B-2802-4B5F-B881-C53C6190679D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0" name="Oval 129">
              <a:extLst>
                <a:ext uri="{FF2B5EF4-FFF2-40B4-BE49-F238E27FC236}">
                  <a16:creationId xmlns:a16="http://schemas.microsoft.com/office/drawing/2014/main" id="{0A497F17-278F-46ED-987E-D529FF5656D4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33010495-BFC1-481A-865C-2F52D896A2E1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2271B69F-C78A-4809-8A2E-0783D6F2B516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D70B4B16-6D44-4DED-890F-77575195FBF5}"/>
              </a:ext>
            </a:extLst>
          </p:cNvPr>
          <p:cNvGrpSpPr/>
          <p:nvPr/>
        </p:nvGrpSpPr>
        <p:grpSpPr>
          <a:xfrm rot="16200000">
            <a:off x="7965762" y="3250012"/>
            <a:ext cx="756000" cy="756000"/>
            <a:chOff x="2102585" y="3395000"/>
            <a:chExt cx="864000" cy="864000"/>
          </a:xfrm>
        </p:grpSpPr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840D2E3F-E9C1-41DF-8C30-2FE54A893527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EF90F531-1733-4106-9227-19BD7F798F29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757B8563-9F3C-4E28-887B-CE92CCAC0300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345C40B5-2428-400A-9B99-680B40C62411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8" name="Oval 137">
              <a:extLst>
                <a:ext uri="{FF2B5EF4-FFF2-40B4-BE49-F238E27FC236}">
                  <a16:creationId xmlns:a16="http://schemas.microsoft.com/office/drawing/2014/main" id="{30E31580-B250-49D6-88F9-4ABD5D689196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128F6C4E-0BFC-407B-A763-44E8BF44E0DF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856C299E-3C35-4197-B90C-63FC1B8354A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EA779830-B0EB-4749-9F15-D4CB1FD47A47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7426EF62-50A5-4FE8-B26F-1C8DFB2C2C85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18FC4179-0E56-419E-924C-DDABC910C197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D85976A4-247F-4DAC-8957-B7F7C3271B9E}"/>
              </a:ext>
            </a:extLst>
          </p:cNvPr>
          <p:cNvGrpSpPr/>
          <p:nvPr/>
        </p:nvGrpSpPr>
        <p:grpSpPr>
          <a:xfrm>
            <a:off x="8802355" y="2788572"/>
            <a:ext cx="756000" cy="756000"/>
            <a:chOff x="2102585" y="3395000"/>
            <a:chExt cx="864000" cy="864000"/>
          </a:xfrm>
        </p:grpSpPr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694782FF-B326-4EDF-A959-CA776FF52248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3559611A-2CDF-47FF-8D20-7617B1ADEAD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F01E247D-8227-47AB-95E8-64ED81406CA1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0DF74A28-BAF8-4B3C-92F6-DFCCD3AC9C7F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4D5F500F-03FA-41DE-88B7-CEA2EFABE2E1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FDDBCC2C-C3C1-4648-969D-52FE6C0CAD70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3ACB969A-5356-4598-ACF2-AA0362B8453A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DFA50326-0C49-488F-92EE-6A47809C6C5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465F16D9-1482-4BEF-A7A4-6A51879C72F8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B52B779E-CBA6-446D-9EA2-3CC2800A761A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B64637F3-3EA8-40AB-BD75-0B2C72A82D9A}"/>
              </a:ext>
            </a:extLst>
          </p:cNvPr>
          <p:cNvGrpSpPr/>
          <p:nvPr/>
        </p:nvGrpSpPr>
        <p:grpSpPr>
          <a:xfrm>
            <a:off x="8790404" y="3704884"/>
            <a:ext cx="756000" cy="756000"/>
            <a:chOff x="2102585" y="3395000"/>
            <a:chExt cx="864000" cy="864000"/>
          </a:xfrm>
        </p:grpSpPr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9D4B4A5D-D1C9-4A24-9A6C-619806F7A746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ECB1ED27-5F42-425A-B363-27AF4A9A4796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FAD14B19-C827-44A0-A030-05047F0CD68C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DC594883-D492-4791-AB2D-1D1CDBC45B58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5D5D2AE7-9796-4AAA-B518-6184121B50A7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7C8A4BB5-BE05-4BBE-941C-4DD3409B47A5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66A42B6C-B17E-4552-8785-00C5BE541962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C7424065-7ED1-44F7-9452-9F0A31598EB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4" name="Oval 163">
              <a:extLst>
                <a:ext uri="{FF2B5EF4-FFF2-40B4-BE49-F238E27FC236}">
                  <a16:creationId xmlns:a16="http://schemas.microsoft.com/office/drawing/2014/main" id="{7078E3C0-9F3B-4AB5-87EA-739396FEFFD3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F5A0DB79-C38D-49D0-AAAB-F945A95A33FA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7B3080A0-46CA-4CA6-B247-EEAE89B93F57}"/>
              </a:ext>
            </a:extLst>
          </p:cNvPr>
          <p:cNvGrpSpPr/>
          <p:nvPr/>
        </p:nvGrpSpPr>
        <p:grpSpPr>
          <a:xfrm flipV="1">
            <a:off x="7864131" y="4130837"/>
            <a:ext cx="756000" cy="756000"/>
            <a:chOff x="2102585" y="3395000"/>
            <a:chExt cx="864000" cy="864000"/>
          </a:xfrm>
        </p:grpSpPr>
        <p:sp>
          <p:nvSpPr>
            <p:cNvPr id="167" name="Oval 166">
              <a:extLst>
                <a:ext uri="{FF2B5EF4-FFF2-40B4-BE49-F238E27FC236}">
                  <a16:creationId xmlns:a16="http://schemas.microsoft.com/office/drawing/2014/main" id="{FADE5481-CCFB-4DA9-B7D4-158AA1D159E8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8" name="Oval 167">
              <a:extLst>
                <a:ext uri="{FF2B5EF4-FFF2-40B4-BE49-F238E27FC236}">
                  <a16:creationId xmlns:a16="http://schemas.microsoft.com/office/drawing/2014/main" id="{BB59AB3E-E8A9-402B-BC2B-61F597551DF1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1C3B016D-0948-4C12-916D-3A0FBD311BC0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0" name="Oval 169">
              <a:extLst>
                <a:ext uri="{FF2B5EF4-FFF2-40B4-BE49-F238E27FC236}">
                  <a16:creationId xmlns:a16="http://schemas.microsoft.com/office/drawing/2014/main" id="{0D0972C5-CC5A-4C45-82F8-3D5D5496FB5C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F6C3FBE2-1B20-4F25-AA12-F77088130179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2" name="Oval 171">
              <a:extLst>
                <a:ext uri="{FF2B5EF4-FFF2-40B4-BE49-F238E27FC236}">
                  <a16:creationId xmlns:a16="http://schemas.microsoft.com/office/drawing/2014/main" id="{8A612BF7-01FC-4E9B-AC53-F0045D611F17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BD507849-DAD7-4027-B122-6C12D589CAC3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AA4555C3-AFEA-4F78-8109-8F414AF6ED75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3A1EEB76-CFD6-488E-952C-E43B67A504A3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E4F66094-1661-4A41-9365-BAF1708E10B1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A20F5533-0E91-4FE7-A140-F942ABC0DB28}"/>
              </a:ext>
            </a:extLst>
          </p:cNvPr>
          <p:cNvGrpSpPr/>
          <p:nvPr/>
        </p:nvGrpSpPr>
        <p:grpSpPr>
          <a:xfrm flipH="1">
            <a:off x="8752296" y="4595456"/>
            <a:ext cx="756000" cy="756000"/>
            <a:chOff x="2102585" y="3395000"/>
            <a:chExt cx="864000" cy="864000"/>
          </a:xfrm>
        </p:grpSpPr>
        <p:sp>
          <p:nvSpPr>
            <p:cNvPr id="178" name="Oval 177">
              <a:extLst>
                <a:ext uri="{FF2B5EF4-FFF2-40B4-BE49-F238E27FC236}">
                  <a16:creationId xmlns:a16="http://schemas.microsoft.com/office/drawing/2014/main" id="{37D836B1-4D0A-44B9-A6BA-5FCA9E355384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D942590A-04E0-477C-91CF-C4A5F3F5AEA8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C25325F5-9A10-42CE-8B4D-5EF729CB048D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99B1C310-7451-4E2D-833B-14D72465DAC6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3E79ECE7-71B6-40FF-84F0-D9B86D6EDEE8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5AB510B6-3CE7-4080-84A7-22738CAF8018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AB6694AB-8B90-48D3-872A-0803C5EB747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ED128B3C-0E7A-430C-AE34-57E63ECD1342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A07A2A28-2EDF-4CCB-BE59-C443BC40952A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5A5D1842-ED10-4108-9979-2ED2BFFACB91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01925562-7E02-4E91-8828-3FFB192486AE}"/>
              </a:ext>
            </a:extLst>
          </p:cNvPr>
          <p:cNvGrpSpPr/>
          <p:nvPr/>
        </p:nvGrpSpPr>
        <p:grpSpPr>
          <a:xfrm>
            <a:off x="9624870" y="3982443"/>
            <a:ext cx="756000" cy="756000"/>
            <a:chOff x="2102585" y="3395000"/>
            <a:chExt cx="864000" cy="864000"/>
          </a:xfrm>
        </p:grpSpPr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0A3BC9A7-B832-410B-ADA4-CCF41018EEBA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0" name="Oval 189">
              <a:extLst>
                <a:ext uri="{FF2B5EF4-FFF2-40B4-BE49-F238E27FC236}">
                  <a16:creationId xmlns:a16="http://schemas.microsoft.com/office/drawing/2014/main" id="{936E25A1-1D8E-4162-BF3B-EE39F9803CD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1" name="Oval 190">
              <a:extLst>
                <a:ext uri="{FF2B5EF4-FFF2-40B4-BE49-F238E27FC236}">
                  <a16:creationId xmlns:a16="http://schemas.microsoft.com/office/drawing/2014/main" id="{4ED35451-6727-4BBC-8C6C-8676BAB751F2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C11F197A-2915-4B32-BB05-FA51E7927512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3" name="Oval 192">
              <a:extLst>
                <a:ext uri="{FF2B5EF4-FFF2-40B4-BE49-F238E27FC236}">
                  <a16:creationId xmlns:a16="http://schemas.microsoft.com/office/drawing/2014/main" id="{79315DEE-8D44-474C-97E7-25D8DFA30BB8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4" name="Oval 193">
              <a:extLst>
                <a:ext uri="{FF2B5EF4-FFF2-40B4-BE49-F238E27FC236}">
                  <a16:creationId xmlns:a16="http://schemas.microsoft.com/office/drawing/2014/main" id="{4B9AA1E8-1B0C-43D0-9803-2BAAB083361D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AF0C8F96-FFF8-4382-BB74-63D150E0345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6" name="Oval 195">
              <a:extLst>
                <a:ext uri="{FF2B5EF4-FFF2-40B4-BE49-F238E27FC236}">
                  <a16:creationId xmlns:a16="http://schemas.microsoft.com/office/drawing/2014/main" id="{65257D51-22B9-494E-9795-28143426CB59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B3E2E922-7CCC-4F35-A70D-0B85CFB9A77A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8" name="Oval 197">
              <a:extLst>
                <a:ext uri="{FF2B5EF4-FFF2-40B4-BE49-F238E27FC236}">
                  <a16:creationId xmlns:a16="http://schemas.microsoft.com/office/drawing/2014/main" id="{241814E3-AA9A-442E-90CE-BA6873EE0E05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5B540EF8-6DF6-4A7D-B237-DDC8EF3A882D}"/>
              </a:ext>
            </a:extLst>
          </p:cNvPr>
          <p:cNvGrpSpPr/>
          <p:nvPr/>
        </p:nvGrpSpPr>
        <p:grpSpPr>
          <a:xfrm rot="5400000">
            <a:off x="9646802" y="3136874"/>
            <a:ext cx="756000" cy="756000"/>
            <a:chOff x="2102585" y="3395000"/>
            <a:chExt cx="864000" cy="864000"/>
          </a:xfrm>
        </p:grpSpPr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3C22B85B-E97B-4F99-8395-AAED8E1F9F7C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1" name="Oval 200">
              <a:extLst>
                <a:ext uri="{FF2B5EF4-FFF2-40B4-BE49-F238E27FC236}">
                  <a16:creationId xmlns:a16="http://schemas.microsoft.com/office/drawing/2014/main" id="{4917DC00-B586-42C3-92FB-17FF7C57B244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C38E18A3-6108-4C06-BDF3-5F8C314DA787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5FCC8B6D-31E4-4435-941A-2C247B6CAC95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8328F033-E745-4B4D-805F-F23F99C25FF4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5" name="Oval 204">
              <a:extLst>
                <a:ext uri="{FF2B5EF4-FFF2-40B4-BE49-F238E27FC236}">
                  <a16:creationId xmlns:a16="http://schemas.microsoft.com/office/drawing/2014/main" id="{87B766B8-A22F-44C3-9105-E99B471A5EE7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Oval 205">
              <a:extLst>
                <a:ext uri="{FF2B5EF4-FFF2-40B4-BE49-F238E27FC236}">
                  <a16:creationId xmlns:a16="http://schemas.microsoft.com/office/drawing/2014/main" id="{3C5FBD16-98A7-4146-A3D5-C668099BC39C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9D4B485B-E8B2-4F4B-A1AA-3892FBE4347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8C35E4B0-3935-466A-9B8C-A73228148980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9" name="Oval 208">
              <a:extLst>
                <a:ext uri="{FF2B5EF4-FFF2-40B4-BE49-F238E27FC236}">
                  <a16:creationId xmlns:a16="http://schemas.microsoft.com/office/drawing/2014/main" id="{32C8EEFF-87FF-4F53-8AF5-0C7619375BFC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EF4AC339-E654-4B3E-BD30-1FCEB2C9B348}"/>
              </a:ext>
            </a:extLst>
          </p:cNvPr>
          <p:cNvGrpSpPr/>
          <p:nvPr/>
        </p:nvGrpSpPr>
        <p:grpSpPr>
          <a:xfrm>
            <a:off x="4657920" y="2715044"/>
            <a:ext cx="756000" cy="756000"/>
            <a:chOff x="4267147" y="4020944"/>
            <a:chExt cx="756000" cy="756000"/>
          </a:xfrm>
        </p:grpSpPr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6BEDA71A-67F2-4E25-8900-C177F242B523}"/>
                </a:ext>
              </a:extLst>
            </p:cNvPr>
            <p:cNvGrpSpPr/>
            <p:nvPr/>
          </p:nvGrpSpPr>
          <p:grpSpPr>
            <a:xfrm rot="16200000">
              <a:off x="4267147" y="4020944"/>
              <a:ext cx="756000" cy="756000"/>
              <a:chOff x="3343457" y="4166535"/>
              <a:chExt cx="756000" cy="756000"/>
            </a:xfrm>
          </p:grpSpPr>
          <p:sp>
            <p:nvSpPr>
              <p:cNvPr id="214" name="Partial Circle 213">
                <a:extLst>
                  <a:ext uri="{FF2B5EF4-FFF2-40B4-BE49-F238E27FC236}">
                    <a16:creationId xmlns:a16="http://schemas.microsoft.com/office/drawing/2014/main" id="{F9C93951-B07E-4733-A124-699AF32AC7D5}"/>
                  </a:ext>
                </a:extLst>
              </p:cNvPr>
              <p:cNvSpPr/>
              <p:nvPr/>
            </p:nvSpPr>
            <p:spPr>
              <a:xfrm>
                <a:off x="3343457" y="4166535"/>
                <a:ext cx="756000" cy="756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  <p:sp>
            <p:nvSpPr>
              <p:cNvPr id="215" name="Partial Circle 214">
                <a:extLst>
                  <a:ext uri="{FF2B5EF4-FFF2-40B4-BE49-F238E27FC236}">
                    <a16:creationId xmlns:a16="http://schemas.microsoft.com/office/drawing/2014/main" id="{0F819D86-F3F9-4389-999D-8239179CC44F}"/>
                  </a:ext>
                </a:extLst>
              </p:cNvPr>
              <p:cNvSpPr/>
              <p:nvPr/>
            </p:nvSpPr>
            <p:spPr>
              <a:xfrm>
                <a:off x="3397477" y="4220990"/>
                <a:ext cx="648000" cy="648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22" name="Oval 221">
              <a:extLst>
                <a:ext uri="{FF2B5EF4-FFF2-40B4-BE49-F238E27FC236}">
                  <a16:creationId xmlns:a16="http://schemas.microsoft.com/office/drawing/2014/main" id="{1F5BEFFF-3F99-40D7-A7D0-356244A70DE9}"/>
                </a:ext>
              </a:extLst>
            </p:cNvPr>
            <p:cNvSpPr/>
            <p:nvPr/>
          </p:nvSpPr>
          <p:spPr>
            <a:xfrm rot="5400000">
              <a:off x="4745448" y="4184315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4FB36A6-D5A9-40E8-BC3C-DDD01FA10CEB}"/>
              </a:ext>
            </a:extLst>
          </p:cNvPr>
          <p:cNvGrpSpPr/>
          <p:nvPr/>
        </p:nvGrpSpPr>
        <p:grpSpPr>
          <a:xfrm>
            <a:off x="1335489" y="6079555"/>
            <a:ext cx="756000" cy="756000"/>
            <a:chOff x="2783179" y="4896218"/>
            <a:chExt cx="756000" cy="756000"/>
          </a:xfrm>
        </p:grpSpPr>
        <p:grpSp>
          <p:nvGrpSpPr>
            <p:cNvPr id="219" name="Group 218">
              <a:extLst>
                <a:ext uri="{FF2B5EF4-FFF2-40B4-BE49-F238E27FC236}">
                  <a16:creationId xmlns:a16="http://schemas.microsoft.com/office/drawing/2014/main" id="{0614DF15-F7D2-4FDA-B485-2EF9800FDA60}"/>
                </a:ext>
              </a:extLst>
            </p:cNvPr>
            <p:cNvGrpSpPr/>
            <p:nvPr/>
          </p:nvGrpSpPr>
          <p:grpSpPr>
            <a:xfrm rot="5400000">
              <a:off x="2783179" y="4896218"/>
              <a:ext cx="756000" cy="756000"/>
              <a:chOff x="3343457" y="4166535"/>
              <a:chExt cx="756000" cy="756000"/>
            </a:xfrm>
          </p:grpSpPr>
          <p:sp>
            <p:nvSpPr>
              <p:cNvPr id="220" name="Partial Circle 219">
                <a:extLst>
                  <a:ext uri="{FF2B5EF4-FFF2-40B4-BE49-F238E27FC236}">
                    <a16:creationId xmlns:a16="http://schemas.microsoft.com/office/drawing/2014/main" id="{0C151E61-069B-4285-B5B2-B9427ED149F4}"/>
                  </a:ext>
                </a:extLst>
              </p:cNvPr>
              <p:cNvSpPr/>
              <p:nvPr/>
            </p:nvSpPr>
            <p:spPr>
              <a:xfrm>
                <a:off x="3343457" y="4166535"/>
                <a:ext cx="756000" cy="756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  <p:sp>
            <p:nvSpPr>
              <p:cNvPr id="221" name="Partial Circle 220">
                <a:extLst>
                  <a:ext uri="{FF2B5EF4-FFF2-40B4-BE49-F238E27FC236}">
                    <a16:creationId xmlns:a16="http://schemas.microsoft.com/office/drawing/2014/main" id="{08085F23-3EF6-40A3-B459-B1DBB9E221C9}"/>
                  </a:ext>
                </a:extLst>
              </p:cNvPr>
              <p:cNvSpPr/>
              <p:nvPr/>
            </p:nvSpPr>
            <p:spPr>
              <a:xfrm>
                <a:off x="3397477" y="4220990"/>
                <a:ext cx="648000" cy="648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24" name="Oval 223">
              <a:extLst>
                <a:ext uri="{FF2B5EF4-FFF2-40B4-BE49-F238E27FC236}">
                  <a16:creationId xmlns:a16="http://schemas.microsoft.com/office/drawing/2014/main" id="{67F3A753-41F3-4CDB-81D6-E29B880D0D2E}"/>
                </a:ext>
              </a:extLst>
            </p:cNvPr>
            <p:cNvSpPr/>
            <p:nvPr/>
          </p:nvSpPr>
          <p:spPr>
            <a:xfrm rot="5400000">
              <a:off x="2992416" y="5425352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56F59316-99E0-4B39-B87F-F3630175E055}"/>
              </a:ext>
            </a:extLst>
          </p:cNvPr>
          <p:cNvGrpSpPr/>
          <p:nvPr/>
        </p:nvGrpSpPr>
        <p:grpSpPr>
          <a:xfrm>
            <a:off x="1370852" y="2750889"/>
            <a:ext cx="756000" cy="756000"/>
            <a:chOff x="3343277" y="4170702"/>
            <a:chExt cx="756000" cy="756000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D87DFEB-5FB6-4B2C-84A0-22DE59B56CB0}"/>
                </a:ext>
              </a:extLst>
            </p:cNvPr>
            <p:cNvGrpSpPr/>
            <p:nvPr/>
          </p:nvGrpSpPr>
          <p:grpSpPr>
            <a:xfrm>
              <a:off x="3343277" y="4170702"/>
              <a:ext cx="756000" cy="756000"/>
              <a:chOff x="3343457" y="4166535"/>
              <a:chExt cx="756000" cy="756000"/>
            </a:xfrm>
          </p:grpSpPr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7037C553-1E76-48C3-9DF1-CD25F85BD069}"/>
                  </a:ext>
                </a:extLst>
              </p:cNvPr>
              <p:cNvGrpSpPr/>
              <p:nvPr/>
            </p:nvGrpSpPr>
            <p:grpSpPr>
              <a:xfrm rot="10800000">
                <a:off x="3343457" y="4166535"/>
                <a:ext cx="756000" cy="756000"/>
                <a:chOff x="3343457" y="4166535"/>
                <a:chExt cx="756000" cy="756000"/>
              </a:xfrm>
            </p:grpSpPr>
            <p:sp>
              <p:nvSpPr>
                <p:cNvPr id="4" name="Partial Circle 3">
                  <a:extLst>
                    <a:ext uri="{FF2B5EF4-FFF2-40B4-BE49-F238E27FC236}">
                      <a16:creationId xmlns:a16="http://schemas.microsoft.com/office/drawing/2014/main" id="{83DD91DA-5F29-492F-AB57-B57528AC5692}"/>
                    </a:ext>
                  </a:extLst>
                </p:cNvPr>
                <p:cNvSpPr/>
                <p:nvPr/>
              </p:nvSpPr>
              <p:spPr>
                <a:xfrm>
                  <a:off x="3343457" y="4166535"/>
                  <a:ext cx="756000" cy="756000"/>
                </a:xfrm>
                <a:prstGeom prst="pie">
                  <a:avLst>
                    <a:gd name="adj1" fmla="val 0"/>
                    <a:gd name="adj2" fmla="val 5400000"/>
                  </a:avLst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11" name="Partial Circle 210">
                  <a:extLst>
                    <a:ext uri="{FF2B5EF4-FFF2-40B4-BE49-F238E27FC236}">
                      <a16:creationId xmlns:a16="http://schemas.microsoft.com/office/drawing/2014/main" id="{E07EF4D8-E401-4386-A2C3-2C15DAFF77FF}"/>
                    </a:ext>
                  </a:extLst>
                </p:cNvPr>
                <p:cNvSpPr/>
                <p:nvPr/>
              </p:nvSpPr>
              <p:spPr>
                <a:xfrm>
                  <a:off x="3397477" y="4220990"/>
                  <a:ext cx="648000" cy="648000"/>
                </a:xfrm>
                <a:prstGeom prst="pie">
                  <a:avLst>
                    <a:gd name="adj1" fmla="val 0"/>
                    <a:gd name="adj2" fmla="val 5400000"/>
                  </a:avLst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>
                    <a:solidFill>
                      <a:schemeClr val="tx1"/>
                    </a:solidFill>
                  </a:endParaRPr>
                </a:p>
              </p:txBody>
            </p:sp>
          </p:grpSp>
          <p:sp>
            <p:nvSpPr>
              <p:cNvPr id="223" name="Oval 222">
                <a:extLst>
                  <a:ext uri="{FF2B5EF4-FFF2-40B4-BE49-F238E27FC236}">
                    <a16:creationId xmlns:a16="http://schemas.microsoft.com/office/drawing/2014/main" id="{8703E7E5-FD9E-4EE4-822D-1D79F71B5694}"/>
                  </a:ext>
                </a:extLst>
              </p:cNvPr>
              <p:cNvSpPr/>
              <p:nvPr/>
            </p:nvSpPr>
            <p:spPr>
              <a:xfrm rot="5400000">
                <a:off x="3545321" y="4378428"/>
                <a:ext cx="84000" cy="8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CE0F91E9-2052-4C25-999A-46C3B078880A}"/>
                </a:ext>
              </a:extLst>
            </p:cNvPr>
            <p:cNvSpPr/>
            <p:nvPr/>
          </p:nvSpPr>
          <p:spPr>
            <a:xfrm rot="5400000">
              <a:off x="3443484" y="4459767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5FD3738C-19DE-4D40-B88A-B0AE4F217CC6}"/>
              </a:ext>
            </a:extLst>
          </p:cNvPr>
          <p:cNvGrpSpPr/>
          <p:nvPr/>
        </p:nvGrpSpPr>
        <p:grpSpPr>
          <a:xfrm>
            <a:off x="4612011" y="5982289"/>
            <a:ext cx="756000" cy="756000"/>
            <a:chOff x="4630366" y="4639351"/>
            <a:chExt cx="756000" cy="756000"/>
          </a:xfrm>
        </p:grpSpPr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2321077F-53AD-4549-BBEC-BA2157F4B232}"/>
                </a:ext>
              </a:extLst>
            </p:cNvPr>
            <p:cNvGrpSpPr/>
            <p:nvPr/>
          </p:nvGrpSpPr>
          <p:grpSpPr>
            <a:xfrm>
              <a:off x="4630366" y="4639351"/>
              <a:ext cx="756000" cy="756000"/>
              <a:chOff x="3343457" y="4166535"/>
              <a:chExt cx="756000" cy="756000"/>
            </a:xfrm>
          </p:grpSpPr>
          <p:sp>
            <p:nvSpPr>
              <p:cNvPr id="217" name="Partial Circle 216">
                <a:extLst>
                  <a:ext uri="{FF2B5EF4-FFF2-40B4-BE49-F238E27FC236}">
                    <a16:creationId xmlns:a16="http://schemas.microsoft.com/office/drawing/2014/main" id="{B06D8BD3-0B49-4425-A2BB-C28B8C3F2BD7}"/>
                  </a:ext>
                </a:extLst>
              </p:cNvPr>
              <p:cNvSpPr/>
              <p:nvPr/>
            </p:nvSpPr>
            <p:spPr>
              <a:xfrm>
                <a:off x="3343457" y="4166535"/>
                <a:ext cx="756000" cy="756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  <p:sp>
            <p:nvSpPr>
              <p:cNvPr id="218" name="Partial Circle 217">
                <a:extLst>
                  <a:ext uri="{FF2B5EF4-FFF2-40B4-BE49-F238E27FC236}">
                    <a16:creationId xmlns:a16="http://schemas.microsoft.com/office/drawing/2014/main" id="{68B227D5-1819-4E0D-A4D6-03FD00765869}"/>
                  </a:ext>
                </a:extLst>
              </p:cNvPr>
              <p:cNvSpPr/>
              <p:nvPr/>
            </p:nvSpPr>
            <p:spPr>
              <a:xfrm>
                <a:off x="3397477" y="4220990"/>
                <a:ext cx="648000" cy="648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B54F0C40-2AEC-4DCD-8544-DC80AD7A769D}"/>
                </a:ext>
              </a:extLst>
            </p:cNvPr>
            <p:cNvSpPr/>
            <p:nvPr/>
          </p:nvSpPr>
          <p:spPr>
            <a:xfrm rot="5400000">
              <a:off x="5063630" y="5137562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4340694D-4BB3-44BE-AD4E-80FD5B6D1951}"/>
                </a:ext>
              </a:extLst>
            </p:cNvPr>
            <p:cNvSpPr/>
            <p:nvPr/>
          </p:nvSpPr>
          <p:spPr>
            <a:xfrm rot="5400000">
              <a:off x="5203777" y="5047452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8" name="Rectangle 227">
                <a:extLst>
                  <a:ext uri="{FF2B5EF4-FFF2-40B4-BE49-F238E27FC236}">
                    <a16:creationId xmlns:a16="http://schemas.microsoft.com/office/drawing/2014/main" id="{9223440F-62FD-4031-BC18-26AC5248BCE7}"/>
                  </a:ext>
                </a:extLst>
              </p:cNvPr>
              <p:cNvSpPr/>
              <p:nvPr/>
            </p:nvSpPr>
            <p:spPr>
              <a:xfrm>
                <a:off x="1519555" y="7353238"/>
                <a:ext cx="3066865" cy="8013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GB" sz="3200" b="1" dirty="0">
                    <a:solidFill>
                      <a:srgbClr val="FF0000"/>
                    </a:solidFill>
                    <a:latin typeface="Century Gothic" panose="020B0502020202020204" pitchFamily="34" charset="0"/>
                  </a:rPr>
                  <a:t>1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num>
                      <m:den>
                        <m: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den>
                    </m:f>
                  </m:oMath>
                </a14:m>
                <a:r>
                  <a:rPr lang="en-GB" sz="3200" b="1" dirty="0">
                    <a:solidFill>
                      <a:srgbClr val="FF0000"/>
                    </a:solidFill>
                    <a:latin typeface="Century Gothic" panose="020B0502020202020204" pitchFamily="34" charset="0"/>
                  </a:rPr>
                  <a:t> pizzas each</a:t>
                </a:r>
                <a:endParaRPr lang="en-GB" sz="32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28" name="Rectangle 227">
                <a:extLst>
                  <a:ext uri="{FF2B5EF4-FFF2-40B4-BE49-F238E27FC236}">
                    <a16:creationId xmlns:a16="http://schemas.microsoft.com/office/drawing/2014/main" id="{9223440F-62FD-4031-BC18-26AC5248BC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9555" y="7353238"/>
                <a:ext cx="3066865" cy="801310"/>
              </a:xfrm>
              <a:prstGeom prst="rect">
                <a:avLst/>
              </a:prstGeom>
              <a:blipFill>
                <a:blip r:embed="rId7"/>
                <a:stretch>
                  <a:fillRect l="-4970" r="-4374" b="-9848"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413333093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1395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38: Sharing contexts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368355E7-A270-4DDD-945E-229E1B5C416A}"/>
              </a:ext>
            </a:extLst>
          </p:cNvPr>
          <p:cNvCxnSpPr>
            <a:cxnSpLocks/>
          </p:cNvCxnSpPr>
          <p:nvPr/>
        </p:nvCxnSpPr>
        <p:spPr>
          <a:xfrm>
            <a:off x="6096000" y="1425675"/>
            <a:ext cx="0" cy="6840000"/>
          </a:xfrm>
          <a:prstGeom prst="line">
            <a:avLst/>
          </a:prstGeom>
          <a:ln w="635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Graphic 9" descr="Man">
            <a:extLst>
              <a:ext uri="{FF2B5EF4-FFF2-40B4-BE49-F238E27FC236}">
                <a16:creationId xmlns:a16="http://schemas.microsoft.com/office/drawing/2014/main" id="{F2510C1C-28B9-42AE-BF40-F8742D85D1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984535" y="3614293"/>
            <a:ext cx="1080000" cy="1080000"/>
          </a:xfrm>
          <a:prstGeom prst="rect">
            <a:avLst/>
          </a:prstGeom>
        </p:spPr>
      </p:pic>
      <p:pic>
        <p:nvPicPr>
          <p:cNvPr id="12" name="Graphic 11" descr="Woman">
            <a:extLst>
              <a:ext uri="{FF2B5EF4-FFF2-40B4-BE49-F238E27FC236}">
                <a16:creationId xmlns:a16="http://schemas.microsoft.com/office/drawing/2014/main" id="{3940D1B6-CD82-44A7-9609-7A804015D6D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08194" y="1840656"/>
            <a:ext cx="1080000" cy="1080000"/>
          </a:xfrm>
          <a:prstGeom prst="rect">
            <a:avLst/>
          </a:prstGeom>
        </p:spPr>
      </p:pic>
      <p:pic>
        <p:nvPicPr>
          <p:cNvPr id="62" name="Graphic 61" descr="Woman">
            <a:extLst>
              <a:ext uri="{FF2B5EF4-FFF2-40B4-BE49-F238E27FC236}">
                <a16:creationId xmlns:a16="http://schemas.microsoft.com/office/drawing/2014/main" id="{3FBF5B4E-D320-4AAF-9746-F3C6562E9ED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77609" y="5467352"/>
            <a:ext cx="1080000" cy="1080000"/>
          </a:xfrm>
          <a:prstGeom prst="rect">
            <a:avLst/>
          </a:prstGeom>
        </p:spPr>
      </p:pic>
      <p:pic>
        <p:nvPicPr>
          <p:cNvPr id="64" name="Graphic 63" descr="Woman">
            <a:extLst>
              <a:ext uri="{FF2B5EF4-FFF2-40B4-BE49-F238E27FC236}">
                <a16:creationId xmlns:a16="http://schemas.microsoft.com/office/drawing/2014/main" id="{4EFC1FE3-A104-42E2-B8EA-E29FC771A98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08194" y="5444871"/>
            <a:ext cx="1080000" cy="1080000"/>
          </a:xfrm>
          <a:prstGeom prst="rect">
            <a:avLst/>
          </a:prstGeom>
        </p:spPr>
      </p:pic>
      <p:pic>
        <p:nvPicPr>
          <p:cNvPr id="67" name="Graphic 66" descr="Woman">
            <a:extLst>
              <a:ext uri="{FF2B5EF4-FFF2-40B4-BE49-F238E27FC236}">
                <a16:creationId xmlns:a16="http://schemas.microsoft.com/office/drawing/2014/main" id="{5951957F-7968-47AA-B230-374EB07E494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77609" y="1840656"/>
            <a:ext cx="1080000" cy="1080000"/>
          </a:xfrm>
          <a:prstGeom prst="rect">
            <a:avLst/>
          </a:prstGeom>
        </p:spPr>
      </p:pic>
      <p:pic>
        <p:nvPicPr>
          <p:cNvPr id="68" name="Graphic 67" descr="Man">
            <a:extLst>
              <a:ext uri="{FF2B5EF4-FFF2-40B4-BE49-F238E27FC236}">
                <a16:creationId xmlns:a16="http://schemas.microsoft.com/office/drawing/2014/main" id="{9265ED87-55AA-49C7-BE0A-EFA1EB38D7D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21509" y="1504983"/>
            <a:ext cx="1080000" cy="1080000"/>
          </a:xfrm>
          <a:prstGeom prst="rect">
            <a:avLst/>
          </a:prstGeom>
        </p:spPr>
      </p:pic>
      <p:pic>
        <p:nvPicPr>
          <p:cNvPr id="69" name="Graphic 68" descr="Man">
            <a:extLst>
              <a:ext uri="{FF2B5EF4-FFF2-40B4-BE49-F238E27FC236}">
                <a16:creationId xmlns:a16="http://schemas.microsoft.com/office/drawing/2014/main" id="{AA9C118B-E27C-481C-8EFC-0A676283350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228120" y="3601955"/>
            <a:ext cx="1080000" cy="1080000"/>
          </a:xfrm>
          <a:prstGeom prst="rect">
            <a:avLst/>
          </a:prstGeom>
        </p:spPr>
      </p:pic>
      <p:pic>
        <p:nvPicPr>
          <p:cNvPr id="70" name="Graphic 69" descr="Man">
            <a:extLst>
              <a:ext uri="{FF2B5EF4-FFF2-40B4-BE49-F238E27FC236}">
                <a16:creationId xmlns:a16="http://schemas.microsoft.com/office/drawing/2014/main" id="{52E4B00D-39DD-4BE1-8467-BE16E316BF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586591" y="1504983"/>
            <a:ext cx="1080000" cy="1080000"/>
          </a:xfrm>
          <a:prstGeom prst="rect">
            <a:avLst/>
          </a:prstGeom>
        </p:spPr>
      </p:pic>
      <p:pic>
        <p:nvPicPr>
          <p:cNvPr id="71" name="Graphic 70" descr="Man">
            <a:extLst>
              <a:ext uri="{FF2B5EF4-FFF2-40B4-BE49-F238E27FC236}">
                <a16:creationId xmlns:a16="http://schemas.microsoft.com/office/drawing/2014/main" id="{551F3959-2B8F-4877-AB3C-E29C3E35BDE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21509" y="5581351"/>
            <a:ext cx="1080000" cy="1080000"/>
          </a:xfrm>
          <a:prstGeom prst="rect">
            <a:avLst/>
          </a:prstGeom>
        </p:spPr>
      </p:pic>
      <p:pic>
        <p:nvPicPr>
          <p:cNvPr id="72" name="Graphic 71" descr="Man">
            <a:extLst>
              <a:ext uri="{FF2B5EF4-FFF2-40B4-BE49-F238E27FC236}">
                <a16:creationId xmlns:a16="http://schemas.microsoft.com/office/drawing/2014/main" id="{911F3E06-0114-4890-88FA-027B028016D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586591" y="5603832"/>
            <a:ext cx="1080000" cy="1080000"/>
          </a:xfrm>
          <a:prstGeom prst="rect">
            <a:avLst/>
          </a:prstGeom>
        </p:spPr>
      </p:pic>
      <p:grpSp>
        <p:nvGrpSpPr>
          <p:cNvPr id="13" name="Group 12">
            <a:extLst>
              <a:ext uri="{FF2B5EF4-FFF2-40B4-BE49-F238E27FC236}">
                <a16:creationId xmlns:a16="http://schemas.microsoft.com/office/drawing/2014/main" id="{A2C8E546-0BE2-4FC7-8741-38E1EB7A8E81}"/>
              </a:ext>
            </a:extLst>
          </p:cNvPr>
          <p:cNvGrpSpPr/>
          <p:nvPr/>
        </p:nvGrpSpPr>
        <p:grpSpPr>
          <a:xfrm flipH="1">
            <a:off x="505634" y="2604588"/>
            <a:ext cx="756000" cy="756000"/>
            <a:chOff x="2102585" y="3395000"/>
            <a:chExt cx="864000" cy="864000"/>
          </a:xfrm>
        </p:grpSpPr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22F30A0A-C77E-461D-9746-5807381C45A4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27898D94-171C-4544-AC91-0220740600B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16927C7-C9A6-4FC2-A9FB-0F9853948B48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06853352-C047-45A3-8CE0-B2FEE499C025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004B1285-506E-43A3-9254-35D0898CF33E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A4F0C8B-1701-4BB4-A7E8-405BBC500532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2BC8094E-E90E-46F7-94E7-2786B33788C0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438BBBBE-948C-4511-B292-825050355156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246E9009-375B-418D-965E-8E8857195170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B526D39E-1C3E-4F4F-84C6-D2C4C59082FD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BD44E26D-1034-4F9C-908F-7074488102AC}"/>
              </a:ext>
            </a:extLst>
          </p:cNvPr>
          <p:cNvGrpSpPr/>
          <p:nvPr/>
        </p:nvGrpSpPr>
        <p:grpSpPr>
          <a:xfrm rot="16200000">
            <a:off x="4147487" y="6110566"/>
            <a:ext cx="756000" cy="756000"/>
            <a:chOff x="2102585" y="3395000"/>
            <a:chExt cx="864000" cy="864000"/>
          </a:xfrm>
        </p:grpSpPr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00E14130-891F-4CC9-9EE8-BD0B5EF6AC2B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5B2100D6-BADC-490C-8003-ADBF7CA4FE95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9319A7A2-5382-49A2-A5DE-D5AC4C8FC9F6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4DEEEFF7-876C-4726-8C26-AD02F46D9B96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830787B6-F65B-4BC5-B38A-34E2EEFB6F37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5C3C6AA4-54CF-4EEF-85CE-645AD4AE29C8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91B1BC9B-F1B6-437D-BCAC-9CA06412C5B0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69FE92B1-8E53-4571-A771-A3A52476E095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CEB08B05-F8E8-4C74-A660-7B0CEDC7F361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9E5E4962-008D-4F2C-B22E-5A065302D922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40B4D72C-59D3-4F74-BB1B-5BEEBDE108AE}"/>
              </a:ext>
            </a:extLst>
          </p:cNvPr>
          <p:cNvGrpSpPr/>
          <p:nvPr/>
        </p:nvGrpSpPr>
        <p:grpSpPr>
          <a:xfrm flipV="1">
            <a:off x="523100" y="6184562"/>
            <a:ext cx="756000" cy="756000"/>
            <a:chOff x="2102585" y="3395000"/>
            <a:chExt cx="864000" cy="864000"/>
          </a:xfrm>
        </p:grpSpPr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F1D8487A-8712-4473-B7B8-6C3EFCC7DDCF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1C263ABC-1B3B-44BD-A189-BE3773AA969C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" name="Oval 102">
              <a:extLst>
                <a:ext uri="{FF2B5EF4-FFF2-40B4-BE49-F238E27FC236}">
                  <a16:creationId xmlns:a16="http://schemas.microsoft.com/office/drawing/2014/main" id="{98980BF9-F1D9-4213-ACBC-348B31510A8A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64AEF1B3-0A2C-48B2-A5F3-65BEDB3E9FC7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09DD1284-B756-4258-AE18-861C80321840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061919BA-7114-4551-8641-45BA80E2F5B2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E63F9F78-80FC-4B48-ABF3-1ED7CEA574F1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99E6217A-45C4-42A9-A844-3D1A5EEDF98E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1C94F9DF-72D1-453E-BBC2-0FE2B0A341F6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931C51F5-28F9-40F4-BADA-1BD3EB761CFF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49C0FB8-473B-4D27-A105-56B65B9894A9}"/>
              </a:ext>
            </a:extLst>
          </p:cNvPr>
          <p:cNvGrpSpPr/>
          <p:nvPr/>
        </p:nvGrpSpPr>
        <p:grpSpPr>
          <a:xfrm>
            <a:off x="4200477" y="2553691"/>
            <a:ext cx="756000" cy="756000"/>
            <a:chOff x="2102585" y="3395000"/>
            <a:chExt cx="864000" cy="864000"/>
          </a:xfrm>
        </p:grpSpPr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47938E37-0898-403D-A6BD-434995DEAC4E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392B18DA-61D4-407D-B8E2-BE1361CF5073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FC2DCBB8-4BDE-471A-AFA0-07798B5F166E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C6B3DCC5-3CB1-4282-BA79-71D575ED4034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4F52EAFC-31C3-4C62-9F6B-8CAD74009F25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6D95D407-CE93-4D3C-8352-B0CF9D17C2CF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B3644A6B-2802-4B5F-B881-C53C6190679D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0" name="Oval 129">
              <a:extLst>
                <a:ext uri="{FF2B5EF4-FFF2-40B4-BE49-F238E27FC236}">
                  <a16:creationId xmlns:a16="http://schemas.microsoft.com/office/drawing/2014/main" id="{0A497F17-278F-46ED-987E-D529FF5656D4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33010495-BFC1-481A-865C-2F52D896A2E1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2271B69F-C78A-4809-8A2E-0783D6F2B516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D70B4B16-6D44-4DED-890F-77575195FBF5}"/>
              </a:ext>
            </a:extLst>
          </p:cNvPr>
          <p:cNvGrpSpPr/>
          <p:nvPr/>
        </p:nvGrpSpPr>
        <p:grpSpPr>
          <a:xfrm rot="16200000">
            <a:off x="7462302" y="1982438"/>
            <a:ext cx="756000" cy="756000"/>
            <a:chOff x="2102585" y="3395000"/>
            <a:chExt cx="864000" cy="864000"/>
          </a:xfrm>
        </p:grpSpPr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840D2E3F-E9C1-41DF-8C30-2FE54A893527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EF90F531-1733-4106-9227-19BD7F798F29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757B8563-9F3C-4E28-887B-CE92CCAC0300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345C40B5-2428-400A-9B99-680B40C62411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8" name="Oval 137">
              <a:extLst>
                <a:ext uri="{FF2B5EF4-FFF2-40B4-BE49-F238E27FC236}">
                  <a16:creationId xmlns:a16="http://schemas.microsoft.com/office/drawing/2014/main" id="{30E31580-B250-49D6-88F9-4ABD5D689196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128F6C4E-0BFC-407B-A763-44E8BF44E0DF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856C299E-3C35-4197-B90C-63FC1B8354A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EA779830-B0EB-4749-9F15-D4CB1FD47A47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7426EF62-50A5-4FE8-B26F-1C8DFB2C2C85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18FC4179-0E56-419E-924C-DDABC910C197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D85976A4-247F-4DAC-8957-B7F7C3271B9E}"/>
              </a:ext>
            </a:extLst>
          </p:cNvPr>
          <p:cNvGrpSpPr/>
          <p:nvPr/>
        </p:nvGrpSpPr>
        <p:grpSpPr>
          <a:xfrm>
            <a:off x="9921726" y="2018724"/>
            <a:ext cx="756000" cy="756000"/>
            <a:chOff x="2102585" y="3395000"/>
            <a:chExt cx="864000" cy="864000"/>
          </a:xfrm>
        </p:grpSpPr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694782FF-B326-4EDF-A959-CA776FF52248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3559611A-2CDF-47FF-8D20-7617B1ADEAD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F01E247D-8227-47AB-95E8-64ED81406CA1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0DF74A28-BAF8-4B3C-92F6-DFCCD3AC9C7F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4D5F500F-03FA-41DE-88B7-CEA2EFABE2E1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FDDBCC2C-C3C1-4648-969D-52FE6C0CAD70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3ACB969A-5356-4598-ACF2-AA0362B8453A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DFA50326-0C49-488F-92EE-6A47809C6C5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465F16D9-1482-4BEF-A7A4-6A51879C72F8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B52B779E-CBA6-446D-9EA2-3CC2800A761A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B64637F3-3EA8-40AB-BD75-0B2C72A82D9A}"/>
              </a:ext>
            </a:extLst>
          </p:cNvPr>
          <p:cNvGrpSpPr/>
          <p:nvPr/>
        </p:nvGrpSpPr>
        <p:grpSpPr>
          <a:xfrm>
            <a:off x="8790404" y="3704884"/>
            <a:ext cx="756000" cy="756000"/>
            <a:chOff x="2102585" y="3395000"/>
            <a:chExt cx="864000" cy="864000"/>
          </a:xfrm>
        </p:grpSpPr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9D4B4A5D-D1C9-4A24-9A6C-619806F7A746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ECB1ED27-5F42-425A-B363-27AF4A9A4796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FAD14B19-C827-44A0-A030-05047F0CD68C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DC594883-D492-4791-AB2D-1D1CDBC45B58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5D5D2AE7-9796-4AAA-B518-6184121B50A7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7C8A4BB5-BE05-4BBE-941C-4DD3409B47A5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66A42B6C-B17E-4552-8785-00C5BE541962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C7424065-7ED1-44F7-9452-9F0A31598EB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4" name="Oval 163">
              <a:extLst>
                <a:ext uri="{FF2B5EF4-FFF2-40B4-BE49-F238E27FC236}">
                  <a16:creationId xmlns:a16="http://schemas.microsoft.com/office/drawing/2014/main" id="{7078E3C0-9F3B-4AB5-87EA-739396FEFFD3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F5A0DB79-C38D-49D0-AAAB-F945A95A33FA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7B3080A0-46CA-4CA6-B247-EEAE89B93F57}"/>
              </a:ext>
            </a:extLst>
          </p:cNvPr>
          <p:cNvGrpSpPr/>
          <p:nvPr/>
        </p:nvGrpSpPr>
        <p:grpSpPr>
          <a:xfrm flipV="1">
            <a:off x="6242046" y="4182640"/>
            <a:ext cx="756000" cy="756000"/>
            <a:chOff x="2102585" y="3395000"/>
            <a:chExt cx="864000" cy="864000"/>
          </a:xfrm>
        </p:grpSpPr>
        <p:sp>
          <p:nvSpPr>
            <p:cNvPr id="167" name="Oval 166">
              <a:extLst>
                <a:ext uri="{FF2B5EF4-FFF2-40B4-BE49-F238E27FC236}">
                  <a16:creationId xmlns:a16="http://schemas.microsoft.com/office/drawing/2014/main" id="{FADE5481-CCFB-4DA9-B7D4-158AA1D159E8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8" name="Oval 167">
              <a:extLst>
                <a:ext uri="{FF2B5EF4-FFF2-40B4-BE49-F238E27FC236}">
                  <a16:creationId xmlns:a16="http://schemas.microsoft.com/office/drawing/2014/main" id="{BB59AB3E-E8A9-402B-BC2B-61F597551DF1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1C3B016D-0948-4C12-916D-3A0FBD311BC0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0" name="Oval 169">
              <a:extLst>
                <a:ext uri="{FF2B5EF4-FFF2-40B4-BE49-F238E27FC236}">
                  <a16:creationId xmlns:a16="http://schemas.microsoft.com/office/drawing/2014/main" id="{0D0972C5-CC5A-4C45-82F8-3D5D5496FB5C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F6C3FBE2-1B20-4F25-AA12-F77088130179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2" name="Oval 171">
              <a:extLst>
                <a:ext uri="{FF2B5EF4-FFF2-40B4-BE49-F238E27FC236}">
                  <a16:creationId xmlns:a16="http://schemas.microsoft.com/office/drawing/2014/main" id="{8A612BF7-01FC-4E9B-AC53-F0045D611F17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BD507849-DAD7-4027-B122-6C12D589CAC3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AA4555C3-AFEA-4F78-8109-8F414AF6ED75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3A1EEB76-CFD6-488E-952C-E43B67A504A3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E4F66094-1661-4A41-9365-BAF1708E10B1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A20F5533-0E91-4FE7-A140-F942ABC0DB28}"/>
              </a:ext>
            </a:extLst>
          </p:cNvPr>
          <p:cNvGrpSpPr/>
          <p:nvPr/>
        </p:nvGrpSpPr>
        <p:grpSpPr>
          <a:xfrm flipH="1">
            <a:off x="7428475" y="6040546"/>
            <a:ext cx="756000" cy="756000"/>
            <a:chOff x="2102585" y="3395000"/>
            <a:chExt cx="864000" cy="864000"/>
          </a:xfrm>
        </p:grpSpPr>
        <p:sp>
          <p:nvSpPr>
            <p:cNvPr id="178" name="Oval 177">
              <a:extLst>
                <a:ext uri="{FF2B5EF4-FFF2-40B4-BE49-F238E27FC236}">
                  <a16:creationId xmlns:a16="http://schemas.microsoft.com/office/drawing/2014/main" id="{37D836B1-4D0A-44B9-A6BA-5FCA9E355384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D942590A-04E0-477C-91CF-C4A5F3F5AEA8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C25325F5-9A10-42CE-8B4D-5EF729CB048D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99B1C310-7451-4E2D-833B-14D72465DAC6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3E79ECE7-71B6-40FF-84F0-D9B86D6EDEE8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5AB510B6-3CE7-4080-84A7-22738CAF8018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AB6694AB-8B90-48D3-872A-0803C5EB747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ED128B3C-0E7A-430C-AE34-57E63ECD1342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A07A2A28-2EDF-4CCB-BE59-C443BC40952A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5A5D1842-ED10-4108-9979-2ED2BFFACB91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01925562-7E02-4E91-8828-3FFB192486AE}"/>
              </a:ext>
            </a:extLst>
          </p:cNvPr>
          <p:cNvGrpSpPr/>
          <p:nvPr/>
        </p:nvGrpSpPr>
        <p:grpSpPr>
          <a:xfrm>
            <a:off x="9995268" y="6019950"/>
            <a:ext cx="756000" cy="756000"/>
            <a:chOff x="2102585" y="3395000"/>
            <a:chExt cx="864000" cy="864000"/>
          </a:xfrm>
        </p:grpSpPr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0A3BC9A7-B832-410B-ADA4-CCF41018EEBA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0" name="Oval 189">
              <a:extLst>
                <a:ext uri="{FF2B5EF4-FFF2-40B4-BE49-F238E27FC236}">
                  <a16:creationId xmlns:a16="http://schemas.microsoft.com/office/drawing/2014/main" id="{936E25A1-1D8E-4162-BF3B-EE39F9803CD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1" name="Oval 190">
              <a:extLst>
                <a:ext uri="{FF2B5EF4-FFF2-40B4-BE49-F238E27FC236}">
                  <a16:creationId xmlns:a16="http://schemas.microsoft.com/office/drawing/2014/main" id="{4ED35451-6727-4BBC-8C6C-8676BAB751F2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C11F197A-2915-4B32-BB05-FA51E7927512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3" name="Oval 192">
              <a:extLst>
                <a:ext uri="{FF2B5EF4-FFF2-40B4-BE49-F238E27FC236}">
                  <a16:creationId xmlns:a16="http://schemas.microsoft.com/office/drawing/2014/main" id="{79315DEE-8D44-474C-97E7-25D8DFA30BB8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4" name="Oval 193">
              <a:extLst>
                <a:ext uri="{FF2B5EF4-FFF2-40B4-BE49-F238E27FC236}">
                  <a16:creationId xmlns:a16="http://schemas.microsoft.com/office/drawing/2014/main" id="{4B9AA1E8-1B0C-43D0-9803-2BAAB083361D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AF0C8F96-FFF8-4382-BB74-63D150E0345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6" name="Oval 195">
              <a:extLst>
                <a:ext uri="{FF2B5EF4-FFF2-40B4-BE49-F238E27FC236}">
                  <a16:creationId xmlns:a16="http://schemas.microsoft.com/office/drawing/2014/main" id="{65257D51-22B9-494E-9795-28143426CB59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B3E2E922-7CCC-4F35-A70D-0B85CFB9A77A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8" name="Oval 197">
              <a:extLst>
                <a:ext uri="{FF2B5EF4-FFF2-40B4-BE49-F238E27FC236}">
                  <a16:creationId xmlns:a16="http://schemas.microsoft.com/office/drawing/2014/main" id="{241814E3-AA9A-442E-90CE-BA6873EE0E05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5B540EF8-6DF6-4A7D-B237-DDC8EF3A882D}"/>
              </a:ext>
            </a:extLst>
          </p:cNvPr>
          <p:cNvGrpSpPr/>
          <p:nvPr/>
        </p:nvGrpSpPr>
        <p:grpSpPr>
          <a:xfrm rot="5400000">
            <a:off x="11330486" y="4116106"/>
            <a:ext cx="756000" cy="756000"/>
            <a:chOff x="2102585" y="3395000"/>
            <a:chExt cx="864000" cy="864000"/>
          </a:xfrm>
        </p:grpSpPr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3C22B85B-E97B-4F99-8395-AAED8E1F9F7C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1" name="Oval 200">
              <a:extLst>
                <a:ext uri="{FF2B5EF4-FFF2-40B4-BE49-F238E27FC236}">
                  <a16:creationId xmlns:a16="http://schemas.microsoft.com/office/drawing/2014/main" id="{4917DC00-B586-42C3-92FB-17FF7C57B244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C38E18A3-6108-4C06-BDF3-5F8C314DA787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5FCC8B6D-31E4-4435-941A-2C247B6CAC95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8328F033-E745-4B4D-805F-F23F99C25FF4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5" name="Oval 204">
              <a:extLst>
                <a:ext uri="{FF2B5EF4-FFF2-40B4-BE49-F238E27FC236}">
                  <a16:creationId xmlns:a16="http://schemas.microsoft.com/office/drawing/2014/main" id="{87B766B8-A22F-44C3-9105-E99B471A5EE7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Oval 205">
              <a:extLst>
                <a:ext uri="{FF2B5EF4-FFF2-40B4-BE49-F238E27FC236}">
                  <a16:creationId xmlns:a16="http://schemas.microsoft.com/office/drawing/2014/main" id="{3C5FBD16-98A7-4146-A3D5-C668099BC39C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9D4B485B-E8B2-4F4B-A1AA-3892FBE4347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8C35E4B0-3935-466A-9B8C-A73228148980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9" name="Oval 208">
              <a:extLst>
                <a:ext uri="{FF2B5EF4-FFF2-40B4-BE49-F238E27FC236}">
                  <a16:creationId xmlns:a16="http://schemas.microsoft.com/office/drawing/2014/main" id="{32C8EEFF-87FF-4F53-8AF5-0C7619375BFC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EF4AC339-E654-4B3E-BD30-1FCEB2C9B348}"/>
              </a:ext>
            </a:extLst>
          </p:cNvPr>
          <p:cNvGrpSpPr/>
          <p:nvPr/>
        </p:nvGrpSpPr>
        <p:grpSpPr>
          <a:xfrm>
            <a:off x="4657920" y="2715044"/>
            <a:ext cx="756000" cy="756000"/>
            <a:chOff x="4267147" y="4020944"/>
            <a:chExt cx="756000" cy="756000"/>
          </a:xfrm>
        </p:grpSpPr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6BEDA71A-67F2-4E25-8900-C177F242B523}"/>
                </a:ext>
              </a:extLst>
            </p:cNvPr>
            <p:cNvGrpSpPr/>
            <p:nvPr/>
          </p:nvGrpSpPr>
          <p:grpSpPr>
            <a:xfrm rot="16200000">
              <a:off x="4267147" y="4020944"/>
              <a:ext cx="756000" cy="756000"/>
              <a:chOff x="3343457" y="4166535"/>
              <a:chExt cx="756000" cy="756000"/>
            </a:xfrm>
          </p:grpSpPr>
          <p:sp>
            <p:nvSpPr>
              <p:cNvPr id="214" name="Partial Circle 213">
                <a:extLst>
                  <a:ext uri="{FF2B5EF4-FFF2-40B4-BE49-F238E27FC236}">
                    <a16:creationId xmlns:a16="http://schemas.microsoft.com/office/drawing/2014/main" id="{F9C93951-B07E-4733-A124-699AF32AC7D5}"/>
                  </a:ext>
                </a:extLst>
              </p:cNvPr>
              <p:cNvSpPr/>
              <p:nvPr/>
            </p:nvSpPr>
            <p:spPr>
              <a:xfrm>
                <a:off x="3343457" y="4166535"/>
                <a:ext cx="756000" cy="756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  <p:sp>
            <p:nvSpPr>
              <p:cNvPr id="215" name="Partial Circle 214">
                <a:extLst>
                  <a:ext uri="{FF2B5EF4-FFF2-40B4-BE49-F238E27FC236}">
                    <a16:creationId xmlns:a16="http://schemas.microsoft.com/office/drawing/2014/main" id="{0F819D86-F3F9-4389-999D-8239179CC44F}"/>
                  </a:ext>
                </a:extLst>
              </p:cNvPr>
              <p:cNvSpPr/>
              <p:nvPr/>
            </p:nvSpPr>
            <p:spPr>
              <a:xfrm>
                <a:off x="3397477" y="4220990"/>
                <a:ext cx="648000" cy="648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22" name="Oval 221">
              <a:extLst>
                <a:ext uri="{FF2B5EF4-FFF2-40B4-BE49-F238E27FC236}">
                  <a16:creationId xmlns:a16="http://schemas.microsoft.com/office/drawing/2014/main" id="{1F5BEFFF-3F99-40D7-A7D0-356244A70DE9}"/>
                </a:ext>
              </a:extLst>
            </p:cNvPr>
            <p:cNvSpPr/>
            <p:nvPr/>
          </p:nvSpPr>
          <p:spPr>
            <a:xfrm rot="5400000">
              <a:off x="4745448" y="4184315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4FB36A6-D5A9-40E8-BC3C-DDD01FA10CEB}"/>
              </a:ext>
            </a:extLst>
          </p:cNvPr>
          <p:cNvGrpSpPr/>
          <p:nvPr/>
        </p:nvGrpSpPr>
        <p:grpSpPr>
          <a:xfrm>
            <a:off x="1335489" y="6079555"/>
            <a:ext cx="756000" cy="756000"/>
            <a:chOff x="2783179" y="4896218"/>
            <a:chExt cx="756000" cy="756000"/>
          </a:xfrm>
        </p:grpSpPr>
        <p:grpSp>
          <p:nvGrpSpPr>
            <p:cNvPr id="219" name="Group 218">
              <a:extLst>
                <a:ext uri="{FF2B5EF4-FFF2-40B4-BE49-F238E27FC236}">
                  <a16:creationId xmlns:a16="http://schemas.microsoft.com/office/drawing/2014/main" id="{0614DF15-F7D2-4FDA-B485-2EF9800FDA60}"/>
                </a:ext>
              </a:extLst>
            </p:cNvPr>
            <p:cNvGrpSpPr/>
            <p:nvPr/>
          </p:nvGrpSpPr>
          <p:grpSpPr>
            <a:xfrm rot="5400000">
              <a:off x="2783179" y="4896218"/>
              <a:ext cx="756000" cy="756000"/>
              <a:chOff x="3343457" y="4166535"/>
              <a:chExt cx="756000" cy="756000"/>
            </a:xfrm>
          </p:grpSpPr>
          <p:sp>
            <p:nvSpPr>
              <p:cNvPr id="220" name="Partial Circle 219">
                <a:extLst>
                  <a:ext uri="{FF2B5EF4-FFF2-40B4-BE49-F238E27FC236}">
                    <a16:creationId xmlns:a16="http://schemas.microsoft.com/office/drawing/2014/main" id="{0C151E61-069B-4285-B5B2-B9427ED149F4}"/>
                  </a:ext>
                </a:extLst>
              </p:cNvPr>
              <p:cNvSpPr/>
              <p:nvPr/>
            </p:nvSpPr>
            <p:spPr>
              <a:xfrm>
                <a:off x="3343457" y="4166535"/>
                <a:ext cx="756000" cy="756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  <p:sp>
            <p:nvSpPr>
              <p:cNvPr id="221" name="Partial Circle 220">
                <a:extLst>
                  <a:ext uri="{FF2B5EF4-FFF2-40B4-BE49-F238E27FC236}">
                    <a16:creationId xmlns:a16="http://schemas.microsoft.com/office/drawing/2014/main" id="{08085F23-3EF6-40A3-B459-B1DBB9E221C9}"/>
                  </a:ext>
                </a:extLst>
              </p:cNvPr>
              <p:cNvSpPr/>
              <p:nvPr/>
            </p:nvSpPr>
            <p:spPr>
              <a:xfrm>
                <a:off x="3397477" y="4220990"/>
                <a:ext cx="648000" cy="648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24" name="Oval 223">
              <a:extLst>
                <a:ext uri="{FF2B5EF4-FFF2-40B4-BE49-F238E27FC236}">
                  <a16:creationId xmlns:a16="http://schemas.microsoft.com/office/drawing/2014/main" id="{67F3A753-41F3-4CDB-81D6-E29B880D0D2E}"/>
                </a:ext>
              </a:extLst>
            </p:cNvPr>
            <p:cNvSpPr/>
            <p:nvPr/>
          </p:nvSpPr>
          <p:spPr>
            <a:xfrm rot="5400000">
              <a:off x="2992416" y="5425352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56F59316-99E0-4B39-B87F-F3630175E055}"/>
              </a:ext>
            </a:extLst>
          </p:cNvPr>
          <p:cNvGrpSpPr/>
          <p:nvPr/>
        </p:nvGrpSpPr>
        <p:grpSpPr>
          <a:xfrm>
            <a:off x="1370852" y="2750889"/>
            <a:ext cx="756000" cy="756000"/>
            <a:chOff x="3343277" y="4170702"/>
            <a:chExt cx="756000" cy="756000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D87DFEB-5FB6-4B2C-84A0-22DE59B56CB0}"/>
                </a:ext>
              </a:extLst>
            </p:cNvPr>
            <p:cNvGrpSpPr/>
            <p:nvPr/>
          </p:nvGrpSpPr>
          <p:grpSpPr>
            <a:xfrm>
              <a:off x="3343277" y="4170702"/>
              <a:ext cx="756000" cy="756000"/>
              <a:chOff x="3343457" y="4166535"/>
              <a:chExt cx="756000" cy="756000"/>
            </a:xfrm>
          </p:grpSpPr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7037C553-1E76-48C3-9DF1-CD25F85BD069}"/>
                  </a:ext>
                </a:extLst>
              </p:cNvPr>
              <p:cNvGrpSpPr/>
              <p:nvPr/>
            </p:nvGrpSpPr>
            <p:grpSpPr>
              <a:xfrm rot="10800000">
                <a:off x="3343457" y="4166535"/>
                <a:ext cx="756000" cy="756000"/>
                <a:chOff x="3343457" y="4166535"/>
                <a:chExt cx="756000" cy="756000"/>
              </a:xfrm>
            </p:grpSpPr>
            <p:sp>
              <p:nvSpPr>
                <p:cNvPr id="4" name="Partial Circle 3">
                  <a:extLst>
                    <a:ext uri="{FF2B5EF4-FFF2-40B4-BE49-F238E27FC236}">
                      <a16:creationId xmlns:a16="http://schemas.microsoft.com/office/drawing/2014/main" id="{83DD91DA-5F29-492F-AB57-B57528AC5692}"/>
                    </a:ext>
                  </a:extLst>
                </p:cNvPr>
                <p:cNvSpPr/>
                <p:nvPr/>
              </p:nvSpPr>
              <p:spPr>
                <a:xfrm>
                  <a:off x="3343457" y="4166535"/>
                  <a:ext cx="756000" cy="756000"/>
                </a:xfrm>
                <a:prstGeom prst="pie">
                  <a:avLst>
                    <a:gd name="adj1" fmla="val 0"/>
                    <a:gd name="adj2" fmla="val 5400000"/>
                  </a:avLst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11" name="Partial Circle 210">
                  <a:extLst>
                    <a:ext uri="{FF2B5EF4-FFF2-40B4-BE49-F238E27FC236}">
                      <a16:creationId xmlns:a16="http://schemas.microsoft.com/office/drawing/2014/main" id="{E07EF4D8-E401-4386-A2C3-2C15DAFF77FF}"/>
                    </a:ext>
                  </a:extLst>
                </p:cNvPr>
                <p:cNvSpPr/>
                <p:nvPr/>
              </p:nvSpPr>
              <p:spPr>
                <a:xfrm>
                  <a:off x="3397477" y="4220990"/>
                  <a:ext cx="648000" cy="648000"/>
                </a:xfrm>
                <a:prstGeom prst="pie">
                  <a:avLst>
                    <a:gd name="adj1" fmla="val 0"/>
                    <a:gd name="adj2" fmla="val 5400000"/>
                  </a:avLst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>
                    <a:solidFill>
                      <a:schemeClr val="tx1"/>
                    </a:solidFill>
                  </a:endParaRPr>
                </a:p>
              </p:txBody>
            </p:sp>
          </p:grpSp>
          <p:sp>
            <p:nvSpPr>
              <p:cNvPr id="223" name="Oval 222">
                <a:extLst>
                  <a:ext uri="{FF2B5EF4-FFF2-40B4-BE49-F238E27FC236}">
                    <a16:creationId xmlns:a16="http://schemas.microsoft.com/office/drawing/2014/main" id="{8703E7E5-FD9E-4EE4-822D-1D79F71B5694}"/>
                  </a:ext>
                </a:extLst>
              </p:cNvPr>
              <p:cNvSpPr/>
              <p:nvPr/>
            </p:nvSpPr>
            <p:spPr>
              <a:xfrm rot="5400000">
                <a:off x="3545321" y="4378428"/>
                <a:ext cx="84000" cy="8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CE0F91E9-2052-4C25-999A-46C3B078880A}"/>
                </a:ext>
              </a:extLst>
            </p:cNvPr>
            <p:cNvSpPr/>
            <p:nvPr/>
          </p:nvSpPr>
          <p:spPr>
            <a:xfrm rot="5400000">
              <a:off x="3443484" y="4459767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5FD3738C-19DE-4D40-B88A-B0AE4F217CC6}"/>
              </a:ext>
            </a:extLst>
          </p:cNvPr>
          <p:cNvGrpSpPr/>
          <p:nvPr/>
        </p:nvGrpSpPr>
        <p:grpSpPr>
          <a:xfrm>
            <a:off x="4612011" y="5982289"/>
            <a:ext cx="756000" cy="756000"/>
            <a:chOff x="4630366" y="4639351"/>
            <a:chExt cx="756000" cy="756000"/>
          </a:xfrm>
        </p:grpSpPr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2321077F-53AD-4549-BBEC-BA2157F4B232}"/>
                </a:ext>
              </a:extLst>
            </p:cNvPr>
            <p:cNvGrpSpPr/>
            <p:nvPr/>
          </p:nvGrpSpPr>
          <p:grpSpPr>
            <a:xfrm>
              <a:off x="4630366" y="4639351"/>
              <a:ext cx="756000" cy="756000"/>
              <a:chOff x="3343457" y="4166535"/>
              <a:chExt cx="756000" cy="756000"/>
            </a:xfrm>
          </p:grpSpPr>
          <p:sp>
            <p:nvSpPr>
              <p:cNvPr id="217" name="Partial Circle 216">
                <a:extLst>
                  <a:ext uri="{FF2B5EF4-FFF2-40B4-BE49-F238E27FC236}">
                    <a16:creationId xmlns:a16="http://schemas.microsoft.com/office/drawing/2014/main" id="{B06D8BD3-0B49-4425-A2BB-C28B8C3F2BD7}"/>
                  </a:ext>
                </a:extLst>
              </p:cNvPr>
              <p:cNvSpPr/>
              <p:nvPr/>
            </p:nvSpPr>
            <p:spPr>
              <a:xfrm>
                <a:off x="3343457" y="4166535"/>
                <a:ext cx="756000" cy="756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  <p:sp>
            <p:nvSpPr>
              <p:cNvPr id="218" name="Partial Circle 217">
                <a:extLst>
                  <a:ext uri="{FF2B5EF4-FFF2-40B4-BE49-F238E27FC236}">
                    <a16:creationId xmlns:a16="http://schemas.microsoft.com/office/drawing/2014/main" id="{68B227D5-1819-4E0D-A4D6-03FD00765869}"/>
                  </a:ext>
                </a:extLst>
              </p:cNvPr>
              <p:cNvSpPr/>
              <p:nvPr/>
            </p:nvSpPr>
            <p:spPr>
              <a:xfrm>
                <a:off x="3397477" y="4220990"/>
                <a:ext cx="648000" cy="648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B54F0C40-2AEC-4DCD-8544-DC80AD7A769D}"/>
                </a:ext>
              </a:extLst>
            </p:cNvPr>
            <p:cNvSpPr/>
            <p:nvPr/>
          </p:nvSpPr>
          <p:spPr>
            <a:xfrm rot="5400000">
              <a:off x="5063630" y="5137562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4340694D-4BB3-44BE-AD4E-80FD5B6D1951}"/>
                </a:ext>
              </a:extLst>
            </p:cNvPr>
            <p:cNvSpPr/>
            <p:nvPr/>
          </p:nvSpPr>
          <p:spPr>
            <a:xfrm rot="5400000">
              <a:off x="5203777" y="5047452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8" name="Rectangle 227">
                <a:extLst>
                  <a:ext uri="{FF2B5EF4-FFF2-40B4-BE49-F238E27FC236}">
                    <a16:creationId xmlns:a16="http://schemas.microsoft.com/office/drawing/2014/main" id="{9223440F-62FD-4031-BC18-26AC5248BCE7}"/>
                  </a:ext>
                </a:extLst>
              </p:cNvPr>
              <p:cNvSpPr/>
              <p:nvPr/>
            </p:nvSpPr>
            <p:spPr>
              <a:xfrm>
                <a:off x="1519555" y="7353238"/>
                <a:ext cx="3066865" cy="8013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GB" sz="3200" b="1" dirty="0">
                    <a:solidFill>
                      <a:srgbClr val="FF0000"/>
                    </a:solidFill>
                    <a:latin typeface="Century Gothic" panose="020B0502020202020204" pitchFamily="34" charset="0"/>
                  </a:rPr>
                  <a:t>1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num>
                      <m:den>
                        <m: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den>
                    </m:f>
                  </m:oMath>
                </a14:m>
                <a:r>
                  <a:rPr lang="en-GB" sz="3200" b="1" dirty="0">
                    <a:solidFill>
                      <a:srgbClr val="FF0000"/>
                    </a:solidFill>
                    <a:latin typeface="Century Gothic" panose="020B0502020202020204" pitchFamily="34" charset="0"/>
                  </a:rPr>
                  <a:t> pizzas each</a:t>
                </a:r>
                <a:endParaRPr lang="en-GB" sz="32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28" name="Rectangle 227">
                <a:extLst>
                  <a:ext uri="{FF2B5EF4-FFF2-40B4-BE49-F238E27FC236}">
                    <a16:creationId xmlns:a16="http://schemas.microsoft.com/office/drawing/2014/main" id="{9223440F-62FD-4031-BC18-26AC5248BC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9555" y="7353238"/>
                <a:ext cx="3066865" cy="801310"/>
              </a:xfrm>
              <a:prstGeom prst="rect">
                <a:avLst/>
              </a:prstGeom>
              <a:blipFill>
                <a:blip r:embed="rId7"/>
                <a:stretch>
                  <a:fillRect l="-4970" r="-4374" b="-9848"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043910464"/>
      </p:ext>
    </p:extLst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1395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38: Sharing contexts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368355E7-A270-4DDD-945E-229E1B5C416A}"/>
              </a:ext>
            </a:extLst>
          </p:cNvPr>
          <p:cNvCxnSpPr>
            <a:cxnSpLocks/>
          </p:cNvCxnSpPr>
          <p:nvPr/>
        </p:nvCxnSpPr>
        <p:spPr>
          <a:xfrm>
            <a:off x="6096000" y="1425675"/>
            <a:ext cx="0" cy="6840000"/>
          </a:xfrm>
          <a:prstGeom prst="line">
            <a:avLst/>
          </a:prstGeom>
          <a:ln w="635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Graphic 9" descr="Man">
            <a:extLst>
              <a:ext uri="{FF2B5EF4-FFF2-40B4-BE49-F238E27FC236}">
                <a16:creationId xmlns:a16="http://schemas.microsoft.com/office/drawing/2014/main" id="{F2510C1C-28B9-42AE-BF40-F8742D85D1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984535" y="3614293"/>
            <a:ext cx="1080000" cy="1080000"/>
          </a:xfrm>
          <a:prstGeom prst="rect">
            <a:avLst/>
          </a:prstGeom>
        </p:spPr>
      </p:pic>
      <p:pic>
        <p:nvPicPr>
          <p:cNvPr id="12" name="Graphic 11" descr="Woman">
            <a:extLst>
              <a:ext uri="{FF2B5EF4-FFF2-40B4-BE49-F238E27FC236}">
                <a16:creationId xmlns:a16="http://schemas.microsoft.com/office/drawing/2014/main" id="{3940D1B6-CD82-44A7-9609-7A804015D6D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08194" y="1840656"/>
            <a:ext cx="1080000" cy="1080000"/>
          </a:xfrm>
          <a:prstGeom prst="rect">
            <a:avLst/>
          </a:prstGeom>
        </p:spPr>
      </p:pic>
      <p:pic>
        <p:nvPicPr>
          <p:cNvPr id="62" name="Graphic 61" descr="Woman">
            <a:extLst>
              <a:ext uri="{FF2B5EF4-FFF2-40B4-BE49-F238E27FC236}">
                <a16:creationId xmlns:a16="http://schemas.microsoft.com/office/drawing/2014/main" id="{3FBF5B4E-D320-4AAF-9746-F3C6562E9ED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77609" y="5467352"/>
            <a:ext cx="1080000" cy="1080000"/>
          </a:xfrm>
          <a:prstGeom prst="rect">
            <a:avLst/>
          </a:prstGeom>
        </p:spPr>
      </p:pic>
      <p:pic>
        <p:nvPicPr>
          <p:cNvPr id="64" name="Graphic 63" descr="Woman">
            <a:extLst>
              <a:ext uri="{FF2B5EF4-FFF2-40B4-BE49-F238E27FC236}">
                <a16:creationId xmlns:a16="http://schemas.microsoft.com/office/drawing/2014/main" id="{4EFC1FE3-A104-42E2-B8EA-E29FC771A98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08194" y="5444871"/>
            <a:ext cx="1080000" cy="1080000"/>
          </a:xfrm>
          <a:prstGeom prst="rect">
            <a:avLst/>
          </a:prstGeom>
        </p:spPr>
      </p:pic>
      <p:pic>
        <p:nvPicPr>
          <p:cNvPr id="67" name="Graphic 66" descr="Woman">
            <a:extLst>
              <a:ext uri="{FF2B5EF4-FFF2-40B4-BE49-F238E27FC236}">
                <a16:creationId xmlns:a16="http://schemas.microsoft.com/office/drawing/2014/main" id="{5951957F-7968-47AA-B230-374EB07E494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77609" y="1840656"/>
            <a:ext cx="1080000" cy="1080000"/>
          </a:xfrm>
          <a:prstGeom prst="rect">
            <a:avLst/>
          </a:prstGeom>
        </p:spPr>
      </p:pic>
      <p:pic>
        <p:nvPicPr>
          <p:cNvPr id="68" name="Graphic 67" descr="Man">
            <a:extLst>
              <a:ext uri="{FF2B5EF4-FFF2-40B4-BE49-F238E27FC236}">
                <a16:creationId xmlns:a16="http://schemas.microsoft.com/office/drawing/2014/main" id="{9265ED87-55AA-49C7-BE0A-EFA1EB38D7D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21509" y="1504983"/>
            <a:ext cx="1080000" cy="1080000"/>
          </a:xfrm>
          <a:prstGeom prst="rect">
            <a:avLst/>
          </a:prstGeom>
        </p:spPr>
      </p:pic>
      <p:pic>
        <p:nvPicPr>
          <p:cNvPr id="69" name="Graphic 68" descr="Man">
            <a:extLst>
              <a:ext uri="{FF2B5EF4-FFF2-40B4-BE49-F238E27FC236}">
                <a16:creationId xmlns:a16="http://schemas.microsoft.com/office/drawing/2014/main" id="{AA9C118B-E27C-481C-8EFC-0A676283350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228120" y="3601955"/>
            <a:ext cx="1080000" cy="1080000"/>
          </a:xfrm>
          <a:prstGeom prst="rect">
            <a:avLst/>
          </a:prstGeom>
        </p:spPr>
      </p:pic>
      <p:pic>
        <p:nvPicPr>
          <p:cNvPr id="70" name="Graphic 69" descr="Man">
            <a:extLst>
              <a:ext uri="{FF2B5EF4-FFF2-40B4-BE49-F238E27FC236}">
                <a16:creationId xmlns:a16="http://schemas.microsoft.com/office/drawing/2014/main" id="{52E4B00D-39DD-4BE1-8467-BE16E316BF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586591" y="1504983"/>
            <a:ext cx="1080000" cy="1080000"/>
          </a:xfrm>
          <a:prstGeom prst="rect">
            <a:avLst/>
          </a:prstGeom>
        </p:spPr>
      </p:pic>
      <p:pic>
        <p:nvPicPr>
          <p:cNvPr id="71" name="Graphic 70" descr="Man">
            <a:extLst>
              <a:ext uri="{FF2B5EF4-FFF2-40B4-BE49-F238E27FC236}">
                <a16:creationId xmlns:a16="http://schemas.microsoft.com/office/drawing/2014/main" id="{551F3959-2B8F-4877-AB3C-E29C3E35BDE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21509" y="5581351"/>
            <a:ext cx="1080000" cy="1080000"/>
          </a:xfrm>
          <a:prstGeom prst="rect">
            <a:avLst/>
          </a:prstGeom>
        </p:spPr>
      </p:pic>
      <p:pic>
        <p:nvPicPr>
          <p:cNvPr id="72" name="Graphic 71" descr="Man">
            <a:extLst>
              <a:ext uri="{FF2B5EF4-FFF2-40B4-BE49-F238E27FC236}">
                <a16:creationId xmlns:a16="http://schemas.microsoft.com/office/drawing/2014/main" id="{911F3E06-0114-4890-88FA-027B028016D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586591" y="5603832"/>
            <a:ext cx="1080000" cy="1080000"/>
          </a:xfrm>
          <a:prstGeom prst="rect">
            <a:avLst/>
          </a:prstGeom>
        </p:spPr>
      </p:pic>
      <p:grpSp>
        <p:nvGrpSpPr>
          <p:cNvPr id="13" name="Group 12">
            <a:extLst>
              <a:ext uri="{FF2B5EF4-FFF2-40B4-BE49-F238E27FC236}">
                <a16:creationId xmlns:a16="http://schemas.microsoft.com/office/drawing/2014/main" id="{A2C8E546-0BE2-4FC7-8741-38E1EB7A8E81}"/>
              </a:ext>
            </a:extLst>
          </p:cNvPr>
          <p:cNvGrpSpPr/>
          <p:nvPr/>
        </p:nvGrpSpPr>
        <p:grpSpPr>
          <a:xfrm flipH="1">
            <a:off x="505634" y="2604588"/>
            <a:ext cx="756000" cy="756000"/>
            <a:chOff x="2102585" y="3395000"/>
            <a:chExt cx="864000" cy="864000"/>
          </a:xfrm>
        </p:grpSpPr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22F30A0A-C77E-461D-9746-5807381C45A4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27898D94-171C-4544-AC91-0220740600B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16927C7-C9A6-4FC2-A9FB-0F9853948B48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06853352-C047-45A3-8CE0-B2FEE499C025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004B1285-506E-43A3-9254-35D0898CF33E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A4F0C8B-1701-4BB4-A7E8-405BBC500532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2BC8094E-E90E-46F7-94E7-2786B33788C0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438BBBBE-948C-4511-B292-825050355156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246E9009-375B-418D-965E-8E8857195170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B526D39E-1C3E-4F4F-84C6-D2C4C59082FD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BD44E26D-1034-4F9C-908F-7074488102AC}"/>
              </a:ext>
            </a:extLst>
          </p:cNvPr>
          <p:cNvGrpSpPr/>
          <p:nvPr/>
        </p:nvGrpSpPr>
        <p:grpSpPr>
          <a:xfrm rot="16200000">
            <a:off x="4147487" y="6110566"/>
            <a:ext cx="756000" cy="756000"/>
            <a:chOff x="2102585" y="3395000"/>
            <a:chExt cx="864000" cy="864000"/>
          </a:xfrm>
        </p:grpSpPr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00E14130-891F-4CC9-9EE8-BD0B5EF6AC2B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5B2100D6-BADC-490C-8003-ADBF7CA4FE95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9319A7A2-5382-49A2-A5DE-D5AC4C8FC9F6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4DEEEFF7-876C-4726-8C26-AD02F46D9B96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830787B6-F65B-4BC5-B38A-34E2EEFB6F37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5C3C6AA4-54CF-4EEF-85CE-645AD4AE29C8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91B1BC9B-F1B6-437D-BCAC-9CA06412C5B0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69FE92B1-8E53-4571-A771-A3A52476E095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CEB08B05-F8E8-4C74-A660-7B0CEDC7F361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9E5E4962-008D-4F2C-B22E-5A065302D922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40B4D72C-59D3-4F74-BB1B-5BEEBDE108AE}"/>
              </a:ext>
            </a:extLst>
          </p:cNvPr>
          <p:cNvGrpSpPr/>
          <p:nvPr/>
        </p:nvGrpSpPr>
        <p:grpSpPr>
          <a:xfrm flipV="1">
            <a:off x="523100" y="6184562"/>
            <a:ext cx="756000" cy="756000"/>
            <a:chOff x="2102585" y="3395000"/>
            <a:chExt cx="864000" cy="864000"/>
          </a:xfrm>
        </p:grpSpPr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F1D8487A-8712-4473-B7B8-6C3EFCC7DDCF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1C263ABC-1B3B-44BD-A189-BE3773AA969C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" name="Oval 102">
              <a:extLst>
                <a:ext uri="{FF2B5EF4-FFF2-40B4-BE49-F238E27FC236}">
                  <a16:creationId xmlns:a16="http://schemas.microsoft.com/office/drawing/2014/main" id="{98980BF9-F1D9-4213-ACBC-348B31510A8A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64AEF1B3-0A2C-48B2-A5F3-65BEDB3E9FC7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09DD1284-B756-4258-AE18-861C80321840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061919BA-7114-4551-8641-45BA80E2F5B2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E63F9F78-80FC-4B48-ABF3-1ED7CEA574F1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99E6217A-45C4-42A9-A844-3D1A5EEDF98E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1C94F9DF-72D1-453E-BBC2-0FE2B0A341F6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931C51F5-28F9-40F4-BADA-1BD3EB761CFF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49C0FB8-473B-4D27-A105-56B65B9894A9}"/>
              </a:ext>
            </a:extLst>
          </p:cNvPr>
          <p:cNvGrpSpPr/>
          <p:nvPr/>
        </p:nvGrpSpPr>
        <p:grpSpPr>
          <a:xfrm>
            <a:off x="4200477" y="2553691"/>
            <a:ext cx="756000" cy="756000"/>
            <a:chOff x="2102585" y="3395000"/>
            <a:chExt cx="864000" cy="864000"/>
          </a:xfrm>
        </p:grpSpPr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47938E37-0898-403D-A6BD-434995DEAC4E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392B18DA-61D4-407D-B8E2-BE1361CF5073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FC2DCBB8-4BDE-471A-AFA0-07798B5F166E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C6B3DCC5-3CB1-4282-BA79-71D575ED4034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4F52EAFC-31C3-4C62-9F6B-8CAD74009F25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6D95D407-CE93-4D3C-8352-B0CF9D17C2CF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B3644A6B-2802-4B5F-B881-C53C6190679D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0" name="Oval 129">
              <a:extLst>
                <a:ext uri="{FF2B5EF4-FFF2-40B4-BE49-F238E27FC236}">
                  <a16:creationId xmlns:a16="http://schemas.microsoft.com/office/drawing/2014/main" id="{0A497F17-278F-46ED-987E-D529FF5656D4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33010495-BFC1-481A-865C-2F52D896A2E1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2271B69F-C78A-4809-8A2E-0783D6F2B516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D70B4B16-6D44-4DED-890F-77575195FBF5}"/>
              </a:ext>
            </a:extLst>
          </p:cNvPr>
          <p:cNvGrpSpPr/>
          <p:nvPr/>
        </p:nvGrpSpPr>
        <p:grpSpPr>
          <a:xfrm rot="16200000">
            <a:off x="7462302" y="1982438"/>
            <a:ext cx="756000" cy="756000"/>
            <a:chOff x="2102585" y="3395000"/>
            <a:chExt cx="864000" cy="864000"/>
          </a:xfrm>
        </p:grpSpPr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840D2E3F-E9C1-41DF-8C30-2FE54A893527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EF90F531-1733-4106-9227-19BD7F798F29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757B8563-9F3C-4E28-887B-CE92CCAC0300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345C40B5-2428-400A-9B99-680B40C62411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8" name="Oval 137">
              <a:extLst>
                <a:ext uri="{FF2B5EF4-FFF2-40B4-BE49-F238E27FC236}">
                  <a16:creationId xmlns:a16="http://schemas.microsoft.com/office/drawing/2014/main" id="{30E31580-B250-49D6-88F9-4ABD5D689196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128F6C4E-0BFC-407B-A763-44E8BF44E0DF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856C299E-3C35-4197-B90C-63FC1B8354A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EA779830-B0EB-4749-9F15-D4CB1FD47A47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7426EF62-50A5-4FE8-B26F-1C8DFB2C2C85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18FC4179-0E56-419E-924C-DDABC910C197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D85976A4-247F-4DAC-8957-B7F7C3271B9E}"/>
              </a:ext>
            </a:extLst>
          </p:cNvPr>
          <p:cNvGrpSpPr/>
          <p:nvPr/>
        </p:nvGrpSpPr>
        <p:grpSpPr>
          <a:xfrm>
            <a:off x="9921726" y="2018724"/>
            <a:ext cx="756000" cy="756000"/>
            <a:chOff x="2102585" y="3395000"/>
            <a:chExt cx="864000" cy="864000"/>
          </a:xfrm>
        </p:grpSpPr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694782FF-B326-4EDF-A959-CA776FF52248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3559611A-2CDF-47FF-8D20-7617B1ADEAD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F01E247D-8227-47AB-95E8-64ED81406CA1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0DF74A28-BAF8-4B3C-92F6-DFCCD3AC9C7F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4D5F500F-03FA-41DE-88B7-CEA2EFABE2E1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FDDBCC2C-C3C1-4648-969D-52FE6C0CAD70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3ACB969A-5356-4598-ACF2-AA0362B8453A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DFA50326-0C49-488F-92EE-6A47809C6C5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465F16D9-1482-4BEF-A7A4-6A51879C72F8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B52B779E-CBA6-446D-9EA2-3CC2800A761A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B64637F3-3EA8-40AB-BD75-0B2C72A82D9A}"/>
              </a:ext>
            </a:extLst>
          </p:cNvPr>
          <p:cNvGrpSpPr/>
          <p:nvPr/>
        </p:nvGrpSpPr>
        <p:grpSpPr>
          <a:xfrm>
            <a:off x="8790404" y="3704884"/>
            <a:ext cx="756000" cy="756000"/>
            <a:chOff x="2102585" y="3395000"/>
            <a:chExt cx="864000" cy="864000"/>
          </a:xfrm>
        </p:grpSpPr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9D4B4A5D-D1C9-4A24-9A6C-619806F7A746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ECB1ED27-5F42-425A-B363-27AF4A9A4796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FAD14B19-C827-44A0-A030-05047F0CD68C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DC594883-D492-4791-AB2D-1D1CDBC45B58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5D5D2AE7-9796-4AAA-B518-6184121B50A7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7C8A4BB5-BE05-4BBE-941C-4DD3409B47A5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66A42B6C-B17E-4552-8785-00C5BE541962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C7424065-7ED1-44F7-9452-9F0A31598EB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4" name="Oval 163">
              <a:extLst>
                <a:ext uri="{FF2B5EF4-FFF2-40B4-BE49-F238E27FC236}">
                  <a16:creationId xmlns:a16="http://schemas.microsoft.com/office/drawing/2014/main" id="{7078E3C0-9F3B-4AB5-87EA-739396FEFFD3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F5A0DB79-C38D-49D0-AAAB-F945A95A33FA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7B3080A0-46CA-4CA6-B247-EEAE89B93F57}"/>
              </a:ext>
            </a:extLst>
          </p:cNvPr>
          <p:cNvGrpSpPr/>
          <p:nvPr/>
        </p:nvGrpSpPr>
        <p:grpSpPr>
          <a:xfrm flipV="1">
            <a:off x="6242046" y="4182640"/>
            <a:ext cx="756000" cy="756000"/>
            <a:chOff x="2102585" y="3395000"/>
            <a:chExt cx="864000" cy="864000"/>
          </a:xfrm>
        </p:grpSpPr>
        <p:sp>
          <p:nvSpPr>
            <p:cNvPr id="167" name="Oval 166">
              <a:extLst>
                <a:ext uri="{FF2B5EF4-FFF2-40B4-BE49-F238E27FC236}">
                  <a16:creationId xmlns:a16="http://schemas.microsoft.com/office/drawing/2014/main" id="{FADE5481-CCFB-4DA9-B7D4-158AA1D159E8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8" name="Oval 167">
              <a:extLst>
                <a:ext uri="{FF2B5EF4-FFF2-40B4-BE49-F238E27FC236}">
                  <a16:creationId xmlns:a16="http://schemas.microsoft.com/office/drawing/2014/main" id="{BB59AB3E-E8A9-402B-BC2B-61F597551DF1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1C3B016D-0948-4C12-916D-3A0FBD311BC0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0" name="Oval 169">
              <a:extLst>
                <a:ext uri="{FF2B5EF4-FFF2-40B4-BE49-F238E27FC236}">
                  <a16:creationId xmlns:a16="http://schemas.microsoft.com/office/drawing/2014/main" id="{0D0972C5-CC5A-4C45-82F8-3D5D5496FB5C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F6C3FBE2-1B20-4F25-AA12-F77088130179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2" name="Oval 171">
              <a:extLst>
                <a:ext uri="{FF2B5EF4-FFF2-40B4-BE49-F238E27FC236}">
                  <a16:creationId xmlns:a16="http://schemas.microsoft.com/office/drawing/2014/main" id="{8A612BF7-01FC-4E9B-AC53-F0045D611F17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BD507849-DAD7-4027-B122-6C12D589CAC3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AA4555C3-AFEA-4F78-8109-8F414AF6ED75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3A1EEB76-CFD6-488E-952C-E43B67A504A3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E4F66094-1661-4A41-9365-BAF1708E10B1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A20F5533-0E91-4FE7-A140-F942ABC0DB28}"/>
              </a:ext>
            </a:extLst>
          </p:cNvPr>
          <p:cNvGrpSpPr/>
          <p:nvPr/>
        </p:nvGrpSpPr>
        <p:grpSpPr>
          <a:xfrm flipH="1">
            <a:off x="7428475" y="6040546"/>
            <a:ext cx="756000" cy="756000"/>
            <a:chOff x="2102585" y="3395000"/>
            <a:chExt cx="864000" cy="864000"/>
          </a:xfrm>
        </p:grpSpPr>
        <p:sp>
          <p:nvSpPr>
            <p:cNvPr id="178" name="Oval 177">
              <a:extLst>
                <a:ext uri="{FF2B5EF4-FFF2-40B4-BE49-F238E27FC236}">
                  <a16:creationId xmlns:a16="http://schemas.microsoft.com/office/drawing/2014/main" id="{37D836B1-4D0A-44B9-A6BA-5FCA9E355384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D942590A-04E0-477C-91CF-C4A5F3F5AEA8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C25325F5-9A10-42CE-8B4D-5EF729CB048D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99B1C310-7451-4E2D-833B-14D72465DAC6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3E79ECE7-71B6-40FF-84F0-D9B86D6EDEE8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5AB510B6-3CE7-4080-84A7-22738CAF8018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AB6694AB-8B90-48D3-872A-0803C5EB747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ED128B3C-0E7A-430C-AE34-57E63ECD1342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A07A2A28-2EDF-4CCB-BE59-C443BC40952A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5A5D1842-ED10-4108-9979-2ED2BFFACB91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01925562-7E02-4E91-8828-3FFB192486AE}"/>
              </a:ext>
            </a:extLst>
          </p:cNvPr>
          <p:cNvGrpSpPr/>
          <p:nvPr/>
        </p:nvGrpSpPr>
        <p:grpSpPr>
          <a:xfrm>
            <a:off x="9995268" y="6019950"/>
            <a:ext cx="756000" cy="756000"/>
            <a:chOff x="2102585" y="3395000"/>
            <a:chExt cx="864000" cy="864000"/>
          </a:xfrm>
        </p:grpSpPr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0A3BC9A7-B832-410B-ADA4-CCF41018EEBA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0" name="Oval 189">
              <a:extLst>
                <a:ext uri="{FF2B5EF4-FFF2-40B4-BE49-F238E27FC236}">
                  <a16:creationId xmlns:a16="http://schemas.microsoft.com/office/drawing/2014/main" id="{936E25A1-1D8E-4162-BF3B-EE39F9803CD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1" name="Oval 190">
              <a:extLst>
                <a:ext uri="{FF2B5EF4-FFF2-40B4-BE49-F238E27FC236}">
                  <a16:creationId xmlns:a16="http://schemas.microsoft.com/office/drawing/2014/main" id="{4ED35451-6727-4BBC-8C6C-8676BAB751F2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C11F197A-2915-4B32-BB05-FA51E7927512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3" name="Oval 192">
              <a:extLst>
                <a:ext uri="{FF2B5EF4-FFF2-40B4-BE49-F238E27FC236}">
                  <a16:creationId xmlns:a16="http://schemas.microsoft.com/office/drawing/2014/main" id="{79315DEE-8D44-474C-97E7-25D8DFA30BB8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4" name="Oval 193">
              <a:extLst>
                <a:ext uri="{FF2B5EF4-FFF2-40B4-BE49-F238E27FC236}">
                  <a16:creationId xmlns:a16="http://schemas.microsoft.com/office/drawing/2014/main" id="{4B9AA1E8-1B0C-43D0-9803-2BAAB083361D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AF0C8F96-FFF8-4382-BB74-63D150E0345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6" name="Oval 195">
              <a:extLst>
                <a:ext uri="{FF2B5EF4-FFF2-40B4-BE49-F238E27FC236}">
                  <a16:creationId xmlns:a16="http://schemas.microsoft.com/office/drawing/2014/main" id="{65257D51-22B9-494E-9795-28143426CB59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B3E2E922-7CCC-4F35-A70D-0B85CFB9A77A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8" name="Oval 197">
              <a:extLst>
                <a:ext uri="{FF2B5EF4-FFF2-40B4-BE49-F238E27FC236}">
                  <a16:creationId xmlns:a16="http://schemas.microsoft.com/office/drawing/2014/main" id="{241814E3-AA9A-442E-90CE-BA6873EE0E05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5B540EF8-6DF6-4A7D-B237-DDC8EF3A882D}"/>
              </a:ext>
            </a:extLst>
          </p:cNvPr>
          <p:cNvGrpSpPr/>
          <p:nvPr/>
        </p:nvGrpSpPr>
        <p:grpSpPr>
          <a:xfrm rot="5400000">
            <a:off x="11330486" y="4116106"/>
            <a:ext cx="756000" cy="756000"/>
            <a:chOff x="2102585" y="3395000"/>
            <a:chExt cx="864000" cy="864000"/>
          </a:xfrm>
        </p:grpSpPr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3C22B85B-E97B-4F99-8395-AAED8E1F9F7C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1" name="Oval 200">
              <a:extLst>
                <a:ext uri="{FF2B5EF4-FFF2-40B4-BE49-F238E27FC236}">
                  <a16:creationId xmlns:a16="http://schemas.microsoft.com/office/drawing/2014/main" id="{4917DC00-B586-42C3-92FB-17FF7C57B244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C38E18A3-6108-4C06-BDF3-5F8C314DA787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5FCC8B6D-31E4-4435-941A-2C247B6CAC95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8328F033-E745-4B4D-805F-F23F99C25FF4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5" name="Oval 204">
              <a:extLst>
                <a:ext uri="{FF2B5EF4-FFF2-40B4-BE49-F238E27FC236}">
                  <a16:creationId xmlns:a16="http://schemas.microsoft.com/office/drawing/2014/main" id="{87B766B8-A22F-44C3-9105-E99B471A5EE7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Oval 205">
              <a:extLst>
                <a:ext uri="{FF2B5EF4-FFF2-40B4-BE49-F238E27FC236}">
                  <a16:creationId xmlns:a16="http://schemas.microsoft.com/office/drawing/2014/main" id="{3C5FBD16-98A7-4146-A3D5-C668099BC39C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9D4B485B-E8B2-4F4B-A1AA-3892FBE4347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8C35E4B0-3935-466A-9B8C-A73228148980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9" name="Oval 208">
              <a:extLst>
                <a:ext uri="{FF2B5EF4-FFF2-40B4-BE49-F238E27FC236}">
                  <a16:creationId xmlns:a16="http://schemas.microsoft.com/office/drawing/2014/main" id="{32C8EEFF-87FF-4F53-8AF5-0C7619375BFC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EF4AC339-E654-4B3E-BD30-1FCEB2C9B348}"/>
              </a:ext>
            </a:extLst>
          </p:cNvPr>
          <p:cNvGrpSpPr/>
          <p:nvPr/>
        </p:nvGrpSpPr>
        <p:grpSpPr>
          <a:xfrm>
            <a:off x="4657920" y="2715044"/>
            <a:ext cx="756000" cy="756000"/>
            <a:chOff x="4267147" y="4020944"/>
            <a:chExt cx="756000" cy="756000"/>
          </a:xfrm>
        </p:grpSpPr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6BEDA71A-67F2-4E25-8900-C177F242B523}"/>
                </a:ext>
              </a:extLst>
            </p:cNvPr>
            <p:cNvGrpSpPr/>
            <p:nvPr/>
          </p:nvGrpSpPr>
          <p:grpSpPr>
            <a:xfrm rot="16200000">
              <a:off x="4267147" y="4020944"/>
              <a:ext cx="756000" cy="756000"/>
              <a:chOff x="3343457" y="4166535"/>
              <a:chExt cx="756000" cy="756000"/>
            </a:xfrm>
          </p:grpSpPr>
          <p:sp>
            <p:nvSpPr>
              <p:cNvPr id="214" name="Partial Circle 213">
                <a:extLst>
                  <a:ext uri="{FF2B5EF4-FFF2-40B4-BE49-F238E27FC236}">
                    <a16:creationId xmlns:a16="http://schemas.microsoft.com/office/drawing/2014/main" id="{F9C93951-B07E-4733-A124-699AF32AC7D5}"/>
                  </a:ext>
                </a:extLst>
              </p:cNvPr>
              <p:cNvSpPr/>
              <p:nvPr/>
            </p:nvSpPr>
            <p:spPr>
              <a:xfrm>
                <a:off x="3343457" y="4166535"/>
                <a:ext cx="756000" cy="756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  <p:sp>
            <p:nvSpPr>
              <p:cNvPr id="215" name="Partial Circle 214">
                <a:extLst>
                  <a:ext uri="{FF2B5EF4-FFF2-40B4-BE49-F238E27FC236}">
                    <a16:creationId xmlns:a16="http://schemas.microsoft.com/office/drawing/2014/main" id="{0F819D86-F3F9-4389-999D-8239179CC44F}"/>
                  </a:ext>
                </a:extLst>
              </p:cNvPr>
              <p:cNvSpPr/>
              <p:nvPr/>
            </p:nvSpPr>
            <p:spPr>
              <a:xfrm>
                <a:off x="3397477" y="4220990"/>
                <a:ext cx="648000" cy="648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22" name="Oval 221">
              <a:extLst>
                <a:ext uri="{FF2B5EF4-FFF2-40B4-BE49-F238E27FC236}">
                  <a16:creationId xmlns:a16="http://schemas.microsoft.com/office/drawing/2014/main" id="{1F5BEFFF-3F99-40D7-A7D0-356244A70DE9}"/>
                </a:ext>
              </a:extLst>
            </p:cNvPr>
            <p:cNvSpPr/>
            <p:nvPr/>
          </p:nvSpPr>
          <p:spPr>
            <a:xfrm rot="5400000">
              <a:off x="4745448" y="4184315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4FB36A6-D5A9-40E8-BC3C-DDD01FA10CEB}"/>
              </a:ext>
            </a:extLst>
          </p:cNvPr>
          <p:cNvGrpSpPr/>
          <p:nvPr/>
        </p:nvGrpSpPr>
        <p:grpSpPr>
          <a:xfrm>
            <a:off x="1335489" y="6079555"/>
            <a:ext cx="756000" cy="756000"/>
            <a:chOff x="2783179" y="4896218"/>
            <a:chExt cx="756000" cy="756000"/>
          </a:xfrm>
        </p:grpSpPr>
        <p:grpSp>
          <p:nvGrpSpPr>
            <p:cNvPr id="219" name="Group 218">
              <a:extLst>
                <a:ext uri="{FF2B5EF4-FFF2-40B4-BE49-F238E27FC236}">
                  <a16:creationId xmlns:a16="http://schemas.microsoft.com/office/drawing/2014/main" id="{0614DF15-F7D2-4FDA-B485-2EF9800FDA60}"/>
                </a:ext>
              </a:extLst>
            </p:cNvPr>
            <p:cNvGrpSpPr/>
            <p:nvPr/>
          </p:nvGrpSpPr>
          <p:grpSpPr>
            <a:xfrm rot="5400000">
              <a:off x="2783179" y="4896218"/>
              <a:ext cx="756000" cy="756000"/>
              <a:chOff x="3343457" y="4166535"/>
              <a:chExt cx="756000" cy="756000"/>
            </a:xfrm>
          </p:grpSpPr>
          <p:sp>
            <p:nvSpPr>
              <p:cNvPr id="220" name="Partial Circle 219">
                <a:extLst>
                  <a:ext uri="{FF2B5EF4-FFF2-40B4-BE49-F238E27FC236}">
                    <a16:creationId xmlns:a16="http://schemas.microsoft.com/office/drawing/2014/main" id="{0C151E61-069B-4285-B5B2-B9427ED149F4}"/>
                  </a:ext>
                </a:extLst>
              </p:cNvPr>
              <p:cNvSpPr/>
              <p:nvPr/>
            </p:nvSpPr>
            <p:spPr>
              <a:xfrm>
                <a:off x="3343457" y="4166535"/>
                <a:ext cx="756000" cy="756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  <p:sp>
            <p:nvSpPr>
              <p:cNvPr id="221" name="Partial Circle 220">
                <a:extLst>
                  <a:ext uri="{FF2B5EF4-FFF2-40B4-BE49-F238E27FC236}">
                    <a16:creationId xmlns:a16="http://schemas.microsoft.com/office/drawing/2014/main" id="{08085F23-3EF6-40A3-B459-B1DBB9E221C9}"/>
                  </a:ext>
                </a:extLst>
              </p:cNvPr>
              <p:cNvSpPr/>
              <p:nvPr/>
            </p:nvSpPr>
            <p:spPr>
              <a:xfrm>
                <a:off x="3397477" y="4220990"/>
                <a:ext cx="648000" cy="648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24" name="Oval 223">
              <a:extLst>
                <a:ext uri="{FF2B5EF4-FFF2-40B4-BE49-F238E27FC236}">
                  <a16:creationId xmlns:a16="http://schemas.microsoft.com/office/drawing/2014/main" id="{67F3A753-41F3-4CDB-81D6-E29B880D0D2E}"/>
                </a:ext>
              </a:extLst>
            </p:cNvPr>
            <p:cNvSpPr/>
            <p:nvPr/>
          </p:nvSpPr>
          <p:spPr>
            <a:xfrm rot="5400000">
              <a:off x="2992416" y="5425352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56F59316-99E0-4B39-B87F-F3630175E055}"/>
              </a:ext>
            </a:extLst>
          </p:cNvPr>
          <p:cNvGrpSpPr/>
          <p:nvPr/>
        </p:nvGrpSpPr>
        <p:grpSpPr>
          <a:xfrm>
            <a:off x="1370852" y="2750889"/>
            <a:ext cx="756000" cy="756000"/>
            <a:chOff x="3343277" y="4170702"/>
            <a:chExt cx="756000" cy="756000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D87DFEB-5FB6-4B2C-84A0-22DE59B56CB0}"/>
                </a:ext>
              </a:extLst>
            </p:cNvPr>
            <p:cNvGrpSpPr/>
            <p:nvPr/>
          </p:nvGrpSpPr>
          <p:grpSpPr>
            <a:xfrm>
              <a:off x="3343277" y="4170702"/>
              <a:ext cx="756000" cy="756000"/>
              <a:chOff x="3343457" y="4166535"/>
              <a:chExt cx="756000" cy="756000"/>
            </a:xfrm>
          </p:grpSpPr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7037C553-1E76-48C3-9DF1-CD25F85BD069}"/>
                  </a:ext>
                </a:extLst>
              </p:cNvPr>
              <p:cNvGrpSpPr/>
              <p:nvPr/>
            </p:nvGrpSpPr>
            <p:grpSpPr>
              <a:xfrm rot="10800000">
                <a:off x="3343457" y="4166535"/>
                <a:ext cx="756000" cy="756000"/>
                <a:chOff x="3343457" y="4166535"/>
                <a:chExt cx="756000" cy="756000"/>
              </a:xfrm>
            </p:grpSpPr>
            <p:sp>
              <p:nvSpPr>
                <p:cNvPr id="4" name="Partial Circle 3">
                  <a:extLst>
                    <a:ext uri="{FF2B5EF4-FFF2-40B4-BE49-F238E27FC236}">
                      <a16:creationId xmlns:a16="http://schemas.microsoft.com/office/drawing/2014/main" id="{83DD91DA-5F29-492F-AB57-B57528AC5692}"/>
                    </a:ext>
                  </a:extLst>
                </p:cNvPr>
                <p:cNvSpPr/>
                <p:nvPr/>
              </p:nvSpPr>
              <p:spPr>
                <a:xfrm>
                  <a:off x="3343457" y="4166535"/>
                  <a:ext cx="756000" cy="756000"/>
                </a:xfrm>
                <a:prstGeom prst="pie">
                  <a:avLst>
                    <a:gd name="adj1" fmla="val 0"/>
                    <a:gd name="adj2" fmla="val 5400000"/>
                  </a:avLst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11" name="Partial Circle 210">
                  <a:extLst>
                    <a:ext uri="{FF2B5EF4-FFF2-40B4-BE49-F238E27FC236}">
                      <a16:creationId xmlns:a16="http://schemas.microsoft.com/office/drawing/2014/main" id="{E07EF4D8-E401-4386-A2C3-2C15DAFF77FF}"/>
                    </a:ext>
                  </a:extLst>
                </p:cNvPr>
                <p:cNvSpPr/>
                <p:nvPr/>
              </p:nvSpPr>
              <p:spPr>
                <a:xfrm>
                  <a:off x="3397477" y="4220990"/>
                  <a:ext cx="648000" cy="648000"/>
                </a:xfrm>
                <a:prstGeom prst="pie">
                  <a:avLst>
                    <a:gd name="adj1" fmla="val 0"/>
                    <a:gd name="adj2" fmla="val 5400000"/>
                  </a:avLst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>
                    <a:solidFill>
                      <a:schemeClr val="tx1"/>
                    </a:solidFill>
                  </a:endParaRPr>
                </a:p>
              </p:txBody>
            </p:sp>
          </p:grpSp>
          <p:sp>
            <p:nvSpPr>
              <p:cNvPr id="223" name="Oval 222">
                <a:extLst>
                  <a:ext uri="{FF2B5EF4-FFF2-40B4-BE49-F238E27FC236}">
                    <a16:creationId xmlns:a16="http://schemas.microsoft.com/office/drawing/2014/main" id="{8703E7E5-FD9E-4EE4-822D-1D79F71B5694}"/>
                  </a:ext>
                </a:extLst>
              </p:cNvPr>
              <p:cNvSpPr/>
              <p:nvPr/>
            </p:nvSpPr>
            <p:spPr>
              <a:xfrm rot="5400000">
                <a:off x="3545321" y="4378428"/>
                <a:ext cx="84000" cy="8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CE0F91E9-2052-4C25-999A-46C3B078880A}"/>
                </a:ext>
              </a:extLst>
            </p:cNvPr>
            <p:cNvSpPr/>
            <p:nvPr/>
          </p:nvSpPr>
          <p:spPr>
            <a:xfrm rot="5400000">
              <a:off x="3443484" y="4459767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5FD3738C-19DE-4D40-B88A-B0AE4F217CC6}"/>
              </a:ext>
            </a:extLst>
          </p:cNvPr>
          <p:cNvGrpSpPr/>
          <p:nvPr/>
        </p:nvGrpSpPr>
        <p:grpSpPr>
          <a:xfrm>
            <a:off x="4612011" y="5982289"/>
            <a:ext cx="756000" cy="756000"/>
            <a:chOff x="4630366" y="4639351"/>
            <a:chExt cx="756000" cy="756000"/>
          </a:xfrm>
        </p:grpSpPr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2321077F-53AD-4549-BBEC-BA2157F4B232}"/>
                </a:ext>
              </a:extLst>
            </p:cNvPr>
            <p:cNvGrpSpPr/>
            <p:nvPr/>
          </p:nvGrpSpPr>
          <p:grpSpPr>
            <a:xfrm>
              <a:off x="4630366" y="4639351"/>
              <a:ext cx="756000" cy="756000"/>
              <a:chOff x="3343457" y="4166535"/>
              <a:chExt cx="756000" cy="756000"/>
            </a:xfrm>
          </p:grpSpPr>
          <p:sp>
            <p:nvSpPr>
              <p:cNvPr id="217" name="Partial Circle 216">
                <a:extLst>
                  <a:ext uri="{FF2B5EF4-FFF2-40B4-BE49-F238E27FC236}">
                    <a16:creationId xmlns:a16="http://schemas.microsoft.com/office/drawing/2014/main" id="{B06D8BD3-0B49-4425-A2BB-C28B8C3F2BD7}"/>
                  </a:ext>
                </a:extLst>
              </p:cNvPr>
              <p:cNvSpPr/>
              <p:nvPr/>
            </p:nvSpPr>
            <p:spPr>
              <a:xfrm>
                <a:off x="3343457" y="4166535"/>
                <a:ext cx="756000" cy="756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  <p:sp>
            <p:nvSpPr>
              <p:cNvPr id="218" name="Partial Circle 217">
                <a:extLst>
                  <a:ext uri="{FF2B5EF4-FFF2-40B4-BE49-F238E27FC236}">
                    <a16:creationId xmlns:a16="http://schemas.microsoft.com/office/drawing/2014/main" id="{68B227D5-1819-4E0D-A4D6-03FD00765869}"/>
                  </a:ext>
                </a:extLst>
              </p:cNvPr>
              <p:cNvSpPr/>
              <p:nvPr/>
            </p:nvSpPr>
            <p:spPr>
              <a:xfrm>
                <a:off x="3397477" y="4220990"/>
                <a:ext cx="648000" cy="648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B54F0C40-2AEC-4DCD-8544-DC80AD7A769D}"/>
                </a:ext>
              </a:extLst>
            </p:cNvPr>
            <p:cNvSpPr/>
            <p:nvPr/>
          </p:nvSpPr>
          <p:spPr>
            <a:xfrm rot="5400000">
              <a:off x="5063630" y="5137562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4340694D-4BB3-44BE-AD4E-80FD5B6D1951}"/>
                </a:ext>
              </a:extLst>
            </p:cNvPr>
            <p:cNvSpPr/>
            <p:nvPr/>
          </p:nvSpPr>
          <p:spPr>
            <a:xfrm rot="5400000">
              <a:off x="5203777" y="5047452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8" name="Rectangle 227">
                <a:extLst>
                  <a:ext uri="{FF2B5EF4-FFF2-40B4-BE49-F238E27FC236}">
                    <a16:creationId xmlns:a16="http://schemas.microsoft.com/office/drawing/2014/main" id="{9223440F-62FD-4031-BC18-26AC5248BCE7}"/>
                  </a:ext>
                </a:extLst>
              </p:cNvPr>
              <p:cNvSpPr/>
              <p:nvPr/>
            </p:nvSpPr>
            <p:spPr>
              <a:xfrm>
                <a:off x="1519555" y="7353238"/>
                <a:ext cx="3066865" cy="8013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GB" sz="3200" b="1" dirty="0">
                    <a:solidFill>
                      <a:srgbClr val="FF0000"/>
                    </a:solidFill>
                    <a:latin typeface="Century Gothic" panose="020B0502020202020204" pitchFamily="34" charset="0"/>
                  </a:rPr>
                  <a:t>1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num>
                      <m:den>
                        <m: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den>
                    </m:f>
                  </m:oMath>
                </a14:m>
                <a:r>
                  <a:rPr lang="en-GB" sz="3200" b="1" dirty="0">
                    <a:solidFill>
                      <a:srgbClr val="FF0000"/>
                    </a:solidFill>
                    <a:latin typeface="Century Gothic" panose="020B0502020202020204" pitchFamily="34" charset="0"/>
                  </a:rPr>
                  <a:t> pizzas each</a:t>
                </a:r>
                <a:endParaRPr lang="en-GB" sz="32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28" name="Rectangle 227">
                <a:extLst>
                  <a:ext uri="{FF2B5EF4-FFF2-40B4-BE49-F238E27FC236}">
                    <a16:creationId xmlns:a16="http://schemas.microsoft.com/office/drawing/2014/main" id="{9223440F-62FD-4031-BC18-26AC5248BC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9555" y="7353238"/>
                <a:ext cx="3066865" cy="801310"/>
              </a:xfrm>
              <a:prstGeom prst="rect">
                <a:avLst/>
              </a:prstGeom>
              <a:blipFill>
                <a:blip r:embed="rId7"/>
                <a:stretch>
                  <a:fillRect l="-4970" r="-4374" b="-9848"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10" name="Straight Connector 209">
            <a:extLst>
              <a:ext uri="{FF2B5EF4-FFF2-40B4-BE49-F238E27FC236}">
                <a16:creationId xmlns:a16="http://schemas.microsoft.com/office/drawing/2014/main" id="{DC1D4FEB-D68B-4316-BE63-15D4C27FB63D}"/>
              </a:ext>
            </a:extLst>
          </p:cNvPr>
          <p:cNvCxnSpPr/>
          <p:nvPr/>
        </p:nvCxnSpPr>
        <p:spPr>
          <a:xfrm>
            <a:off x="9165369" y="3712084"/>
            <a:ext cx="0" cy="748800"/>
          </a:xfrm>
          <a:prstGeom prst="line">
            <a:avLst/>
          </a:prstGeom>
          <a:ln w="28575" cap="rnd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5" name="Straight Connector 224">
            <a:extLst>
              <a:ext uri="{FF2B5EF4-FFF2-40B4-BE49-F238E27FC236}">
                <a16:creationId xmlns:a16="http://schemas.microsoft.com/office/drawing/2014/main" id="{4480FE42-5B5E-4135-A9B0-1571D8FF5AC3}"/>
              </a:ext>
            </a:extLst>
          </p:cNvPr>
          <p:cNvCxnSpPr>
            <a:cxnSpLocks/>
          </p:cNvCxnSpPr>
          <p:nvPr/>
        </p:nvCxnSpPr>
        <p:spPr>
          <a:xfrm flipH="1">
            <a:off x="8860455" y="3873171"/>
            <a:ext cx="609828" cy="397175"/>
          </a:xfrm>
          <a:prstGeom prst="line">
            <a:avLst/>
          </a:prstGeom>
          <a:ln w="28575" cap="rnd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Straight Connector 228">
            <a:extLst>
              <a:ext uri="{FF2B5EF4-FFF2-40B4-BE49-F238E27FC236}">
                <a16:creationId xmlns:a16="http://schemas.microsoft.com/office/drawing/2014/main" id="{8184D3C4-D8F7-45E6-8DCD-CE28996E40C0}"/>
              </a:ext>
            </a:extLst>
          </p:cNvPr>
          <p:cNvCxnSpPr>
            <a:cxnSpLocks/>
          </p:cNvCxnSpPr>
          <p:nvPr/>
        </p:nvCxnSpPr>
        <p:spPr>
          <a:xfrm rot="-3600000">
            <a:off x="9172197" y="3702672"/>
            <a:ext cx="0" cy="748800"/>
          </a:xfrm>
          <a:prstGeom prst="line">
            <a:avLst/>
          </a:prstGeom>
          <a:ln w="28575" cap="rnd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79634653"/>
      </p:ext>
    </p:extLst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2" name="Group 251">
            <a:extLst>
              <a:ext uri="{FF2B5EF4-FFF2-40B4-BE49-F238E27FC236}">
                <a16:creationId xmlns:a16="http://schemas.microsoft.com/office/drawing/2014/main" id="{20120143-A9DB-42EF-8EC4-35441EC6FB89}"/>
              </a:ext>
            </a:extLst>
          </p:cNvPr>
          <p:cNvGrpSpPr/>
          <p:nvPr/>
        </p:nvGrpSpPr>
        <p:grpSpPr>
          <a:xfrm flipH="1" flipV="1">
            <a:off x="8246630" y="2248548"/>
            <a:ext cx="756000" cy="756000"/>
            <a:chOff x="7901030" y="4008285"/>
            <a:chExt cx="756000" cy="756000"/>
          </a:xfrm>
        </p:grpSpPr>
        <p:sp>
          <p:nvSpPr>
            <p:cNvPr id="253" name="Partial Circle 252">
              <a:extLst>
                <a:ext uri="{FF2B5EF4-FFF2-40B4-BE49-F238E27FC236}">
                  <a16:creationId xmlns:a16="http://schemas.microsoft.com/office/drawing/2014/main" id="{B284AAE5-8FB6-46BC-A642-CDC13469F967}"/>
                </a:ext>
              </a:extLst>
            </p:cNvPr>
            <p:cNvSpPr/>
            <p:nvPr/>
          </p:nvSpPr>
          <p:spPr>
            <a:xfrm>
              <a:off x="7901030" y="4008285"/>
              <a:ext cx="756000" cy="756000"/>
            </a:xfrm>
            <a:prstGeom prst="pie">
              <a:avLst>
                <a:gd name="adj1" fmla="val 1723939"/>
                <a:gd name="adj2" fmla="val 5400000"/>
              </a:avLst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solidFill>
                  <a:schemeClr val="tx1"/>
                </a:solidFill>
              </a:endParaRPr>
            </a:p>
          </p:txBody>
        </p:sp>
        <p:sp>
          <p:nvSpPr>
            <p:cNvPr id="254" name="Partial Circle 253">
              <a:extLst>
                <a:ext uri="{FF2B5EF4-FFF2-40B4-BE49-F238E27FC236}">
                  <a16:creationId xmlns:a16="http://schemas.microsoft.com/office/drawing/2014/main" id="{9A537F8D-2CCA-4BB3-8061-EC81A2B30A35}"/>
                </a:ext>
              </a:extLst>
            </p:cNvPr>
            <p:cNvSpPr/>
            <p:nvPr/>
          </p:nvSpPr>
          <p:spPr>
            <a:xfrm>
              <a:off x="7955911" y="4063690"/>
              <a:ext cx="648000" cy="648000"/>
            </a:xfrm>
            <a:prstGeom prst="pie">
              <a:avLst>
                <a:gd name="adj1" fmla="val 1723939"/>
                <a:gd name="adj2" fmla="val 5400000"/>
              </a:avLst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solidFill>
                  <a:schemeClr val="tx1"/>
                </a:solidFill>
              </a:endParaRPr>
            </a:p>
          </p:txBody>
        </p:sp>
      </p:grpSp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13954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38: Sharing contexts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368355E7-A270-4DDD-945E-229E1B5C416A}"/>
              </a:ext>
            </a:extLst>
          </p:cNvPr>
          <p:cNvCxnSpPr>
            <a:cxnSpLocks/>
          </p:cNvCxnSpPr>
          <p:nvPr/>
        </p:nvCxnSpPr>
        <p:spPr>
          <a:xfrm>
            <a:off x="6096000" y="1425675"/>
            <a:ext cx="0" cy="6840000"/>
          </a:xfrm>
          <a:prstGeom prst="line">
            <a:avLst/>
          </a:prstGeom>
          <a:ln w="635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Graphic 9" descr="Man">
            <a:extLst>
              <a:ext uri="{FF2B5EF4-FFF2-40B4-BE49-F238E27FC236}">
                <a16:creationId xmlns:a16="http://schemas.microsoft.com/office/drawing/2014/main" id="{F2510C1C-28B9-42AE-BF40-F8742D85D1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984535" y="3614293"/>
            <a:ext cx="1080000" cy="1080000"/>
          </a:xfrm>
          <a:prstGeom prst="rect">
            <a:avLst/>
          </a:prstGeom>
        </p:spPr>
      </p:pic>
      <p:pic>
        <p:nvPicPr>
          <p:cNvPr id="12" name="Graphic 11" descr="Woman">
            <a:extLst>
              <a:ext uri="{FF2B5EF4-FFF2-40B4-BE49-F238E27FC236}">
                <a16:creationId xmlns:a16="http://schemas.microsoft.com/office/drawing/2014/main" id="{3940D1B6-CD82-44A7-9609-7A804015D6D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08194" y="1840656"/>
            <a:ext cx="1080000" cy="1080000"/>
          </a:xfrm>
          <a:prstGeom prst="rect">
            <a:avLst/>
          </a:prstGeom>
        </p:spPr>
      </p:pic>
      <p:pic>
        <p:nvPicPr>
          <p:cNvPr id="62" name="Graphic 61" descr="Woman">
            <a:extLst>
              <a:ext uri="{FF2B5EF4-FFF2-40B4-BE49-F238E27FC236}">
                <a16:creationId xmlns:a16="http://schemas.microsoft.com/office/drawing/2014/main" id="{3FBF5B4E-D320-4AAF-9746-F3C6562E9ED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77609" y="5467352"/>
            <a:ext cx="1080000" cy="1080000"/>
          </a:xfrm>
          <a:prstGeom prst="rect">
            <a:avLst/>
          </a:prstGeom>
        </p:spPr>
      </p:pic>
      <p:pic>
        <p:nvPicPr>
          <p:cNvPr id="64" name="Graphic 63" descr="Woman">
            <a:extLst>
              <a:ext uri="{FF2B5EF4-FFF2-40B4-BE49-F238E27FC236}">
                <a16:creationId xmlns:a16="http://schemas.microsoft.com/office/drawing/2014/main" id="{4EFC1FE3-A104-42E2-B8EA-E29FC771A98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08194" y="5444871"/>
            <a:ext cx="1080000" cy="1080000"/>
          </a:xfrm>
          <a:prstGeom prst="rect">
            <a:avLst/>
          </a:prstGeom>
        </p:spPr>
      </p:pic>
      <p:pic>
        <p:nvPicPr>
          <p:cNvPr id="67" name="Graphic 66" descr="Woman">
            <a:extLst>
              <a:ext uri="{FF2B5EF4-FFF2-40B4-BE49-F238E27FC236}">
                <a16:creationId xmlns:a16="http://schemas.microsoft.com/office/drawing/2014/main" id="{5951957F-7968-47AA-B230-374EB07E494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77609" y="1840656"/>
            <a:ext cx="1080000" cy="1080000"/>
          </a:xfrm>
          <a:prstGeom prst="rect">
            <a:avLst/>
          </a:prstGeom>
        </p:spPr>
      </p:pic>
      <p:pic>
        <p:nvPicPr>
          <p:cNvPr id="68" name="Graphic 67" descr="Man">
            <a:extLst>
              <a:ext uri="{FF2B5EF4-FFF2-40B4-BE49-F238E27FC236}">
                <a16:creationId xmlns:a16="http://schemas.microsoft.com/office/drawing/2014/main" id="{9265ED87-55AA-49C7-BE0A-EFA1EB38D7D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21509" y="1504983"/>
            <a:ext cx="1080000" cy="1080000"/>
          </a:xfrm>
          <a:prstGeom prst="rect">
            <a:avLst/>
          </a:prstGeom>
        </p:spPr>
      </p:pic>
      <p:pic>
        <p:nvPicPr>
          <p:cNvPr id="69" name="Graphic 68" descr="Man">
            <a:extLst>
              <a:ext uri="{FF2B5EF4-FFF2-40B4-BE49-F238E27FC236}">
                <a16:creationId xmlns:a16="http://schemas.microsoft.com/office/drawing/2014/main" id="{AA9C118B-E27C-481C-8EFC-0A676283350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228120" y="3601955"/>
            <a:ext cx="1080000" cy="1080000"/>
          </a:xfrm>
          <a:prstGeom prst="rect">
            <a:avLst/>
          </a:prstGeom>
        </p:spPr>
      </p:pic>
      <p:pic>
        <p:nvPicPr>
          <p:cNvPr id="70" name="Graphic 69" descr="Man">
            <a:extLst>
              <a:ext uri="{FF2B5EF4-FFF2-40B4-BE49-F238E27FC236}">
                <a16:creationId xmlns:a16="http://schemas.microsoft.com/office/drawing/2014/main" id="{52E4B00D-39DD-4BE1-8467-BE16E316BF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586591" y="1504983"/>
            <a:ext cx="1080000" cy="1080000"/>
          </a:xfrm>
          <a:prstGeom prst="rect">
            <a:avLst/>
          </a:prstGeom>
        </p:spPr>
      </p:pic>
      <p:pic>
        <p:nvPicPr>
          <p:cNvPr id="71" name="Graphic 70" descr="Man">
            <a:extLst>
              <a:ext uri="{FF2B5EF4-FFF2-40B4-BE49-F238E27FC236}">
                <a16:creationId xmlns:a16="http://schemas.microsoft.com/office/drawing/2014/main" id="{551F3959-2B8F-4877-AB3C-E29C3E35BDE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21509" y="5581351"/>
            <a:ext cx="1080000" cy="1080000"/>
          </a:xfrm>
          <a:prstGeom prst="rect">
            <a:avLst/>
          </a:prstGeom>
        </p:spPr>
      </p:pic>
      <p:pic>
        <p:nvPicPr>
          <p:cNvPr id="72" name="Graphic 71" descr="Man">
            <a:extLst>
              <a:ext uri="{FF2B5EF4-FFF2-40B4-BE49-F238E27FC236}">
                <a16:creationId xmlns:a16="http://schemas.microsoft.com/office/drawing/2014/main" id="{911F3E06-0114-4890-88FA-027B028016D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586591" y="5603832"/>
            <a:ext cx="1080000" cy="1080000"/>
          </a:xfrm>
          <a:prstGeom prst="rect">
            <a:avLst/>
          </a:prstGeom>
        </p:spPr>
      </p:pic>
      <p:grpSp>
        <p:nvGrpSpPr>
          <p:cNvPr id="13" name="Group 12">
            <a:extLst>
              <a:ext uri="{FF2B5EF4-FFF2-40B4-BE49-F238E27FC236}">
                <a16:creationId xmlns:a16="http://schemas.microsoft.com/office/drawing/2014/main" id="{A2C8E546-0BE2-4FC7-8741-38E1EB7A8E81}"/>
              </a:ext>
            </a:extLst>
          </p:cNvPr>
          <p:cNvGrpSpPr/>
          <p:nvPr/>
        </p:nvGrpSpPr>
        <p:grpSpPr>
          <a:xfrm flipH="1">
            <a:off x="505634" y="2604588"/>
            <a:ext cx="756000" cy="756000"/>
            <a:chOff x="2102585" y="3395000"/>
            <a:chExt cx="864000" cy="864000"/>
          </a:xfrm>
        </p:grpSpPr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22F30A0A-C77E-461D-9746-5807381C45A4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27898D94-171C-4544-AC91-0220740600B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16927C7-C9A6-4FC2-A9FB-0F9853948B48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06853352-C047-45A3-8CE0-B2FEE499C025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004B1285-506E-43A3-9254-35D0898CF33E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A4F0C8B-1701-4BB4-A7E8-405BBC500532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2BC8094E-E90E-46F7-94E7-2786B33788C0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438BBBBE-948C-4511-B292-825050355156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246E9009-375B-418D-965E-8E8857195170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B526D39E-1C3E-4F4F-84C6-D2C4C59082FD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BD44E26D-1034-4F9C-908F-7074488102AC}"/>
              </a:ext>
            </a:extLst>
          </p:cNvPr>
          <p:cNvGrpSpPr/>
          <p:nvPr/>
        </p:nvGrpSpPr>
        <p:grpSpPr>
          <a:xfrm rot="16200000">
            <a:off x="4147487" y="6110566"/>
            <a:ext cx="756000" cy="756000"/>
            <a:chOff x="2102585" y="3395000"/>
            <a:chExt cx="864000" cy="864000"/>
          </a:xfrm>
        </p:grpSpPr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00E14130-891F-4CC9-9EE8-BD0B5EF6AC2B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5B2100D6-BADC-490C-8003-ADBF7CA4FE95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9319A7A2-5382-49A2-A5DE-D5AC4C8FC9F6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4DEEEFF7-876C-4726-8C26-AD02F46D9B96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830787B6-F65B-4BC5-B38A-34E2EEFB6F37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5C3C6AA4-54CF-4EEF-85CE-645AD4AE29C8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91B1BC9B-F1B6-437D-BCAC-9CA06412C5B0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69FE92B1-8E53-4571-A771-A3A52476E095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CEB08B05-F8E8-4C74-A660-7B0CEDC7F361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9E5E4962-008D-4F2C-B22E-5A065302D922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40B4D72C-59D3-4F74-BB1B-5BEEBDE108AE}"/>
              </a:ext>
            </a:extLst>
          </p:cNvPr>
          <p:cNvGrpSpPr/>
          <p:nvPr/>
        </p:nvGrpSpPr>
        <p:grpSpPr>
          <a:xfrm flipV="1">
            <a:off x="523100" y="6184562"/>
            <a:ext cx="756000" cy="756000"/>
            <a:chOff x="2102585" y="3395000"/>
            <a:chExt cx="864000" cy="864000"/>
          </a:xfrm>
        </p:grpSpPr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F1D8487A-8712-4473-B7B8-6C3EFCC7DDCF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1C263ABC-1B3B-44BD-A189-BE3773AA969C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" name="Oval 102">
              <a:extLst>
                <a:ext uri="{FF2B5EF4-FFF2-40B4-BE49-F238E27FC236}">
                  <a16:creationId xmlns:a16="http://schemas.microsoft.com/office/drawing/2014/main" id="{98980BF9-F1D9-4213-ACBC-348B31510A8A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64AEF1B3-0A2C-48B2-A5F3-65BEDB3E9FC7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09DD1284-B756-4258-AE18-861C80321840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061919BA-7114-4551-8641-45BA80E2F5B2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E63F9F78-80FC-4B48-ABF3-1ED7CEA574F1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99E6217A-45C4-42A9-A844-3D1A5EEDF98E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1C94F9DF-72D1-453E-BBC2-0FE2B0A341F6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931C51F5-28F9-40F4-BADA-1BD3EB761CFF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49C0FB8-473B-4D27-A105-56B65B9894A9}"/>
              </a:ext>
            </a:extLst>
          </p:cNvPr>
          <p:cNvGrpSpPr/>
          <p:nvPr/>
        </p:nvGrpSpPr>
        <p:grpSpPr>
          <a:xfrm>
            <a:off x="4200477" y="2553691"/>
            <a:ext cx="756000" cy="756000"/>
            <a:chOff x="2102585" y="3395000"/>
            <a:chExt cx="864000" cy="864000"/>
          </a:xfrm>
        </p:grpSpPr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47938E37-0898-403D-A6BD-434995DEAC4E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392B18DA-61D4-407D-B8E2-BE1361CF5073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FC2DCBB8-4BDE-471A-AFA0-07798B5F166E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C6B3DCC5-3CB1-4282-BA79-71D575ED4034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4F52EAFC-31C3-4C62-9F6B-8CAD74009F25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6D95D407-CE93-4D3C-8352-B0CF9D17C2CF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B3644A6B-2802-4B5F-B881-C53C6190679D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0" name="Oval 129">
              <a:extLst>
                <a:ext uri="{FF2B5EF4-FFF2-40B4-BE49-F238E27FC236}">
                  <a16:creationId xmlns:a16="http://schemas.microsoft.com/office/drawing/2014/main" id="{0A497F17-278F-46ED-987E-D529FF5656D4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33010495-BFC1-481A-865C-2F52D896A2E1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2271B69F-C78A-4809-8A2E-0783D6F2B516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D70B4B16-6D44-4DED-890F-77575195FBF5}"/>
              </a:ext>
            </a:extLst>
          </p:cNvPr>
          <p:cNvGrpSpPr/>
          <p:nvPr/>
        </p:nvGrpSpPr>
        <p:grpSpPr>
          <a:xfrm rot="16200000">
            <a:off x="7462302" y="1982438"/>
            <a:ext cx="756000" cy="756000"/>
            <a:chOff x="2102585" y="3395000"/>
            <a:chExt cx="864000" cy="864000"/>
          </a:xfrm>
        </p:grpSpPr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840D2E3F-E9C1-41DF-8C30-2FE54A893527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EF90F531-1733-4106-9227-19BD7F798F29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757B8563-9F3C-4E28-887B-CE92CCAC0300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345C40B5-2428-400A-9B99-680B40C62411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8" name="Oval 137">
              <a:extLst>
                <a:ext uri="{FF2B5EF4-FFF2-40B4-BE49-F238E27FC236}">
                  <a16:creationId xmlns:a16="http://schemas.microsoft.com/office/drawing/2014/main" id="{30E31580-B250-49D6-88F9-4ABD5D689196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128F6C4E-0BFC-407B-A763-44E8BF44E0DF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856C299E-3C35-4197-B90C-63FC1B8354A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EA779830-B0EB-4749-9F15-D4CB1FD47A47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7426EF62-50A5-4FE8-B26F-1C8DFB2C2C85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18FC4179-0E56-419E-924C-DDABC910C197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D85976A4-247F-4DAC-8957-B7F7C3271B9E}"/>
              </a:ext>
            </a:extLst>
          </p:cNvPr>
          <p:cNvGrpSpPr/>
          <p:nvPr/>
        </p:nvGrpSpPr>
        <p:grpSpPr>
          <a:xfrm>
            <a:off x="9921726" y="2018724"/>
            <a:ext cx="756000" cy="756000"/>
            <a:chOff x="2102585" y="3395000"/>
            <a:chExt cx="864000" cy="864000"/>
          </a:xfrm>
        </p:grpSpPr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694782FF-B326-4EDF-A959-CA776FF52248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3559611A-2CDF-47FF-8D20-7617B1ADEAD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F01E247D-8227-47AB-95E8-64ED81406CA1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0DF74A28-BAF8-4B3C-92F6-DFCCD3AC9C7F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4D5F500F-03FA-41DE-88B7-CEA2EFABE2E1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FDDBCC2C-C3C1-4648-969D-52FE6C0CAD70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3ACB969A-5356-4598-ACF2-AA0362B8453A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DFA50326-0C49-488F-92EE-6A47809C6C5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465F16D9-1482-4BEF-A7A4-6A51879C72F8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B52B779E-CBA6-446D-9EA2-3CC2800A761A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7B3080A0-46CA-4CA6-B247-EEAE89B93F57}"/>
              </a:ext>
            </a:extLst>
          </p:cNvPr>
          <p:cNvGrpSpPr/>
          <p:nvPr/>
        </p:nvGrpSpPr>
        <p:grpSpPr>
          <a:xfrm flipV="1">
            <a:off x="6242046" y="4182640"/>
            <a:ext cx="756000" cy="756000"/>
            <a:chOff x="2102585" y="3395000"/>
            <a:chExt cx="864000" cy="864000"/>
          </a:xfrm>
        </p:grpSpPr>
        <p:sp>
          <p:nvSpPr>
            <p:cNvPr id="167" name="Oval 166">
              <a:extLst>
                <a:ext uri="{FF2B5EF4-FFF2-40B4-BE49-F238E27FC236}">
                  <a16:creationId xmlns:a16="http://schemas.microsoft.com/office/drawing/2014/main" id="{FADE5481-CCFB-4DA9-B7D4-158AA1D159E8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8" name="Oval 167">
              <a:extLst>
                <a:ext uri="{FF2B5EF4-FFF2-40B4-BE49-F238E27FC236}">
                  <a16:creationId xmlns:a16="http://schemas.microsoft.com/office/drawing/2014/main" id="{BB59AB3E-E8A9-402B-BC2B-61F597551DF1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1C3B016D-0948-4C12-916D-3A0FBD311BC0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0" name="Oval 169">
              <a:extLst>
                <a:ext uri="{FF2B5EF4-FFF2-40B4-BE49-F238E27FC236}">
                  <a16:creationId xmlns:a16="http://schemas.microsoft.com/office/drawing/2014/main" id="{0D0972C5-CC5A-4C45-82F8-3D5D5496FB5C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F6C3FBE2-1B20-4F25-AA12-F77088130179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2" name="Oval 171">
              <a:extLst>
                <a:ext uri="{FF2B5EF4-FFF2-40B4-BE49-F238E27FC236}">
                  <a16:creationId xmlns:a16="http://schemas.microsoft.com/office/drawing/2014/main" id="{8A612BF7-01FC-4E9B-AC53-F0045D611F17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BD507849-DAD7-4027-B122-6C12D589CAC3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AA4555C3-AFEA-4F78-8109-8F414AF6ED75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3A1EEB76-CFD6-488E-952C-E43B67A504A3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E4F66094-1661-4A41-9365-BAF1708E10B1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A20F5533-0E91-4FE7-A140-F942ABC0DB28}"/>
              </a:ext>
            </a:extLst>
          </p:cNvPr>
          <p:cNvGrpSpPr/>
          <p:nvPr/>
        </p:nvGrpSpPr>
        <p:grpSpPr>
          <a:xfrm flipH="1">
            <a:off x="7428475" y="6040546"/>
            <a:ext cx="756000" cy="756000"/>
            <a:chOff x="2102585" y="3395000"/>
            <a:chExt cx="864000" cy="864000"/>
          </a:xfrm>
        </p:grpSpPr>
        <p:sp>
          <p:nvSpPr>
            <p:cNvPr id="178" name="Oval 177">
              <a:extLst>
                <a:ext uri="{FF2B5EF4-FFF2-40B4-BE49-F238E27FC236}">
                  <a16:creationId xmlns:a16="http://schemas.microsoft.com/office/drawing/2014/main" id="{37D836B1-4D0A-44B9-A6BA-5FCA9E355384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D942590A-04E0-477C-91CF-C4A5F3F5AEA8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C25325F5-9A10-42CE-8B4D-5EF729CB048D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99B1C310-7451-4E2D-833B-14D72465DAC6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3E79ECE7-71B6-40FF-84F0-D9B86D6EDEE8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5AB510B6-3CE7-4080-84A7-22738CAF8018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AB6694AB-8B90-48D3-872A-0803C5EB747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ED128B3C-0E7A-430C-AE34-57E63ECD1342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A07A2A28-2EDF-4CCB-BE59-C443BC40952A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5A5D1842-ED10-4108-9979-2ED2BFFACB91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01925562-7E02-4E91-8828-3FFB192486AE}"/>
              </a:ext>
            </a:extLst>
          </p:cNvPr>
          <p:cNvGrpSpPr/>
          <p:nvPr/>
        </p:nvGrpSpPr>
        <p:grpSpPr>
          <a:xfrm>
            <a:off x="9995268" y="6019950"/>
            <a:ext cx="756000" cy="756000"/>
            <a:chOff x="2102585" y="3395000"/>
            <a:chExt cx="864000" cy="864000"/>
          </a:xfrm>
        </p:grpSpPr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0A3BC9A7-B832-410B-ADA4-CCF41018EEBA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0" name="Oval 189">
              <a:extLst>
                <a:ext uri="{FF2B5EF4-FFF2-40B4-BE49-F238E27FC236}">
                  <a16:creationId xmlns:a16="http://schemas.microsoft.com/office/drawing/2014/main" id="{936E25A1-1D8E-4162-BF3B-EE39F9803CD7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1" name="Oval 190">
              <a:extLst>
                <a:ext uri="{FF2B5EF4-FFF2-40B4-BE49-F238E27FC236}">
                  <a16:creationId xmlns:a16="http://schemas.microsoft.com/office/drawing/2014/main" id="{4ED35451-6727-4BBC-8C6C-8676BAB751F2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C11F197A-2915-4B32-BB05-FA51E7927512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3" name="Oval 192">
              <a:extLst>
                <a:ext uri="{FF2B5EF4-FFF2-40B4-BE49-F238E27FC236}">
                  <a16:creationId xmlns:a16="http://schemas.microsoft.com/office/drawing/2014/main" id="{79315DEE-8D44-474C-97E7-25D8DFA30BB8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4" name="Oval 193">
              <a:extLst>
                <a:ext uri="{FF2B5EF4-FFF2-40B4-BE49-F238E27FC236}">
                  <a16:creationId xmlns:a16="http://schemas.microsoft.com/office/drawing/2014/main" id="{4B9AA1E8-1B0C-43D0-9803-2BAAB083361D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AF0C8F96-FFF8-4382-BB74-63D150E03454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6" name="Oval 195">
              <a:extLst>
                <a:ext uri="{FF2B5EF4-FFF2-40B4-BE49-F238E27FC236}">
                  <a16:creationId xmlns:a16="http://schemas.microsoft.com/office/drawing/2014/main" id="{65257D51-22B9-494E-9795-28143426CB59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B3E2E922-7CCC-4F35-A70D-0B85CFB9A77A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8" name="Oval 197">
              <a:extLst>
                <a:ext uri="{FF2B5EF4-FFF2-40B4-BE49-F238E27FC236}">
                  <a16:creationId xmlns:a16="http://schemas.microsoft.com/office/drawing/2014/main" id="{241814E3-AA9A-442E-90CE-BA6873EE0E05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5B540EF8-6DF6-4A7D-B237-DDC8EF3A882D}"/>
              </a:ext>
            </a:extLst>
          </p:cNvPr>
          <p:cNvGrpSpPr/>
          <p:nvPr/>
        </p:nvGrpSpPr>
        <p:grpSpPr>
          <a:xfrm rot="5400000">
            <a:off x="11330486" y="4116106"/>
            <a:ext cx="756000" cy="756000"/>
            <a:chOff x="2102585" y="3395000"/>
            <a:chExt cx="864000" cy="864000"/>
          </a:xfrm>
        </p:grpSpPr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3C22B85B-E97B-4F99-8395-AAED8E1F9F7C}"/>
                </a:ext>
              </a:extLst>
            </p:cNvPr>
            <p:cNvSpPr/>
            <p:nvPr/>
          </p:nvSpPr>
          <p:spPr>
            <a:xfrm>
              <a:off x="2102585" y="3395000"/>
              <a:ext cx="864000" cy="8640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1" name="Oval 200">
              <a:extLst>
                <a:ext uri="{FF2B5EF4-FFF2-40B4-BE49-F238E27FC236}">
                  <a16:creationId xmlns:a16="http://schemas.microsoft.com/office/drawing/2014/main" id="{4917DC00-B586-42C3-92FB-17FF7C57B244}"/>
                </a:ext>
              </a:extLst>
            </p:cNvPr>
            <p:cNvSpPr/>
            <p:nvPr/>
          </p:nvSpPr>
          <p:spPr>
            <a:xfrm>
              <a:off x="2178920" y="3467669"/>
              <a:ext cx="720000" cy="72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C38E18A3-6108-4C06-BDF3-5F8C314DA787}"/>
                </a:ext>
              </a:extLst>
            </p:cNvPr>
            <p:cNvSpPr/>
            <p:nvPr/>
          </p:nvSpPr>
          <p:spPr>
            <a:xfrm>
              <a:off x="2328221" y="3594596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5FCC8B6D-31E4-4435-941A-2C247B6CAC95}"/>
                </a:ext>
              </a:extLst>
            </p:cNvPr>
            <p:cNvSpPr/>
            <p:nvPr/>
          </p:nvSpPr>
          <p:spPr>
            <a:xfrm>
              <a:off x="2226328" y="3788341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8328F033-E745-4B4D-805F-F23F99C25FF4}"/>
                </a:ext>
              </a:extLst>
            </p:cNvPr>
            <p:cNvSpPr/>
            <p:nvPr/>
          </p:nvSpPr>
          <p:spPr>
            <a:xfrm>
              <a:off x="2365318" y="3921813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5" name="Oval 204">
              <a:extLst>
                <a:ext uri="{FF2B5EF4-FFF2-40B4-BE49-F238E27FC236}">
                  <a16:creationId xmlns:a16="http://schemas.microsoft.com/office/drawing/2014/main" id="{87B766B8-A22F-44C3-9105-E99B471A5EE7}"/>
                </a:ext>
              </a:extLst>
            </p:cNvPr>
            <p:cNvSpPr/>
            <p:nvPr/>
          </p:nvSpPr>
          <p:spPr>
            <a:xfrm>
              <a:off x="2474025" y="404821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Oval 205">
              <a:extLst>
                <a:ext uri="{FF2B5EF4-FFF2-40B4-BE49-F238E27FC236}">
                  <a16:creationId xmlns:a16="http://schemas.microsoft.com/office/drawing/2014/main" id="{3C5FBD16-98A7-4146-A3D5-C668099BC39C}"/>
                </a:ext>
              </a:extLst>
            </p:cNvPr>
            <p:cNvSpPr/>
            <p:nvPr/>
          </p:nvSpPr>
          <p:spPr>
            <a:xfrm>
              <a:off x="2665976" y="3681470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9D4B485B-E8B2-4F4B-A1AA-3892FBE4347B}"/>
                </a:ext>
              </a:extLst>
            </p:cNvPr>
            <p:cNvSpPr/>
            <p:nvPr/>
          </p:nvSpPr>
          <p:spPr>
            <a:xfrm>
              <a:off x="2562624" y="3539328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8C35E4B0-3935-466A-9B8C-A73228148980}"/>
                </a:ext>
              </a:extLst>
            </p:cNvPr>
            <p:cNvSpPr/>
            <p:nvPr/>
          </p:nvSpPr>
          <p:spPr>
            <a:xfrm>
              <a:off x="2514624" y="3761502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9" name="Oval 208">
              <a:extLst>
                <a:ext uri="{FF2B5EF4-FFF2-40B4-BE49-F238E27FC236}">
                  <a16:creationId xmlns:a16="http://schemas.microsoft.com/office/drawing/2014/main" id="{32C8EEFF-87FF-4F53-8AF5-0C7619375BFC}"/>
                </a:ext>
              </a:extLst>
            </p:cNvPr>
            <p:cNvSpPr/>
            <p:nvPr/>
          </p:nvSpPr>
          <p:spPr>
            <a:xfrm>
              <a:off x="2677069" y="3911567"/>
              <a:ext cx="96000" cy="96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EF4AC339-E654-4B3E-BD30-1FCEB2C9B348}"/>
              </a:ext>
            </a:extLst>
          </p:cNvPr>
          <p:cNvGrpSpPr/>
          <p:nvPr/>
        </p:nvGrpSpPr>
        <p:grpSpPr>
          <a:xfrm>
            <a:off x="4657920" y="2715044"/>
            <a:ext cx="756000" cy="756000"/>
            <a:chOff x="4267147" y="4020944"/>
            <a:chExt cx="756000" cy="756000"/>
          </a:xfrm>
        </p:grpSpPr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6BEDA71A-67F2-4E25-8900-C177F242B523}"/>
                </a:ext>
              </a:extLst>
            </p:cNvPr>
            <p:cNvGrpSpPr/>
            <p:nvPr/>
          </p:nvGrpSpPr>
          <p:grpSpPr>
            <a:xfrm rot="16200000">
              <a:off x="4267147" y="4020944"/>
              <a:ext cx="756000" cy="756000"/>
              <a:chOff x="3343457" y="4166535"/>
              <a:chExt cx="756000" cy="756000"/>
            </a:xfrm>
          </p:grpSpPr>
          <p:sp>
            <p:nvSpPr>
              <p:cNvPr id="214" name="Partial Circle 213">
                <a:extLst>
                  <a:ext uri="{FF2B5EF4-FFF2-40B4-BE49-F238E27FC236}">
                    <a16:creationId xmlns:a16="http://schemas.microsoft.com/office/drawing/2014/main" id="{F9C93951-B07E-4733-A124-699AF32AC7D5}"/>
                  </a:ext>
                </a:extLst>
              </p:cNvPr>
              <p:cNvSpPr/>
              <p:nvPr/>
            </p:nvSpPr>
            <p:spPr>
              <a:xfrm>
                <a:off x="3343457" y="4166535"/>
                <a:ext cx="756000" cy="756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  <p:sp>
            <p:nvSpPr>
              <p:cNvPr id="215" name="Partial Circle 214">
                <a:extLst>
                  <a:ext uri="{FF2B5EF4-FFF2-40B4-BE49-F238E27FC236}">
                    <a16:creationId xmlns:a16="http://schemas.microsoft.com/office/drawing/2014/main" id="{0F819D86-F3F9-4389-999D-8239179CC44F}"/>
                  </a:ext>
                </a:extLst>
              </p:cNvPr>
              <p:cNvSpPr/>
              <p:nvPr/>
            </p:nvSpPr>
            <p:spPr>
              <a:xfrm>
                <a:off x="3397477" y="4220990"/>
                <a:ext cx="648000" cy="648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22" name="Oval 221">
              <a:extLst>
                <a:ext uri="{FF2B5EF4-FFF2-40B4-BE49-F238E27FC236}">
                  <a16:creationId xmlns:a16="http://schemas.microsoft.com/office/drawing/2014/main" id="{1F5BEFFF-3F99-40D7-A7D0-356244A70DE9}"/>
                </a:ext>
              </a:extLst>
            </p:cNvPr>
            <p:cNvSpPr/>
            <p:nvPr/>
          </p:nvSpPr>
          <p:spPr>
            <a:xfrm rot="5400000">
              <a:off x="4745448" y="4184315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4FB36A6-D5A9-40E8-BC3C-DDD01FA10CEB}"/>
              </a:ext>
            </a:extLst>
          </p:cNvPr>
          <p:cNvGrpSpPr/>
          <p:nvPr/>
        </p:nvGrpSpPr>
        <p:grpSpPr>
          <a:xfrm>
            <a:off x="1335489" y="6079555"/>
            <a:ext cx="756000" cy="756000"/>
            <a:chOff x="2783179" y="4896218"/>
            <a:chExt cx="756000" cy="756000"/>
          </a:xfrm>
        </p:grpSpPr>
        <p:grpSp>
          <p:nvGrpSpPr>
            <p:cNvPr id="219" name="Group 218">
              <a:extLst>
                <a:ext uri="{FF2B5EF4-FFF2-40B4-BE49-F238E27FC236}">
                  <a16:creationId xmlns:a16="http://schemas.microsoft.com/office/drawing/2014/main" id="{0614DF15-F7D2-4FDA-B485-2EF9800FDA60}"/>
                </a:ext>
              </a:extLst>
            </p:cNvPr>
            <p:cNvGrpSpPr/>
            <p:nvPr/>
          </p:nvGrpSpPr>
          <p:grpSpPr>
            <a:xfrm rot="5400000">
              <a:off x="2783179" y="4896218"/>
              <a:ext cx="756000" cy="756000"/>
              <a:chOff x="3343457" y="4166535"/>
              <a:chExt cx="756000" cy="756000"/>
            </a:xfrm>
          </p:grpSpPr>
          <p:sp>
            <p:nvSpPr>
              <p:cNvPr id="220" name="Partial Circle 219">
                <a:extLst>
                  <a:ext uri="{FF2B5EF4-FFF2-40B4-BE49-F238E27FC236}">
                    <a16:creationId xmlns:a16="http://schemas.microsoft.com/office/drawing/2014/main" id="{0C151E61-069B-4285-B5B2-B9427ED149F4}"/>
                  </a:ext>
                </a:extLst>
              </p:cNvPr>
              <p:cNvSpPr/>
              <p:nvPr/>
            </p:nvSpPr>
            <p:spPr>
              <a:xfrm>
                <a:off x="3343457" y="4166535"/>
                <a:ext cx="756000" cy="756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  <p:sp>
            <p:nvSpPr>
              <p:cNvPr id="221" name="Partial Circle 220">
                <a:extLst>
                  <a:ext uri="{FF2B5EF4-FFF2-40B4-BE49-F238E27FC236}">
                    <a16:creationId xmlns:a16="http://schemas.microsoft.com/office/drawing/2014/main" id="{08085F23-3EF6-40A3-B459-B1DBB9E221C9}"/>
                  </a:ext>
                </a:extLst>
              </p:cNvPr>
              <p:cNvSpPr/>
              <p:nvPr/>
            </p:nvSpPr>
            <p:spPr>
              <a:xfrm>
                <a:off x="3397477" y="4220990"/>
                <a:ext cx="648000" cy="648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24" name="Oval 223">
              <a:extLst>
                <a:ext uri="{FF2B5EF4-FFF2-40B4-BE49-F238E27FC236}">
                  <a16:creationId xmlns:a16="http://schemas.microsoft.com/office/drawing/2014/main" id="{67F3A753-41F3-4CDB-81D6-E29B880D0D2E}"/>
                </a:ext>
              </a:extLst>
            </p:cNvPr>
            <p:cNvSpPr/>
            <p:nvPr/>
          </p:nvSpPr>
          <p:spPr>
            <a:xfrm rot="5400000">
              <a:off x="2992416" y="5425352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56F59316-99E0-4B39-B87F-F3630175E055}"/>
              </a:ext>
            </a:extLst>
          </p:cNvPr>
          <p:cNvGrpSpPr/>
          <p:nvPr/>
        </p:nvGrpSpPr>
        <p:grpSpPr>
          <a:xfrm>
            <a:off x="1370852" y="2750889"/>
            <a:ext cx="756000" cy="756000"/>
            <a:chOff x="3343277" y="4170702"/>
            <a:chExt cx="756000" cy="756000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D87DFEB-5FB6-4B2C-84A0-22DE59B56CB0}"/>
                </a:ext>
              </a:extLst>
            </p:cNvPr>
            <p:cNvGrpSpPr/>
            <p:nvPr/>
          </p:nvGrpSpPr>
          <p:grpSpPr>
            <a:xfrm>
              <a:off x="3343277" y="4170702"/>
              <a:ext cx="756000" cy="756000"/>
              <a:chOff x="3343457" y="4166535"/>
              <a:chExt cx="756000" cy="756000"/>
            </a:xfrm>
          </p:grpSpPr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7037C553-1E76-48C3-9DF1-CD25F85BD069}"/>
                  </a:ext>
                </a:extLst>
              </p:cNvPr>
              <p:cNvGrpSpPr/>
              <p:nvPr/>
            </p:nvGrpSpPr>
            <p:grpSpPr>
              <a:xfrm rot="10800000">
                <a:off x="3343457" y="4166535"/>
                <a:ext cx="756000" cy="756000"/>
                <a:chOff x="3343457" y="4166535"/>
                <a:chExt cx="756000" cy="756000"/>
              </a:xfrm>
            </p:grpSpPr>
            <p:sp>
              <p:nvSpPr>
                <p:cNvPr id="4" name="Partial Circle 3">
                  <a:extLst>
                    <a:ext uri="{FF2B5EF4-FFF2-40B4-BE49-F238E27FC236}">
                      <a16:creationId xmlns:a16="http://schemas.microsoft.com/office/drawing/2014/main" id="{83DD91DA-5F29-492F-AB57-B57528AC5692}"/>
                    </a:ext>
                  </a:extLst>
                </p:cNvPr>
                <p:cNvSpPr/>
                <p:nvPr/>
              </p:nvSpPr>
              <p:spPr>
                <a:xfrm>
                  <a:off x="3343457" y="4166535"/>
                  <a:ext cx="756000" cy="756000"/>
                </a:xfrm>
                <a:prstGeom prst="pie">
                  <a:avLst>
                    <a:gd name="adj1" fmla="val 0"/>
                    <a:gd name="adj2" fmla="val 5400000"/>
                  </a:avLst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11" name="Partial Circle 210">
                  <a:extLst>
                    <a:ext uri="{FF2B5EF4-FFF2-40B4-BE49-F238E27FC236}">
                      <a16:creationId xmlns:a16="http://schemas.microsoft.com/office/drawing/2014/main" id="{E07EF4D8-E401-4386-A2C3-2C15DAFF77FF}"/>
                    </a:ext>
                  </a:extLst>
                </p:cNvPr>
                <p:cNvSpPr/>
                <p:nvPr/>
              </p:nvSpPr>
              <p:spPr>
                <a:xfrm>
                  <a:off x="3397477" y="4220990"/>
                  <a:ext cx="648000" cy="648000"/>
                </a:xfrm>
                <a:prstGeom prst="pie">
                  <a:avLst>
                    <a:gd name="adj1" fmla="val 0"/>
                    <a:gd name="adj2" fmla="val 5400000"/>
                  </a:avLst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>
                    <a:solidFill>
                      <a:schemeClr val="tx1"/>
                    </a:solidFill>
                  </a:endParaRPr>
                </a:p>
              </p:txBody>
            </p:sp>
          </p:grpSp>
          <p:sp>
            <p:nvSpPr>
              <p:cNvPr id="223" name="Oval 222">
                <a:extLst>
                  <a:ext uri="{FF2B5EF4-FFF2-40B4-BE49-F238E27FC236}">
                    <a16:creationId xmlns:a16="http://schemas.microsoft.com/office/drawing/2014/main" id="{8703E7E5-FD9E-4EE4-822D-1D79F71B5694}"/>
                  </a:ext>
                </a:extLst>
              </p:cNvPr>
              <p:cNvSpPr/>
              <p:nvPr/>
            </p:nvSpPr>
            <p:spPr>
              <a:xfrm rot="5400000">
                <a:off x="3545321" y="4378428"/>
                <a:ext cx="84000" cy="8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CE0F91E9-2052-4C25-999A-46C3B078880A}"/>
                </a:ext>
              </a:extLst>
            </p:cNvPr>
            <p:cNvSpPr/>
            <p:nvPr/>
          </p:nvSpPr>
          <p:spPr>
            <a:xfrm rot="5400000">
              <a:off x="3443484" y="4459767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5FD3738C-19DE-4D40-B88A-B0AE4F217CC6}"/>
              </a:ext>
            </a:extLst>
          </p:cNvPr>
          <p:cNvGrpSpPr/>
          <p:nvPr/>
        </p:nvGrpSpPr>
        <p:grpSpPr>
          <a:xfrm>
            <a:off x="4612011" y="5982289"/>
            <a:ext cx="756000" cy="756000"/>
            <a:chOff x="4630366" y="4639351"/>
            <a:chExt cx="756000" cy="756000"/>
          </a:xfrm>
        </p:grpSpPr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2321077F-53AD-4549-BBEC-BA2157F4B232}"/>
                </a:ext>
              </a:extLst>
            </p:cNvPr>
            <p:cNvGrpSpPr/>
            <p:nvPr/>
          </p:nvGrpSpPr>
          <p:grpSpPr>
            <a:xfrm>
              <a:off x="4630366" y="4639351"/>
              <a:ext cx="756000" cy="756000"/>
              <a:chOff x="3343457" y="4166535"/>
              <a:chExt cx="756000" cy="756000"/>
            </a:xfrm>
          </p:grpSpPr>
          <p:sp>
            <p:nvSpPr>
              <p:cNvPr id="217" name="Partial Circle 216">
                <a:extLst>
                  <a:ext uri="{FF2B5EF4-FFF2-40B4-BE49-F238E27FC236}">
                    <a16:creationId xmlns:a16="http://schemas.microsoft.com/office/drawing/2014/main" id="{B06D8BD3-0B49-4425-A2BB-C28B8C3F2BD7}"/>
                  </a:ext>
                </a:extLst>
              </p:cNvPr>
              <p:cNvSpPr/>
              <p:nvPr/>
            </p:nvSpPr>
            <p:spPr>
              <a:xfrm>
                <a:off x="3343457" y="4166535"/>
                <a:ext cx="756000" cy="756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  <p:sp>
            <p:nvSpPr>
              <p:cNvPr id="218" name="Partial Circle 217">
                <a:extLst>
                  <a:ext uri="{FF2B5EF4-FFF2-40B4-BE49-F238E27FC236}">
                    <a16:creationId xmlns:a16="http://schemas.microsoft.com/office/drawing/2014/main" id="{68B227D5-1819-4E0D-A4D6-03FD00765869}"/>
                  </a:ext>
                </a:extLst>
              </p:cNvPr>
              <p:cNvSpPr/>
              <p:nvPr/>
            </p:nvSpPr>
            <p:spPr>
              <a:xfrm>
                <a:off x="3397477" y="4220990"/>
                <a:ext cx="648000" cy="648000"/>
              </a:xfrm>
              <a:prstGeom prst="pie">
                <a:avLst>
                  <a:gd name="adj1" fmla="val 0"/>
                  <a:gd name="adj2" fmla="val 5400000"/>
                </a:avLst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B54F0C40-2AEC-4DCD-8544-DC80AD7A769D}"/>
                </a:ext>
              </a:extLst>
            </p:cNvPr>
            <p:cNvSpPr/>
            <p:nvPr/>
          </p:nvSpPr>
          <p:spPr>
            <a:xfrm rot="5400000">
              <a:off x="5063630" y="5137562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4340694D-4BB3-44BE-AD4E-80FD5B6D1951}"/>
                </a:ext>
              </a:extLst>
            </p:cNvPr>
            <p:cNvSpPr/>
            <p:nvPr/>
          </p:nvSpPr>
          <p:spPr>
            <a:xfrm rot="5400000">
              <a:off x="5203777" y="5047452"/>
              <a:ext cx="84000" cy="8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8" name="Rectangle 227">
                <a:extLst>
                  <a:ext uri="{FF2B5EF4-FFF2-40B4-BE49-F238E27FC236}">
                    <a16:creationId xmlns:a16="http://schemas.microsoft.com/office/drawing/2014/main" id="{9223440F-62FD-4031-BC18-26AC5248BCE7}"/>
                  </a:ext>
                </a:extLst>
              </p:cNvPr>
              <p:cNvSpPr/>
              <p:nvPr/>
            </p:nvSpPr>
            <p:spPr>
              <a:xfrm>
                <a:off x="1519555" y="7353238"/>
                <a:ext cx="3066865" cy="8013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GB" sz="3200" b="1" dirty="0">
                    <a:solidFill>
                      <a:srgbClr val="FF0000"/>
                    </a:solidFill>
                    <a:latin typeface="Century Gothic" panose="020B0502020202020204" pitchFamily="34" charset="0"/>
                  </a:rPr>
                  <a:t>1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num>
                      <m:den>
                        <m: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den>
                    </m:f>
                  </m:oMath>
                </a14:m>
                <a:r>
                  <a:rPr lang="en-GB" sz="3200" b="1" dirty="0">
                    <a:solidFill>
                      <a:srgbClr val="FF0000"/>
                    </a:solidFill>
                    <a:latin typeface="Century Gothic" panose="020B0502020202020204" pitchFamily="34" charset="0"/>
                  </a:rPr>
                  <a:t> pizzas each</a:t>
                </a:r>
                <a:endParaRPr lang="en-GB" sz="32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28" name="Rectangle 227">
                <a:extLst>
                  <a:ext uri="{FF2B5EF4-FFF2-40B4-BE49-F238E27FC236}">
                    <a16:creationId xmlns:a16="http://schemas.microsoft.com/office/drawing/2014/main" id="{9223440F-62FD-4031-BC18-26AC5248BCE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9555" y="7353238"/>
                <a:ext cx="3066865" cy="801310"/>
              </a:xfrm>
              <a:prstGeom prst="rect">
                <a:avLst/>
              </a:prstGeom>
              <a:blipFill>
                <a:blip r:embed="rId7"/>
                <a:stretch>
                  <a:fillRect l="-4970" r="-4374" b="-9848"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2" name="Oval 231">
            <a:extLst>
              <a:ext uri="{FF2B5EF4-FFF2-40B4-BE49-F238E27FC236}">
                <a16:creationId xmlns:a16="http://schemas.microsoft.com/office/drawing/2014/main" id="{2BB92F7D-C57D-4B0A-B549-07598C1CDE8A}"/>
              </a:ext>
            </a:extLst>
          </p:cNvPr>
          <p:cNvSpPr/>
          <p:nvPr/>
        </p:nvSpPr>
        <p:spPr>
          <a:xfrm rot="5400000">
            <a:off x="8452996" y="2376907"/>
            <a:ext cx="84000" cy="8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87ED38B-6772-4E5E-AC08-434F6ACB7792}"/>
              </a:ext>
            </a:extLst>
          </p:cNvPr>
          <p:cNvGrpSpPr/>
          <p:nvPr/>
        </p:nvGrpSpPr>
        <p:grpSpPr>
          <a:xfrm flipV="1">
            <a:off x="9149500" y="2218166"/>
            <a:ext cx="756000" cy="756000"/>
            <a:chOff x="7901030" y="4008285"/>
            <a:chExt cx="756000" cy="756000"/>
          </a:xfrm>
        </p:grpSpPr>
        <p:sp>
          <p:nvSpPr>
            <p:cNvPr id="234" name="Partial Circle 233">
              <a:extLst>
                <a:ext uri="{FF2B5EF4-FFF2-40B4-BE49-F238E27FC236}">
                  <a16:creationId xmlns:a16="http://schemas.microsoft.com/office/drawing/2014/main" id="{C322B9BD-4860-4770-8AA7-A07CBC4F22F0}"/>
                </a:ext>
              </a:extLst>
            </p:cNvPr>
            <p:cNvSpPr/>
            <p:nvPr/>
          </p:nvSpPr>
          <p:spPr>
            <a:xfrm>
              <a:off x="7901030" y="4008285"/>
              <a:ext cx="756000" cy="756000"/>
            </a:xfrm>
            <a:prstGeom prst="pie">
              <a:avLst>
                <a:gd name="adj1" fmla="val 1723939"/>
                <a:gd name="adj2" fmla="val 5400000"/>
              </a:avLst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solidFill>
                  <a:schemeClr val="tx1"/>
                </a:solidFill>
              </a:endParaRPr>
            </a:p>
          </p:txBody>
        </p:sp>
        <p:sp>
          <p:nvSpPr>
            <p:cNvPr id="236" name="Partial Circle 235">
              <a:extLst>
                <a:ext uri="{FF2B5EF4-FFF2-40B4-BE49-F238E27FC236}">
                  <a16:creationId xmlns:a16="http://schemas.microsoft.com/office/drawing/2014/main" id="{11B169F4-D682-483C-9BE1-E5F78DEDD73B}"/>
                </a:ext>
              </a:extLst>
            </p:cNvPr>
            <p:cNvSpPr/>
            <p:nvPr/>
          </p:nvSpPr>
          <p:spPr>
            <a:xfrm>
              <a:off x="7955911" y="4063690"/>
              <a:ext cx="648000" cy="648000"/>
            </a:xfrm>
            <a:prstGeom prst="pie">
              <a:avLst>
                <a:gd name="adj1" fmla="val 1723939"/>
                <a:gd name="adj2" fmla="val 5400000"/>
              </a:avLst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solidFill>
                  <a:schemeClr val="tx1"/>
                </a:solidFill>
              </a:endParaRPr>
            </a:p>
          </p:txBody>
        </p:sp>
      </p:grpSp>
      <p:sp>
        <p:nvSpPr>
          <p:cNvPr id="233" name="Oval 232">
            <a:extLst>
              <a:ext uri="{FF2B5EF4-FFF2-40B4-BE49-F238E27FC236}">
                <a16:creationId xmlns:a16="http://schemas.microsoft.com/office/drawing/2014/main" id="{80C7B936-2307-4713-84D0-9AC7871AFC19}"/>
              </a:ext>
            </a:extLst>
          </p:cNvPr>
          <p:cNvSpPr/>
          <p:nvPr/>
        </p:nvSpPr>
        <p:spPr>
          <a:xfrm rot="5400000">
            <a:off x="9594960" y="2344961"/>
            <a:ext cx="84000" cy="8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189D0761-A8D4-4175-97B1-950C54A571EB}"/>
              </a:ext>
            </a:extLst>
          </p:cNvPr>
          <p:cNvGrpSpPr/>
          <p:nvPr/>
        </p:nvGrpSpPr>
        <p:grpSpPr>
          <a:xfrm>
            <a:off x="9253152" y="6002793"/>
            <a:ext cx="756000" cy="756000"/>
            <a:chOff x="7901030" y="4008285"/>
            <a:chExt cx="756000" cy="756000"/>
          </a:xfrm>
        </p:grpSpPr>
        <p:sp>
          <p:nvSpPr>
            <p:cNvPr id="238" name="Partial Circle 237">
              <a:extLst>
                <a:ext uri="{FF2B5EF4-FFF2-40B4-BE49-F238E27FC236}">
                  <a16:creationId xmlns:a16="http://schemas.microsoft.com/office/drawing/2014/main" id="{433769F1-0097-49D0-B50D-0AC5F1F94D43}"/>
                </a:ext>
              </a:extLst>
            </p:cNvPr>
            <p:cNvSpPr/>
            <p:nvPr/>
          </p:nvSpPr>
          <p:spPr>
            <a:xfrm>
              <a:off x="7901030" y="4008285"/>
              <a:ext cx="756000" cy="756000"/>
            </a:xfrm>
            <a:prstGeom prst="pie">
              <a:avLst>
                <a:gd name="adj1" fmla="val 1723939"/>
                <a:gd name="adj2" fmla="val 5400000"/>
              </a:avLst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solidFill>
                  <a:schemeClr val="tx1"/>
                </a:solidFill>
              </a:endParaRPr>
            </a:p>
          </p:txBody>
        </p:sp>
        <p:sp>
          <p:nvSpPr>
            <p:cNvPr id="239" name="Partial Circle 238">
              <a:extLst>
                <a:ext uri="{FF2B5EF4-FFF2-40B4-BE49-F238E27FC236}">
                  <a16:creationId xmlns:a16="http://schemas.microsoft.com/office/drawing/2014/main" id="{72C548BD-4701-4663-ACD5-EA444CF3443A}"/>
                </a:ext>
              </a:extLst>
            </p:cNvPr>
            <p:cNvSpPr/>
            <p:nvPr/>
          </p:nvSpPr>
          <p:spPr>
            <a:xfrm>
              <a:off x="7955911" y="4063690"/>
              <a:ext cx="648000" cy="648000"/>
            </a:xfrm>
            <a:prstGeom prst="pie">
              <a:avLst>
                <a:gd name="adj1" fmla="val 1723939"/>
                <a:gd name="adj2" fmla="val 5400000"/>
              </a:avLst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solidFill>
                  <a:schemeClr val="tx1"/>
                </a:solidFill>
              </a:endParaRPr>
            </a:p>
          </p:txBody>
        </p:sp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E6789F6A-F7AD-4F41-979A-D4E6DEF485C8}"/>
              </a:ext>
            </a:extLst>
          </p:cNvPr>
          <p:cNvGrpSpPr/>
          <p:nvPr/>
        </p:nvGrpSpPr>
        <p:grpSpPr>
          <a:xfrm flipH="1">
            <a:off x="8192904" y="5951694"/>
            <a:ext cx="756000" cy="756000"/>
            <a:chOff x="7901030" y="4008285"/>
            <a:chExt cx="756000" cy="756000"/>
          </a:xfrm>
        </p:grpSpPr>
        <p:sp>
          <p:nvSpPr>
            <p:cNvPr id="241" name="Partial Circle 240">
              <a:extLst>
                <a:ext uri="{FF2B5EF4-FFF2-40B4-BE49-F238E27FC236}">
                  <a16:creationId xmlns:a16="http://schemas.microsoft.com/office/drawing/2014/main" id="{05E86948-977C-4517-93B2-7F84167D96CE}"/>
                </a:ext>
              </a:extLst>
            </p:cNvPr>
            <p:cNvSpPr/>
            <p:nvPr/>
          </p:nvSpPr>
          <p:spPr>
            <a:xfrm>
              <a:off x="7901030" y="4008285"/>
              <a:ext cx="756000" cy="756000"/>
            </a:xfrm>
            <a:prstGeom prst="pie">
              <a:avLst>
                <a:gd name="adj1" fmla="val 1723939"/>
                <a:gd name="adj2" fmla="val 5400000"/>
              </a:avLst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solidFill>
                  <a:schemeClr val="tx1"/>
                </a:solidFill>
              </a:endParaRPr>
            </a:p>
          </p:txBody>
        </p:sp>
        <p:sp>
          <p:nvSpPr>
            <p:cNvPr id="242" name="Partial Circle 241">
              <a:extLst>
                <a:ext uri="{FF2B5EF4-FFF2-40B4-BE49-F238E27FC236}">
                  <a16:creationId xmlns:a16="http://schemas.microsoft.com/office/drawing/2014/main" id="{987A6E90-109F-4A7F-843B-AEF774DAEDF7}"/>
                </a:ext>
              </a:extLst>
            </p:cNvPr>
            <p:cNvSpPr/>
            <p:nvPr/>
          </p:nvSpPr>
          <p:spPr>
            <a:xfrm>
              <a:off x="7955911" y="4063690"/>
              <a:ext cx="648000" cy="648000"/>
            </a:xfrm>
            <a:prstGeom prst="pie">
              <a:avLst>
                <a:gd name="adj1" fmla="val 1723939"/>
                <a:gd name="adj2" fmla="val 5400000"/>
              </a:avLst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solidFill>
                  <a:schemeClr val="tx1"/>
                </a:solidFill>
              </a:endParaRP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9D3E5989-7CEA-4207-9C1A-BDEF0413C61F}"/>
              </a:ext>
            </a:extLst>
          </p:cNvPr>
          <p:cNvGrpSpPr/>
          <p:nvPr/>
        </p:nvGrpSpPr>
        <p:grpSpPr>
          <a:xfrm rot="7200000">
            <a:off x="7074705" y="4295238"/>
            <a:ext cx="756000" cy="756000"/>
            <a:chOff x="7901030" y="4008285"/>
            <a:chExt cx="756000" cy="756000"/>
          </a:xfrm>
        </p:grpSpPr>
        <p:sp>
          <p:nvSpPr>
            <p:cNvPr id="247" name="Partial Circle 246">
              <a:extLst>
                <a:ext uri="{FF2B5EF4-FFF2-40B4-BE49-F238E27FC236}">
                  <a16:creationId xmlns:a16="http://schemas.microsoft.com/office/drawing/2014/main" id="{F69E0602-A509-49C0-8099-EDA01E328FD0}"/>
                </a:ext>
              </a:extLst>
            </p:cNvPr>
            <p:cNvSpPr/>
            <p:nvPr/>
          </p:nvSpPr>
          <p:spPr>
            <a:xfrm>
              <a:off x="7901030" y="4008285"/>
              <a:ext cx="756000" cy="756000"/>
            </a:xfrm>
            <a:prstGeom prst="pie">
              <a:avLst>
                <a:gd name="adj1" fmla="val 1723939"/>
                <a:gd name="adj2" fmla="val 5400000"/>
              </a:avLst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solidFill>
                  <a:schemeClr val="tx1"/>
                </a:solidFill>
              </a:endParaRPr>
            </a:p>
          </p:txBody>
        </p:sp>
        <p:sp>
          <p:nvSpPr>
            <p:cNvPr id="248" name="Partial Circle 247">
              <a:extLst>
                <a:ext uri="{FF2B5EF4-FFF2-40B4-BE49-F238E27FC236}">
                  <a16:creationId xmlns:a16="http://schemas.microsoft.com/office/drawing/2014/main" id="{A452A28B-9D3E-4F07-B92E-9742FB2E0F1D}"/>
                </a:ext>
              </a:extLst>
            </p:cNvPr>
            <p:cNvSpPr/>
            <p:nvPr/>
          </p:nvSpPr>
          <p:spPr>
            <a:xfrm>
              <a:off x="7955911" y="4063690"/>
              <a:ext cx="648000" cy="648000"/>
            </a:xfrm>
            <a:prstGeom prst="pie">
              <a:avLst>
                <a:gd name="adj1" fmla="val 1723939"/>
                <a:gd name="adj2" fmla="val 5400000"/>
              </a:avLst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solidFill>
                  <a:schemeClr val="tx1"/>
                </a:solidFill>
              </a:endParaRP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84D69703-6613-45AC-A55B-35C114007403}"/>
              </a:ext>
            </a:extLst>
          </p:cNvPr>
          <p:cNvGrpSpPr/>
          <p:nvPr/>
        </p:nvGrpSpPr>
        <p:grpSpPr>
          <a:xfrm rot="-3600000">
            <a:off x="10500636" y="4134449"/>
            <a:ext cx="756000" cy="756000"/>
            <a:chOff x="7901030" y="4008285"/>
            <a:chExt cx="756000" cy="756000"/>
          </a:xfrm>
        </p:grpSpPr>
        <p:sp>
          <p:nvSpPr>
            <p:cNvPr id="250" name="Partial Circle 249">
              <a:extLst>
                <a:ext uri="{FF2B5EF4-FFF2-40B4-BE49-F238E27FC236}">
                  <a16:creationId xmlns:a16="http://schemas.microsoft.com/office/drawing/2014/main" id="{94E771EA-40EB-4505-AF17-AF69492C4486}"/>
                </a:ext>
              </a:extLst>
            </p:cNvPr>
            <p:cNvSpPr/>
            <p:nvPr/>
          </p:nvSpPr>
          <p:spPr>
            <a:xfrm>
              <a:off x="7901030" y="4008285"/>
              <a:ext cx="756000" cy="756000"/>
            </a:xfrm>
            <a:prstGeom prst="pie">
              <a:avLst>
                <a:gd name="adj1" fmla="val 1723939"/>
                <a:gd name="adj2" fmla="val 5400000"/>
              </a:avLst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solidFill>
                  <a:schemeClr val="tx1"/>
                </a:solidFill>
              </a:endParaRPr>
            </a:p>
          </p:txBody>
        </p:sp>
        <p:sp>
          <p:nvSpPr>
            <p:cNvPr id="251" name="Partial Circle 250">
              <a:extLst>
                <a:ext uri="{FF2B5EF4-FFF2-40B4-BE49-F238E27FC236}">
                  <a16:creationId xmlns:a16="http://schemas.microsoft.com/office/drawing/2014/main" id="{15D6CF68-F83E-4ECE-95CF-17EF1E30C0FD}"/>
                </a:ext>
              </a:extLst>
            </p:cNvPr>
            <p:cNvSpPr/>
            <p:nvPr/>
          </p:nvSpPr>
          <p:spPr>
            <a:xfrm>
              <a:off x="7955911" y="4063690"/>
              <a:ext cx="648000" cy="648000"/>
            </a:xfrm>
            <a:prstGeom prst="pie">
              <a:avLst>
                <a:gd name="adj1" fmla="val 1723939"/>
                <a:gd name="adj2" fmla="val 5400000"/>
              </a:avLst>
            </a:prstGeom>
            <a:solidFill>
              <a:schemeClr val="bg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solidFill>
                  <a:schemeClr val="tx1"/>
                </a:solidFill>
              </a:endParaRPr>
            </a:p>
          </p:txBody>
        </p:sp>
      </p:grpSp>
      <p:sp>
        <p:nvSpPr>
          <p:cNvPr id="255" name="Oval 254">
            <a:extLst>
              <a:ext uri="{FF2B5EF4-FFF2-40B4-BE49-F238E27FC236}">
                <a16:creationId xmlns:a16="http://schemas.microsoft.com/office/drawing/2014/main" id="{3BDAA4AB-4D91-4B51-A62E-A53F5F6DC673}"/>
              </a:ext>
            </a:extLst>
          </p:cNvPr>
          <p:cNvSpPr/>
          <p:nvPr/>
        </p:nvSpPr>
        <p:spPr>
          <a:xfrm rot="5400000">
            <a:off x="8433914" y="6438500"/>
            <a:ext cx="84000" cy="8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6" name="Oval 255">
            <a:extLst>
              <a:ext uri="{FF2B5EF4-FFF2-40B4-BE49-F238E27FC236}">
                <a16:creationId xmlns:a16="http://schemas.microsoft.com/office/drawing/2014/main" id="{2F36AA62-DBC3-44BB-B3F5-A335BCEC5692}"/>
              </a:ext>
            </a:extLst>
          </p:cNvPr>
          <p:cNvSpPr/>
          <p:nvPr/>
        </p:nvSpPr>
        <p:spPr>
          <a:xfrm rot="5400000">
            <a:off x="11043683" y="4402208"/>
            <a:ext cx="84000" cy="8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7" name="Oval 256">
            <a:extLst>
              <a:ext uri="{FF2B5EF4-FFF2-40B4-BE49-F238E27FC236}">
                <a16:creationId xmlns:a16="http://schemas.microsoft.com/office/drawing/2014/main" id="{D00E0A29-1B11-4057-AEAB-5F9DFCCF7B60}"/>
              </a:ext>
            </a:extLst>
          </p:cNvPr>
          <p:cNvSpPr/>
          <p:nvPr/>
        </p:nvSpPr>
        <p:spPr>
          <a:xfrm rot="5400000">
            <a:off x="9631152" y="6563901"/>
            <a:ext cx="84000" cy="8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8" name="Oval 257">
            <a:extLst>
              <a:ext uri="{FF2B5EF4-FFF2-40B4-BE49-F238E27FC236}">
                <a16:creationId xmlns:a16="http://schemas.microsoft.com/office/drawing/2014/main" id="{F9A1C942-D6BA-44B5-A72C-268ED292C67F}"/>
              </a:ext>
            </a:extLst>
          </p:cNvPr>
          <p:cNvSpPr/>
          <p:nvPr/>
        </p:nvSpPr>
        <p:spPr>
          <a:xfrm rot="5400000">
            <a:off x="7172469" y="4671780"/>
            <a:ext cx="84000" cy="8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A32BCE19-293D-4B25-B1C5-EC6EE6E8047F}"/>
                  </a:ext>
                </a:extLst>
              </p:cNvPr>
              <p:cNvSpPr/>
              <p:nvPr/>
            </p:nvSpPr>
            <p:spPr>
              <a:xfrm>
                <a:off x="7736243" y="7348284"/>
                <a:ext cx="3163045" cy="8013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GB" sz="3200" b="1" dirty="0">
                    <a:solidFill>
                      <a:srgbClr val="FF0000"/>
                    </a:solidFill>
                    <a:latin typeface="Century Gothic" panose="020B0502020202020204" pitchFamily="34" charset="0"/>
                  </a:rPr>
                  <a:t>1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num>
                      <m:den>
                        <m: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𝟔</m:t>
                        </m:r>
                      </m:den>
                    </m:f>
                  </m:oMath>
                </a14:m>
                <a:r>
                  <a:rPr lang="en-GB" sz="3200" b="1" dirty="0">
                    <a:solidFill>
                      <a:srgbClr val="FF0000"/>
                    </a:solidFill>
                    <a:latin typeface="Century Gothic" panose="020B0502020202020204" pitchFamily="34" charset="0"/>
                  </a:rPr>
                  <a:t> pizzas each</a:t>
                </a:r>
                <a:endParaRPr lang="en-GB" sz="32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A32BCE19-293D-4B25-B1C5-EC6EE6E8047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6243" y="7348284"/>
                <a:ext cx="3163045" cy="801310"/>
              </a:xfrm>
              <a:prstGeom prst="rect">
                <a:avLst/>
              </a:prstGeom>
              <a:blipFill>
                <a:blip r:embed="rId8"/>
                <a:stretch>
                  <a:fillRect l="-4817" r="-1156" b="-9848"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5507614"/>
      </p:ext>
    </p:extLst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875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39: Fraction of a number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B227D8DD-C333-4598-9D09-F3C45CD7035B}"/>
              </a:ext>
            </a:extLst>
          </p:cNvPr>
          <p:cNvGrpSpPr/>
          <p:nvPr/>
        </p:nvGrpSpPr>
        <p:grpSpPr>
          <a:xfrm>
            <a:off x="6130543" y="1125447"/>
            <a:ext cx="4486115" cy="1996669"/>
            <a:chOff x="5437977" y="1170023"/>
            <a:chExt cx="4486115" cy="1996669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2DDB1A15-5892-477A-A494-77649954EE5D}"/>
                </a:ext>
              </a:extLst>
            </p:cNvPr>
            <p:cNvSpPr txBox="1"/>
            <p:nvPr/>
          </p:nvSpPr>
          <p:spPr>
            <a:xfrm>
              <a:off x="5701956" y="1170023"/>
              <a:ext cx="529312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4800" b="1" dirty="0">
                  <a:latin typeface="Century Gothic" panose="020B0502020202020204" pitchFamily="34" charset="0"/>
                </a:rPr>
                <a:t>1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BAE206B-F4A6-411C-9D52-912BD261F17A}"/>
                </a:ext>
              </a:extLst>
            </p:cNvPr>
            <p:cNvSpPr txBox="1"/>
            <p:nvPr/>
          </p:nvSpPr>
          <p:spPr>
            <a:xfrm>
              <a:off x="8779227" y="1583498"/>
              <a:ext cx="1144865" cy="8925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5200" b="1" dirty="0">
                  <a:latin typeface="Century Gothic" panose="020B0502020202020204" pitchFamily="34" charset="0"/>
                </a:rPr>
                <a:t>= 6</a:t>
              </a: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7553BBE4-6B4C-4E89-AB57-6B53E5C4D7D9}"/>
                </a:ext>
              </a:extLst>
            </p:cNvPr>
            <p:cNvSpPr/>
            <p:nvPr/>
          </p:nvSpPr>
          <p:spPr>
            <a:xfrm>
              <a:off x="6651730" y="1598887"/>
              <a:ext cx="774571" cy="86177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lang="en-GB" sz="50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of</a:t>
              </a: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3F1E71B0-F884-45A7-AC7D-04EFF15843A3}"/>
                </a:ext>
              </a:extLst>
            </p:cNvPr>
            <p:cNvSpPr/>
            <p:nvPr/>
          </p:nvSpPr>
          <p:spPr>
            <a:xfrm>
              <a:off x="7567420" y="1603187"/>
              <a:ext cx="1044000" cy="864000"/>
            </a:xfrm>
            <a:prstGeom prst="rect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0DB4080D-955D-45FA-B071-FC4C0452C8DC}"/>
                </a:ext>
              </a:extLst>
            </p:cNvPr>
            <p:cNvCxnSpPr>
              <a:cxnSpLocks/>
            </p:cNvCxnSpPr>
            <p:nvPr/>
          </p:nvCxnSpPr>
          <p:spPr>
            <a:xfrm>
              <a:off x="5437977" y="2076658"/>
              <a:ext cx="1008000" cy="0"/>
            </a:xfrm>
            <a:prstGeom prst="line">
              <a:avLst/>
            </a:prstGeom>
            <a:ln w="7620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EA596A77-02E7-4A28-B2DD-B5118BE44C58}"/>
                </a:ext>
              </a:extLst>
            </p:cNvPr>
            <p:cNvSpPr/>
            <p:nvPr/>
          </p:nvSpPr>
          <p:spPr>
            <a:xfrm>
              <a:off x="5569997" y="2356692"/>
              <a:ext cx="756000" cy="810000"/>
            </a:xfrm>
            <a:prstGeom prst="rect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</p:spTree>
    <p:extLst>
      <p:ext uri="{BB962C8B-B14F-4D97-AF65-F5344CB8AC3E}">
        <p14:creationId xmlns:p14="http://schemas.microsoft.com/office/powerpoint/2010/main" val="1842417817"/>
      </p:ext>
    </p:extLst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875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39: Fraction of a number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B227D8DD-C333-4598-9D09-F3C45CD7035B}"/>
              </a:ext>
            </a:extLst>
          </p:cNvPr>
          <p:cNvGrpSpPr/>
          <p:nvPr/>
        </p:nvGrpSpPr>
        <p:grpSpPr>
          <a:xfrm>
            <a:off x="6130543" y="1125447"/>
            <a:ext cx="4486115" cy="1996669"/>
            <a:chOff x="5437977" y="1170023"/>
            <a:chExt cx="4486115" cy="1996669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2DDB1A15-5892-477A-A494-77649954EE5D}"/>
                </a:ext>
              </a:extLst>
            </p:cNvPr>
            <p:cNvSpPr txBox="1"/>
            <p:nvPr/>
          </p:nvSpPr>
          <p:spPr>
            <a:xfrm>
              <a:off x="5701956" y="1170023"/>
              <a:ext cx="529312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4800" b="1" dirty="0">
                  <a:latin typeface="Century Gothic" panose="020B0502020202020204" pitchFamily="34" charset="0"/>
                </a:rPr>
                <a:t>1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BAE206B-F4A6-411C-9D52-912BD261F17A}"/>
                </a:ext>
              </a:extLst>
            </p:cNvPr>
            <p:cNvSpPr txBox="1"/>
            <p:nvPr/>
          </p:nvSpPr>
          <p:spPr>
            <a:xfrm>
              <a:off x="8779227" y="1583498"/>
              <a:ext cx="1144865" cy="8925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5200" b="1" dirty="0">
                  <a:latin typeface="Century Gothic" panose="020B0502020202020204" pitchFamily="34" charset="0"/>
                </a:rPr>
                <a:t>= 6</a:t>
              </a: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7553BBE4-6B4C-4E89-AB57-6B53E5C4D7D9}"/>
                </a:ext>
              </a:extLst>
            </p:cNvPr>
            <p:cNvSpPr/>
            <p:nvPr/>
          </p:nvSpPr>
          <p:spPr>
            <a:xfrm>
              <a:off x="6651730" y="1598887"/>
              <a:ext cx="774571" cy="86177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lang="en-GB" sz="50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of</a:t>
              </a: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3F1E71B0-F884-45A7-AC7D-04EFF15843A3}"/>
                </a:ext>
              </a:extLst>
            </p:cNvPr>
            <p:cNvSpPr/>
            <p:nvPr/>
          </p:nvSpPr>
          <p:spPr>
            <a:xfrm>
              <a:off x="7567420" y="1603187"/>
              <a:ext cx="1044000" cy="864000"/>
            </a:xfrm>
            <a:prstGeom prst="rect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0DB4080D-955D-45FA-B071-FC4C0452C8DC}"/>
                </a:ext>
              </a:extLst>
            </p:cNvPr>
            <p:cNvCxnSpPr>
              <a:cxnSpLocks/>
            </p:cNvCxnSpPr>
            <p:nvPr/>
          </p:nvCxnSpPr>
          <p:spPr>
            <a:xfrm>
              <a:off x="5437977" y="2076658"/>
              <a:ext cx="1008000" cy="0"/>
            </a:xfrm>
            <a:prstGeom prst="line">
              <a:avLst/>
            </a:prstGeom>
            <a:ln w="7620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EA596A77-02E7-4A28-B2DD-B5118BE44C58}"/>
                </a:ext>
              </a:extLst>
            </p:cNvPr>
            <p:cNvSpPr/>
            <p:nvPr/>
          </p:nvSpPr>
          <p:spPr>
            <a:xfrm>
              <a:off x="5569997" y="2356692"/>
              <a:ext cx="756000" cy="810000"/>
            </a:xfrm>
            <a:prstGeom prst="rect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42" name="Rectangle 41">
            <a:extLst>
              <a:ext uri="{FF2B5EF4-FFF2-40B4-BE49-F238E27FC236}">
                <a16:creationId xmlns:a16="http://schemas.microsoft.com/office/drawing/2014/main" id="{238B2001-EDA0-47D5-9018-B0F05EBB0DE1}"/>
              </a:ext>
            </a:extLst>
          </p:cNvPr>
          <p:cNvSpPr/>
          <p:nvPr/>
        </p:nvSpPr>
        <p:spPr>
          <a:xfrm>
            <a:off x="508194" y="1550330"/>
            <a:ext cx="43765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Aft>
                <a:spcPts val="900"/>
              </a:spcAft>
            </a:pPr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Example answer 1: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3C3951D-B197-487A-A25F-7794D51DF72F}"/>
              </a:ext>
            </a:extLst>
          </p:cNvPr>
          <p:cNvGraphicFramePr>
            <a:graphicFrameLocks noGrp="1"/>
          </p:cNvGraphicFramePr>
          <p:nvPr/>
        </p:nvGraphicFramePr>
        <p:xfrm>
          <a:off x="3140102" y="4136702"/>
          <a:ext cx="5760000" cy="216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0">
                  <a:extLst>
                    <a:ext uri="{9D8B030D-6E8A-4147-A177-3AD203B41FA5}">
                      <a16:colId xmlns:a16="http://schemas.microsoft.com/office/drawing/2014/main" val="2643347517"/>
                    </a:ext>
                  </a:extLst>
                </a:gridCol>
                <a:gridCol w="2880000">
                  <a:extLst>
                    <a:ext uri="{9D8B030D-6E8A-4147-A177-3AD203B41FA5}">
                      <a16:colId xmlns:a16="http://schemas.microsoft.com/office/drawing/2014/main" val="340542427"/>
                    </a:ext>
                  </a:extLst>
                </a:gridCol>
              </a:tblGrid>
              <a:tr h="108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3392423"/>
                  </a:ext>
                </a:extLst>
              </a:tr>
              <a:tr h="1080000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0200314"/>
                  </a:ext>
                </a:extLst>
              </a:tr>
            </a:tbl>
          </a:graphicData>
        </a:graphic>
      </p:graphicFrame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531418AE-AA0D-4B54-B08F-A5F6479199EB}"/>
              </a:ext>
            </a:extLst>
          </p:cNvPr>
          <p:cNvCxnSpPr/>
          <p:nvPr/>
        </p:nvCxnSpPr>
        <p:spPr>
          <a:xfrm>
            <a:off x="3110122" y="6520722"/>
            <a:ext cx="2885940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55246113"/>
      </p:ext>
    </p:extLst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875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39: Fraction of a number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B227D8DD-C333-4598-9D09-F3C45CD7035B}"/>
              </a:ext>
            </a:extLst>
          </p:cNvPr>
          <p:cNvGrpSpPr/>
          <p:nvPr/>
        </p:nvGrpSpPr>
        <p:grpSpPr>
          <a:xfrm>
            <a:off x="6130543" y="1125447"/>
            <a:ext cx="4486115" cy="1996669"/>
            <a:chOff x="5437977" y="1170023"/>
            <a:chExt cx="4486115" cy="1996669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2DDB1A15-5892-477A-A494-77649954EE5D}"/>
                </a:ext>
              </a:extLst>
            </p:cNvPr>
            <p:cNvSpPr txBox="1"/>
            <p:nvPr/>
          </p:nvSpPr>
          <p:spPr>
            <a:xfrm>
              <a:off x="5701956" y="1170023"/>
              <a:ext cx="529312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4800" b="1" dirty="0">
                  <a:latin typeface="Century Gothic" panose="020B0502020202020204" pitchFamily="34" charset="0"/>
                </a:rPr>
                <a:t>1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BAE206B-F4A6-411C-9D52-912BD261F17A}"/>
                </a:ext>
              </a:extLst>
            </p:cNvPr>
            <p:cNvSpPr txBox="1"/>
            <p:nvPr/>
          </p:nvSpPr>
          <p:spPr>
            <a:xfrm>
              <a:off x="8779227" y="1583498"/>
              <a:ext cx="1144865" cy="8925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5200" b="1" dirty="0">
                  <a:latin typeface="Century Gothic" panose="020B0502020202020204" pitchFamily="34" charset="0"/>
                </a:rPr>
                <a:t>= 6</a:t>
              </a: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7553BBE4-6B4C-4E89-AB57-6B53E5C4D7D9}"/>
                </a:ext>
              </a:extLst>
            </p:cNvPr>
            <p:cNvSpPr/>
            <p:nvPr/>
          </p:nvSpPr>
          <p:spPr>
            <a:xfrm>
              <a:off x="6651730" y="1598887"/>
              <a:ext cx="774571" cy="86177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lang="en-GB" sz="50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of</a:t>
              </a: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3F1E71B0-F884-45A7-AC7D-04EFF15843A3}"/>
                </a:ext>
              </a:extLst>
            </p:cNvPr>
            <p:cNvSpPr/>
            <p:nvPr/>
          </p:nvSpPr>
          <p:spPr>
            <a:xfrm>
              <a:off x="7567420" y="1603187"/>
              <a:ext cx="1044000" cy="864000"/>
            </a:xfrm>
            <a:prstGeom prst="rect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0DB4080D-955D-45FA-B071-FC4C0452C8DC}"/>
                </a:ext>
              </a:extLst>
            </p:cNvPr>
            <p:cNvCxnSpPr>
              <a:cxnSpLocks/>
            </p:cNvCxnSpPr>
            <p:nvPr/>
          </p:nvCxnSpPr>
          <p:spPr>
            <a:xfrm>
              <a:off x="5437977" y="2076658"/>
              <a:ext cx="1008000" cy="0"/>
            </a:xfrm>
            <a:prstGeom prst="line">
              <a:avLst/>
            </a:prstGeom>
            <a:ln w="7620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EA596A77-02E7-4A28-B2DD-B5118BE44C58}"/>
                </a:ext>
              </a:extLst>
            </p:cNvPr>
            <p:cNvSpPr/>
            <p:nvPr/>
          </p:nvSpPr>
          <p:spPr>
            <a:xfrm>
              <a:off x="5569997" y="2356692"/>
              <a:ext cx="756000" cy="810000"/>
            </a:xfrm>
            <a:prstGeom prst="rect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42" name="Rectangle 41">
            <a:extLst>
              <a:ext uri="{FF2B5EF4-FFF2-40B4-BE49-F238E27FC236}">
                <a16:creationId xmlns:a16="http://schemas.microsoft.com/office/drawing/2014/main" id="{238B2001-EDA0-47D5-9018-B0F05EBB0DE1}"/>
              </a:ext>
            </a:extLst>
          </p:cNvPr>
          <p:cNvSpPr/>
          <p:nvPr/>
        </p:nvSpPr>
        <p:spPr>
          <a:xfrm>
            <a:off x="508194" y="1550330"/>
            <a:ext cx="43765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Aft>
                <a:spcPts val="900"/>
              </a:spcAft>
            </a:pPr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Example answer 1: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3C3951D-B197-487A-A25F-7794D51DF72F}"/>
              </a:ext>
            </a:extLst>
          </p:cNvPr>
          <p:cNvGraphicFramePr>
            <a:graphicFrameLocks noGrp="1"/>
          </p:cNvGraphicFramePr>
          <p:nvPr/>
        </p:nvGraphicFramePr>
        <p:xfrm>
          <a:off x="3140102" y="4136702"/>
          <a:ext cx="5760000" cy="216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0">
                  <a:extLst>
                    <a:ext uri="{9D8B030D-6E8A-4147-A177-3AD203B41FA5}">
                      <a16:colId xmlns:a16="http://schemas.microsoft.com/office/drawing/2014/main" val="2643347517"/>
                    </a:ext>
                  </a:extLst>
                </a:gridCol>
                <a:gridCol w="2880000">
                  <a:extLst>
                    <a:ext uri="{9D8B030D-6E8A-4147-A177-3AD203B41FA5}">
                      <a16:colId xmlns:a16="http://schemas.microsoft.com/office/drawing/2014/main" val="340542427"/>
                    </a:ext>
                  </a:extLst>
                </a:gridCol>
              </a:tblGrid>
              <a:tr h="108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3392423"/>
                  </a:ext>
                </a:extLst>
              </a:tr>
              <a:tr h="1080000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0200314"/>
                  </a:ext>
                </a:extLst>
              </a:tr>
            </a:tbl>
          </a:graphicData>
        </a:graphic>
      </p:graphicFrame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531418AE-AA0D-4B54-B08F-A5F6479199EB}"/>
              </a:ext>
            </a:extLst>
          </p:cNvPr>
          <p:cNvCxnSpPr/>
          <p:nvPr/>
        </p:nvCxnSpPr>
        <p:spPr>
          <a:xfrm>
            <a:off x="3110122" y="6520722"/>
            <a:ext cx="2885940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Rectangle 44">
            <a:extLst>
              <a:ext uri="{FF2B5EF4-FFF2-40B4-BE49-F238E27FC236}">
                <a16:creationId xmlns:a16="http://schemas.microsoft.com/office/drawing/2014/main" id="{8D8E472A-F530-4A2F-9379-9E73EADF6CEE}"/>
              </a:ext>
            </a:extLst>
          </p:cNvPr>
          <p:cNvSpPr/>
          <p:nvPr/>
        </p:nvSpPr>
        <p:spPr>
          <a:xfrm>
            <a:off x="6384877" y="2286627"/>
            <a:ext cx="529312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8A4ABF5E-4539-4C08-A410-71B225E4F89A}"/>
              </a:ext>
            </a:extLst>
          </p:cNvPr>
          <p:cNvSpPr/>
          <p:nvPr/>
        </p:nvSpPr>
        <p:spPr>
          <a:xfrm>
            <a:off x="8345007" y="1563232"/>
            <a:ext cx="87395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12</a:t>
            </a:r>
          </a:p>
        </p:txBody>
      </p:sp>
    </p:spTree>
    <p:extLst>
      <p:ext uri="{BB962C8B-B14F-4D97-AF65-F5344CB8AC3E}">
        <p14:creationId xmlns:p14="http://schemas.microsoft.com/office/powerpoint/2010/main" val="2265864577"/>
      </p:ext>
    </p:extLst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875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39: Fraction of a number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B227D8DD-C333-4598-9D09-F3C45CD7035B}"/>
              </a:ext>
            </a:extLst>
          </p:cNvPr>
          <p:cNvGrpSpPr/>
          <p:nvPr/>
        </p:nvGrpSpPr>
        <p:grpSpPr>
          <a:xfrm>
            <a:off x="6130543" y="1125447"/>
            <a:ext cx="4486115" cy="1996669"/>
            <a:chOff x="5437977" y="1170023"/>
            <a:chExt cx="4486115" cy="1996669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2DDB1A15-5892-477A-A494-77649954EE5D}"/>
                </a:ext>
              </a:extLst>
            </p:cNvPr>
            <p:cNvSpPr txBox="1"/>
            <p:nvPr/>
          </p:nvSpPr>
          <p:spPr>
            <a:xfrm>
              <a:off x="5701956" y="1170023"/>
              <a:ext cx="529312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4800" b="1" dirty="0">
                  <a:latin typeface="Century Gothic" panose="020B0502020202020204" pitchFamily="34" charset="0"/>
                </a:rPr>
                <a:t>1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BAE206B-F4A6-411C-9D52-912BD261F17A}"/>
                </a:ext>
              </a:extLst>
            </p:cNvPr>
            <p:cNvSpPr txBox="1"/>
            <p:nvPr/>
          </p:nvSpPr>
          <p:spPr>
            <a:xfrm>
              <a:off x="8779227" y="1583498"/>
              <a:ext cx="1144865" cy="8925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5200" b="1" dirty="0">
                  <a:latin typeface="Century Gothic" panose="020B0502020202020204" pitchFamily="34" charset="0"/>
                </a:rPr>
                <a:t>= 6</a:t>
              </a: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7553BBE4-6B4C-4E89-AB57-6B53E5C4D7D9}"/>
                </a:ext>
              </a:extLst>
            </p:cNvPr>
            <p:cNvSpPr/>
            <p:nvPr/>
          </p:nvSpPr>
          <p:spPr>
            <a:xfrm>
              <a:off x="6651730" y="1598887"/>
              <a:ext cx="774571" cy="86177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lang="en-GB" sz="50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of</a:t>
              </a: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3F1E71B0-F884-45A7-AC7D-04EFF15843A3}"/>
                </a:ext>
              </a:extLst>
            </p:cNvPr>
            <p:cNvSpPr/>
            <p:nvPr/>
          </p:nvSpPr>
          <p:spPr>
            <a:xfrm>
              <a:off x="7567420" y="1603187"/>
              <a:ext cx="1044000" cy="864000"/>
            </a:xfrm>
            <a:prstGeom prst="rect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0DB4080D-955D-45FA-B071-FC4C0452C8DC}"/>
                </a:ext>
              </a:extLst>
            </p:cNvPr>
            <p:cNvCxnSpPr>
              <a:cxnSpLocks/>
            </p:cNvCxnSpPr>
            <p:nvPr/>
          </p:nvCxnSpPr>
          <p:spPr>
            <a:xfrm>
              <a:off x="5437977" y="2076658"/>
              <a:ext cx="1008000" cy="0"/>
            </a:xfrm>
            <a:prstGeom prst="line">
              <a:avLst/>
            </a:prstGeom>
            <a:ln w="7620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EA596A77-02E7-4A28-B2DD-B5118BE44C58}"/>
                </a:ext>
              </a:extLst>
            </p:cNvPr>
            <p:cNvSpPr/>
            <p:nvPr/>
          </p:nvSpPr>
          <p:spPr>
            <a:xfrm>
              <a:off x="5569997" y="2356692"/>
              <a:ext cx="756000" cy="810000"/>
            </a:xfrm>
            <a:prstGeom prst="rect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42" name="Rectangle 41">
            <a:extLst>
              <a:ext uri="{FF2B5EF4-FFF2-40B4-BE49-F238E27FC236}">
                <a16:creationId xmlns:a16="http://schemas.microsoft.com/office/drawing/2014/main" id="{238B2001-EDA0-47D5-9018-B0F05EBB0DE1}"/>
              </a:ext>
            </a:extLst>
          </p:cNvPr>
          <p:cNvSpPr/>
          <p:nvPr/>
        </p:nvSpPr>
        <p:spPr>
          <a:xfrm>
            <a:off x="508194" y="1550330"/>
            <a:ext cx="43765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Aft>
                <a:spcPts val="900"/>
              </a:spcAft>
            </a:pPr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Example answer 2: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3C3951D-B197-487A-A25F-7794D51DF72F}"/>
              </a:ext>
            </a:extLst>
          </p:cNvPr>
          <p:cNvGraphicFramePr>
            <a:graphicFrameLocks noGrp="1"/>
          </p:cNvGraphicFramePr>
          <p:nvPr/>
        </p:nvGraphicFramePr>
        <p:xfrm>
          <a:off x="1686060" y="4136702"/>
          <a:ext cx="8640000" cy="216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0">
                  <a:extLst>
                    <a:ext uri="{9D8B030D-6E8A-4147-A177-3AD203B41FA5}">
                      <a16:colId xmlns:a16="http://schemas.microsoft.com/office/drawing/2014/main" val="2643347517"/>
                    </a:ext>
                  </a:extLst>
                </a:gridCol>
                <a:gridCol w="2880000">
                  <a:extLst>
                    <a:ext uri="{9D8B030D-6E8A-4147-A177-3AD203B41FA5}">
                      <a16:colId xmlns:a16="http://schemas.microsoft.com/office/drawing/2014/main" val="3165581401"/>
                    </a:ext>
                  </a:extLst>
                </a:gridCol>
                <a:gridCol w="2880000">
                  <a:extLst>
                    <a:ext uri="{9D8B030D-6E8A-4147-A177-3AD203B41FA5}">
                      <a16:colId xmlns:a16="http://schemas.microsoft.com/office/drawing/2014/main" val="340542427"/>
                    </a:ext>
                  </a:extLst>
                </a:gridCol>
              </a:tblGrid>
              <a:tr h="1080000">
                <a:tc gridSpan="3">
                  <a:txBody>
                    <a:bodyPr/>
                    <a:lstStyle/>
                    <a:p>
                      <a:pPr algn="ctr"/>
                      <a:endParaRPr lang="en-GB" sz="7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3392423"/>
                  </a:ext>
                </a:extLst>
              </a:tr>
              <a:tr h="1080000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0200314"/>
                  </a:ext>
                </a:extLst>
              </a:tr>
            </a:tbl>
          </a:graphicData>
        </a:graphic>
      </p:graphicFrame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531418AE-AA0D-4B54-B08F-A5F6479199EB}"/>
              </a:ext>
            </a:extLst>
          </p:cNvPr>
          <p:cNvCxnSpPr/>
          <p:nvPr/>
        </p:nvCxnSpPr>
        <p:spPr>
          <a:xfrm>
            <a:off x="1656080" y="6520722"/>
            <a:ext cx="2885940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46159210"/>
      </p:ext>
    </p:extLst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875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39: Fraction of a number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B227D8DD-C333-4598-9D09-F3C45CD7035B}"/>
              </a:ext>
            </a:extLst>
          </p:cNvPr>
          <p:cNvGrpSpPr/>
          <p:nvPr/>
        </p:nvGrpSpPr>
        <p:grpSpPr>
          <a:xfrm>
            <a:off x="6130543" y="1125447"/>
            <a:ext cx="4486115" cy="1996669"/>
            <a:chOff x="5437977" y="1170023"/>
            <a:chExt cx="4486115" cy="1996669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2DDB1A15-5892-477A-A494-77649954EE5D}"/>
                </a:ext>
              </a:extLst>
            </p:cNvPr>
            <p:cNvSpPr txBox="1"/>
            <p:nvPr/>
          </p:nvSpPr>
          <p:spPr>
            <a:xfrm>
              <a:off x="5701956" y="1170023"/>
              <a:ext cx="529312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4800" b="1" dirty="0">
                  <a:latin typeface="Century Gothic" panose="020B0502020202020204" pitchFamily="34" charset="0"/>
                </a:rPr>
                <a:t>1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BAE206B-F4A6-411C-9D52-912BD261F17A}"/>
                </a:ext>
              </a:extLst>
            </p:cNvPr>
            <p:cNvSpPr txBox="1"/>
            <p:nvPr/>
          </p:nvSpPr>
          <p:spPr>
            <a:xfrm>
              <a:off x="8779227" y="1583498"/>
              <a:ext cx="1144865" cy="8925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5200" b="1" dirty="0">
                  <a:latin typeface="Century Gothic" panose="020B0502020202020204" pitchFamily="34" charset="0"/>
                </a:rPr>
                <a:t>= 6</a:t>
              </a: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7553BBE4-6B4C-4E89-AB57-6B53E5C4D7D9}"/>
                </a:ext>
              </a:extLst>
            </p:cNvPr>
            <p:cNvSpPr/>
            <p:nvPr/>
          </p:nvSpPr>
          <p:spPr>
            <a:xfrm>
              <a:off x="6651730" y="1598887"/>
              <a:ext cx="774571" cy="86177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lang="en-GB" sz="50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of</a:t>
              </a: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3F1E71B0-F884-45A7-AC7D-04EFF15843A3}"/>
                </a:ext>
              </a:extLst>
            </p:cNvPr>
            <p:cNvSpPr/>
            <p:nvPr/>
          </p:nvSpPr>
          <p:spPr>
            <a:xfrm>
              <a:off x="7567420" y="1603187"/>
              <a:ext cx="1044000" cy="864000"/>
            </a:xfrm>
            <a:prstGeom prst="rect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0DB4080D-955D-45FA-B071-FC4C0452C8DC}"/>
                </a:ext>
              </a:extLst>
            </p:cNvPr>
            <p:cNvCxnSpPr>
              <a:cxnSpLocks/>
            </p:cNvCxnSpPr>
            <p:nvPr/>
          </p:nvCxnSpPr>
          <p:spPr>
            <a:xfrm>
              <a:off x="5437977" y="2076658"/>
              <a:ext cx="1008000" cy="0"/>
            </a:xfrm>
            <a:prstGeom prst="line">
              <a:avLst/>
            </a:prstGeom>
            <a:ln w="7620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EA596A77-02E7-4A28-B2DD-B5118BE44C58}"/>
                </a:ext>
              </a:extLst>
            </p:cNvPr>
            <p:cNvSpPr/>
            <p:nvPr/>
          </p:nvSpPr>
          <p:spPr>
            <a:xfrm>
              <a:off x="5569997" y="2356692"/>
              <a:ext cx="756000" cy="810000"/>
            </a:xfrm>
            <a:prstGeom prst="rect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42" name="Rectangle 41">
            <a:extLst>
              <a:ext uri="{FF2B5EF4-FFF2-40B4-BE49-F238E27FC236}">
                <a16:creationId xmlns:a16="http://schemas.microsoft.com/office/drawing/2014/main" id="{238B2001-EDA0-47D5-9018-B0F05EBB0DE1}"/>
              </a:ext>
            </a:extLst>
          </p:cNvPr>
          <p:cNvSpPr/>
          <p:nvPr/>
        </p:nvSpPr>
        <p:spPr>
          <a:xfrm>
            <a:off x="508194" y="1550330"/>
            <a:ext cx="43765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Aft>
                <a:spcPts val="900"/>
              </a:spcAft>
            </a:pPr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Example answer 2: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5074319D-586B-45FA-8199-309161246195}"/>
              </a:ext>
            </a:extLst>
          </p:cNvPr>
          <p:cNvSpPr/>
          <p:nvPr/>
        </p:nvSpPr>
        <p:spPr>
          <a:xfrm>
            <a:off x="6384877" y="2286627"/>
            <a:ext cx="529312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3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E34EE06-EBF0-41D3-B73A-661D03498629}"/>
              </a:ext>
            </a:extLst>
          </p:cNvPr>
          <p:cNvSpPr/>
          <p:nvPr/>
        </p:nvSpPr>
        <p:spPr>
          <a:xfrm>
            <a:off x="8345007" y="1563232"/>
            <a:ext cx="87395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18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3C3951D-B197-487A-A25F-7794D51DF72F}"/>
              </a:ext>
            </a:extLst>
          </p:cNvPr>
          <p:cNvGraphicFramePr>
            <a:graphicFrameLocks noGrp="1"/>
          </p:cNvGraphicFramePr>
          <p:nvPr/>
        </p:nvGraphicFramePr>
        <p:xfrm>
          <a:off x="1686060" y="4136702"/>
          <a:ext cx="8640000" cy="216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0">
                  <a:extLst>
                    <a:ext uri="{9D8B030D-6E8A-4147-A177-3AD203B41FA5}">
                      <a16:colId xmlns:a16="http://schemas.microsoft.com/office/drawing/2014/main" val="2643347517"/>
                    </a:ext>
                  </a:extLst>
                </a:gridCol>
                <a:gridCol w="2880000">
                  <a:extLst>
                    <a:ext uri="{9D8B030D-6E8A-4147-A177-3AD203B41FA5}">
                      <a16:colId xmlns:a16="http://schemas.microsoft.com/office/drawing/2014/main" val="3165581401"/>
                    </a:ext>
                  </a:extLst>
                </a:gridCol>
                <a:gridCol w="2880000">
                  <a:extLst>
                    <a:ext uri="{9D8B030D-6E8A-4147-A177-3AD203B41FA5}">
                      <a16:colId xmlns:a16="http://schemas.microsoft.com/office/drawing/2014/main" val="340542427"/>
                    </a:ext>
                  </a:extLst>
                </a:gridCol>
              </a:tblGrid>
              <a:tr h="1080000">
                <a:tc gridSpan="3">
                  <a:txBody>
                    <a:bodyPr/>
                    <a:lstStyle/>
                    <a:p>
                      <a:pPr algn="ctr"/>
                      <a:endParaRPr lang="en-GB" sz="7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4800" dirty="0">
                          <a:solidFill>
                            <a:srgbClr val="FF0000"/>
                          </a:solidFill>
                          <a:latin typeface="Century Gothic" panose="020B0502020202020204" pitchFamily="34" charset="0"/>
                        </a:rPr>
                        <a:t>18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3392423"/>
                  </a:ext>
                </a:extLst>
              </a:tr>
              <a:tr h="1080000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0200314"/>
                  </a:ext>
                </a:extLst>
              </a:tr>
            </a:tbl>
          </a:graphicData>
        </a:graphic>
      </p:graphicFrame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531418AE-AA0D-4B54-B08F-A5F6479199EB}"/>
              </a:ext>
            </a:extLst>
          </p:cNvPr>
          <p:cNvCxnSpPr/>
          <p:nvPr/>
        </p:nvCxnSpPr>
        <p:spPr>
          <a:xfrm>
            <a:off x="1656080" y="6520722"/>
            <a:ext cx="2885940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56354296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875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39: Fraction of a number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B227D8DD-C333-4598-9D09-F3C45CD7035B}"/>
              </a:ext>
            </a:extLst>
          </p:cNvPr>
          <p:cNvGrpSpPr/>
          <p:nvPr/>
        </p:nvGrpSpPr>
        <p:grpSpPr>
          <a:xfrm>
            <a:off x="6130543" y="1125447"/>
            <a:ext cx="4486115" cy="1996669"/>
            <a:chOff x="5437977" y="1170023"/>
            <a:chExt cx="4486115" cy="1996669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2DDB1A15-5892-477A-A494-77649954EE5D}"/>
                </a:ext>
              </a:extLst>
            </p:cNvPr>
            <p:cNvSpPr txBox="1"/>
            <p:nvPr/>
          </p:nvSpPr>
          <p:spPr>
            <a:xfrm>
              <a:off x="5701956" y="1170023"/>
              <a:ext cx="529312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4800" b="1" dirty="0">
                  <a:latin typeface="Century Gothic" panose="020B0502020202020204" pitchFamily="34" charset="0"/>
                </a:rPr>
                <a:t>1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BAE206B-F4A6-411C-9D52-912BD261F17A}"/>
                </a:ext>
              </a:extLst>
            </p:cNvPr>
            <p:cNvSpPr txBox="1"/>
            <p:nvPr/>
          </p:nvSpPr>
          <p:spPr>
            <a:xfrm>
              <a:off x="8779227" y="1583498"/>
              <a:ext cx="1144865" cy="8925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5200" b="1" dirty="0">
                  <a:latin typeface="Century Gothic" panose="020B0502020202020204" pitchFamily="34" charset="0"/>
                </a:rPr>
                <a:t>= 6</a:t>
              </a: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7553BBE4-6B4C-4E89-AB57-6B53E5C4D7D9}"/>
                </a:ext>
              </a:extLst>
            </p:cNvPr>
            <p:cNvSpPr/>
            <p:nvPr/>
          </p:nvSpPr>
          <p:spPr>
            <a:xfrm>
              <a:off x="6651730" y="1598887"/>
              <a:ext cx="774571" cy="86177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lang="en-GB" sz="50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of</a:t>
              </a: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3F1E71B0-F884-45A7-AC7D-04EFF15843A3}"/>
                </a:ext>
              </a:extLst>
            </p:cNvPr>
            <p:cNvSpPr/>
            <p:nvPr/>
          </p:nvSpPr>
          <p:spPr>
            <a:xfrm>
              <a:off x="7567420" y="1603187"/>
              <a:ext cx="1044000" cy="864000"/>
            </a:xfrm>
            <a:prstGeom prst="rect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0DB4080D-955D-45FA-B071-FC4C0452C8DC}"/>
                </a:ext>
              </a:extLst>
            </p:cNvPr>
            <p:cNvCxnSpPr>
              <a:cxnSpLocks/>
            </p:cNvCxnSpPr>
            <p:nvPr/>
          </p:nvCxnSpPr>
          <p:spPr>
            <a:xfrm>
              <a:off x="5437977" y="2076658"/>
              <a:ext cx="1008000" cy="0"/>
            </a:xfrm>
            <a:prstGeom prst="line">
              <a:avLst/>
            </a:prstGeom>
            <a:ln w="7620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EA596A77-02E7-4A28-B2DD-B5118BE44C58}"/>
                </a:ext>
              </a:extLst>
            </p:cNvPr>
            <p:cNvSpPr/>
            <p:nvPr/>
          </p:nvSpPr>
          <p:spPr>
            <a:xfrm>
              <a:off x="5569997" y="2356692"/>
              <a:ext cx="756000" cy="810000"/>
            </a:xfrm>
            <a:prstGeom prst="rect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42" name="Rectangle 41">
            <a:extLst>
              <a:ext uri="{FF2B5EF4-FFF2-40B4-BE49-F238E27FC236}">
                <a16:creationId xmlns:a16="http://schemas.microsoft.com/office/drawing/2014/main" id="{238B2001-EDA0-47D5-9018-B0F05EBB0DE1}"/>
              </a:ext>
            </a:extLst>
          </p:cNvPr>
          <p:cNvSpPr/>
          <p:nvPr/>
        </p:nvSpPr>
        <p:spPr>
          <a:xfrm>
            <a:off x="508194" y="1550330"/>
            <a:ext cx="43765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Aft>
                <a:spcPts val="900"/>
              </a:spcAft>
            </a:pPr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Example answer 3: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3C3951D-B197-487A-A25F-7794D51DF72F}"/>
              </a:ext>
            </a:extLst>
          </p:cNvPr>
          <p:cNvGraphicFramePr>
            <a:graphicFrameLocks noGrp="1"/>
          </p:cNvGraphicFramePr>
          <p:nvPr/>
        </p:nvGraphicFramePr>
        <p:xfrm>
          <a:off x="523183" y="4136702"/>
          <a:ext cx="11139165" cy="216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7685">
                  <a:extLst>
                    <a:ext uri="{9D8B030D-6E8A-4147-A177-3AD203B41FA5}">
                      <a16:colId xmlns:a16="http://schemas.microsoft.com/office/drawing/2014/main" val="2643347517"/>
                    </a:ext>
                  </a:extLst>
                </a:gridCol>
                <a:gridCol w="1237685">
                  <a:extLst>
                    <a:ext uri="{9D8B030D-6E8A-4147-A177-3AD203B41FA5}">
                      <a16:colId xmlns:a16="http://schemas.microsoft.com/office/drawing/2014/main" val="3165581401"/>
                    </a:ext>
                  </a:extLst>
                </a:gridCol>
                <a:gridCol w="1237685">
                  <a:extLst>
                    <a:ext uri="{9D8B030D-6E8A-4147-A177-3AD203B41FA5}">
                      <a16:colId xmlns:a16="http://schemas.microsoft.com/office/drawing/2014/main" val="340542427"/>
                    </a:ext>
                  </a:extLst>
                </a:gridCol>
                <a:gridCol w="1237685">
                  <a:extLst>
                    <a:ext uri="{9D8B030D-6E8A-4147-A177-3AD203B41FA5}">
                      <a16:colId xmlns:a16="http://schemas.microsoft.com/office/drawing/2014/main" val="3165965715"/>
                    </a:ext>
                  </a:extLst>
                </a:gridCol>
                <a:gridCol w="1237685">
                  <a:extLst>
                    <a:ext uri="{9D8B030D-6E8A-4147-A177-3AD203B41FA5}">
                      <a16:colId xmlns:a16="http://schemas.microsoft.com/office/drawing/2014/main" val="760965620"/>
                    </a:ext>
                  </a:extLst>
                </a:gridCol>
                <a:gridCol w="1237685">
                  <a:extLst>
                    <a:ext uri="{9D8B030D-6E8A-4147-A177-3AD203B41FA5}">
                      <a16:colId xmlns:a16="http://schemas.microsoft.com/office/drawing/2014/main" val="3827499987"/>
                    </a:ext>
                  </a:extLst>
                </a:gridCol>
                <a:gridCol w="1237685">
                  <a:extLst>
                    <a:ext uri="{9D8B030D-6E8A-4147-A177-3AD203B41FA5}">
                      <a16:colId xmlns:a16="http://schemas.microsoft.com/office/drawing/2014/main" val="2834442079"/>
                    </a:ext>
                  </a:extLst>
                </a:gridCol>
                <a:gridCol w="1237685">
                  <a:extLst>
                    <a:ext uri="{9D8B030D-6E8A-4147-A177-3AD203B41FA5}">
                      <a16:colId xmlns:a16="http://schemas.microsoft.com/office/drawing/2014/main" val="902317681"/>
                    </a:ext>
                  </a:extLst>
                </a:gridCol>
                <a:gridCol w="1237685">
                  <a:extLst>
                    <a:ext uri="{9D8B030D-6E8A-4147-A177-3AD203B41FA5}">
                      <a16:colId xmlns:a16="http://schemas.microsoft.com/office/drawing/2014/main" val="558503349"/>
                    </a:ext>
                  </a:extLst>
                </a:gridCol>
              </a:tblGrid>
              <a:tr h="1080000">
                <a:tc gridSpan="9">
                  <a:txBody>
                    <a:bodyPr/>
                    <a:lstStyle/>
                    <a:p>
                      <a:pPr algn="ctr"/>
                      <a:endParaRPr lang="en-GB" sz="7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48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48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48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48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48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48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3392423"/>
                  </a:ext>
                </a:extLst>
              </a:tr>
              <a:tr h="1080000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0200314"/>
                  </a:ext>
                </a:extLst>
              </a:tr>
            </a:tbl>
          </a:graphicData>
        </a:graphic>
      </p:graphicFrame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531418AE-AA0D-4B54-B08F-A5F6479199EB}"/>
              </a:ext>
            </a:extLst>
          </p:cNvPr>
          <p:cNvCxnSpPr>
            <a:cxnSpLocks/>
          </p:cNvCxnSpPr>
          <p:nvPr/>
        </p:nvCxnSpPr>
        <p:spPr>
          <a:xfrm>
            <a:off x="486847" y="6520722"/>
            <a:ext cx="1260000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42464604"/>
      </p:ext>
    </p:extLst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D85C2-CE44-4B1F-8F69-E91D69AF59BF}"/>
              </a:ext>
            </a:extLst>
          </p:cNvPr>
          <p:cNvSpPr txBox="1"/>
          <p:nvPr/>
        </p:nvSpPr>
        <p:spPr>
          <a:xfrm>
            <a:off x="256232" y="8587638"/>
            <a:ext cx="202972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FRACTIONS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875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39: Fraction of a number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B227D8DD-C333-4598-9D09-F3C45CD7035B}"/>
              </a:ext>
            </a:extLst>
          </p:cNvPr>
          <p:cNvGrpSpPr/>
          <p:nvPr/>
        </p:nvGrpSpPr>
        <p:grpSpPr>
          <a:xfrm>
            <a:off x="6130543" y="1125447"/>
            <a:ext cx="4486115" cy="1996669"/>
            <a:chOff x="5437977" y="1170023"/>
            <a:chExt cx="4486115" cy="1996669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2DDB1A15-5892-477A-A494-77649954EE5D}"/>
                </a:ext>
              </a:extLst>
            </p:cNvPr>
            <p:cNvSpPr txBox="1"/>
            <p:nvPr/>
          </p:nvSpPr>
          <p:spPr>
            <a:xfrm>
              <a:off x="5701956" y="1170023"/>
              <a:ext cx="529312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4800" b="1" dirty="0">
                  <a:latin typeface="Century Gothic" panose="020B0502020202020204" pitchFamily="34" charset="0"/>
                </a:rPr>
                <a:t>1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BAE206B-F4A6-411C-9D52-912BD261F17A}"/>
                </a:ext>
              </a:extLst>
            </p:cNvPr>
            <p:cNvSpPr txBox="1"/>
            <p:nvPr/>
          </p:nvSpPr>
          <p:spPr>
            <a:xfrm>
              <a:off x="8779227" y="1583498"/>
              <a:ext cx="1144865" cy="8925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5200" b="1" dirty="0">
                  <a:latin typeface="Century Gothic" panose="020B0502020202020204" pitchFamily="34" charset="0"/>
                </a:rPr>
                <a:t>= 6</a:t>
              </a: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7553BBE4-6B4C-4E89-AB57-6B53E5C4D7D9}"/>
                </a:ext>
              </a:extLst>
            </p:cNvPr>
            <p:cNvSpPr/>
            <p:nvPr/>
          </p:nvSpPr>
          <p:spPr>
            <a:xfrm>
              <a:off x="6651730" y="1598887"/>
              <a:ext cx="774571" cy="86177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lang="en-GB" sz="50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of</a:t>
              </a: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3F1E71B0-F884-45A7-AC7D-04EFF15843A3}"/>
                </a:ext>
              </a:extLst>
            </p:cNvPr>
            <p:cNvSpPr/>
            <p:nvPr/>
          </p:nvSpPr>
          <p:spPr>
            <a:xfrm>
              <a:off x="7567420" y="1603187"/>
              <a:ext cx="1044000" cy="864000"/>
            </a:xfrm>
            <a:prstGeom prst="rect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0DB4080D-955D-45FA-B071-FC4C0452C8DC}"/>
                </a:ext>
              </a:extLst>
            </p:cNvPr>
            <p:cNvCxnSpPr>
              <a:cxnSpLocks/>
            </p:cNvCxnSpPr>
            <p:nvPr/>
          </p:nvCxnSpPr>
          <p:spPr>
            <a:xfrm>
              <a:off x="5437977" y="2076658"/>
              <a:ext cx="1008000" cy="0"/>
            </a:xfrm>
            <a:prstGeom prst="line">
              <a:avLst/>
            </a:prstGeom>
            <a:ln w="7620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EA596A77-02E7-4A28-B2DD-B5118BE44C58}"/>
                </a:ext>
              </a:extLst>
            </p:cNvPr>
            <p:cNvSpPr/>
            <p:nvPr/>
          </p:nvSpPr>
          <p:spPr>
            <a:xfrm>
              <a:off x="5569997" y="2356692"/>
              <a:ext cx="756000" cy="810000"/>
            </a:xfrm>
            <a:prstGeom prst="rect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42" name="Rectangle 41">
            <a:extLst>
              <a:ext uri="{FF2B5EF4-FFF2-40B4-BE49-F238E27FC236}">
                <a16:creationId xmlns:a16="http://schemas.microsoft.com/office/drawing/2014/main" id="{238B2001-EDA0-47D5-9018-B0F05EBB0DE1}"/>
              </a:ext>
            </a:extLst>
          </p:cNvPr>
          <p:cNvSpPr/>
          <p:nvPr/>
        </p:nvSpPr>
        <p:spPr>
          <a:xfrm>
            <a:off x="508194" y="1550330"/>
            <a:ext cx="43765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Aft>
                <a:spcPts val="900"/>
              </a:spcAft>
            </a:pPr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Example answer 3: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5074319D-586B-45FA-8199-309161246195}"/>
              </a:ext>
            </a:extLst>
          </p:cNvPr>
          <p:cNvSpPr/>
          <p:nvPr/>
        </p:nvSpPr>
        <p:spPr>
          <a:xfrm>
            <a:off x="6384877" y="2286627"/>
            <a:ext cx="529312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9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E34EE06-EBF0-41D3-B73A-661D03498629}"/>
              </a:ext>
            </a:extLst>
          </p:cNvPr>
          <p:cNvSpPr/>
          <p:nvPr/>
        </p:nvSpPr>
        <p:spPr>
          <a:xfrm>
            <a:off x="8345007" y="1563232"/>
            <a:ext cx="87395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4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54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3C3951D-B197-487A-A25F-7794D51DF72F}"/>
              </a:ext>
            </a:extLst>
          </p:cNvPr>
          <p:cNvGraphicFramePr>
            <a:graphicFrameLocks noGrp="1"/>
          </p:cNvGraphicFramePr>
          <p:nvPr/>
        </p:nvGraphicFramePr>
        <p:xfrm>
          <a:off x="523183" y="4136702"/>
          <a:ext cx="11139165" cy="216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7685">
                  <a:extLst>
                    <a:ext uri="{9D8B030D-6E8A-4147-A177-3AD203B41FA5}">
                      <a16:colId xmlns:a16="http://schemas.microsoft.com/office/drawing/2014/main" val="2643347517"/>
                    </a:ext>
                  </a:extLst>
                </a:gridCol>
                <a:gridCol w="1237685">
                  <a:extLst>
                    <a:ext uri="{9D8B030D-6E8A-4147-A177-3AD203B41FA5}">
                      <a16:colId xmlns:a16="http://schemas.microsoft.com/office/drawing/2014/main" val="3165581401"/>
                    </a:ext>
                  </a:extLst>
                </a:gridCol>
                <a:gridCol w="1237685">
                  <a:extLst>
                    <a:ext uri="{9D8B030D-6E8A-4147-A177-3AD203B41FA5}">
                      <a16:colId xmlns:a16="http://schemas.microsoft.com/office/drawing/2014/main" val="340542427"/>
                    </a:ext>
                  </a:extLst>
                </a:gridCol>
                <a:gridCol w="1237685">
                  <a:extLst>
                    <a:ext uri="{9D8B030D-6E8A-4147-A177-3AD203B41FA5}">
                      <a16:colId xmlns:a16="http://schemas.microsoft.com/office/drawing/2014/main" val="3165965715"/>
                    </a:ext>
                  </a:extLst>
                </a:gridCol>
                <a:gridCol w="1237685">
                  <a:extLst>
                    <a:ext uri="{9D8B030D-6E8A-4147-A177-3AD203B41FA5}">
                      <a16:colId xmlns:a16="http://schemas.microsoft.com/office/drawing/2014/main" val="760965620"/>
                    </a:ext>
                  </a:extLst>
                </a:gridCol>
                <a:gridCol w="1237685">
                  <a:extLst>
                    <a:ext uri="{9D8B030D-6E8A-4147-A177-3AD203B41FA5}">
                      <a16:colId xmlns:a16="http://schemas.microsoft.com/office/drawing/2014/main" val="3827499987"/>
                    </a:ext>
                  </a:extLst>
                </a:gridCol>
                <a:gridCol w="1237685">
                  <a:extLst>
                    <a:ext uri="{9D8B030D-6E8A-4147-A177-3AD203B41FA5}">
                      <a16:colId xmlns:a16="http://schemas.microsoft.com/office/drawing/2014/main" val="2834442079"/>
                    </a:ext>
                  </a:extLst>
                </a:gridCol>
                <a:gridCol w="1237685">
                  <a:extLst>
                    <a:ext uri="{9D8B030D-6E8A-4147-A177-3AD203B41FA5}">
                      <a16:colId xmlns:a16="http://schemas.microsoft.com/office/drawing/2014/main" val="902317681"/>
                    </a:ext>
                  </a:extLst>
                </a:gridCol>
                <a:gridCol w="1237685">
                  <a:extLst>
                    <a:ext uri="{9D8B030D-6E8A-4147-A177-3AD203B41FA5}">
                      <a16:colId xmlns:a16="http://schemas.microsoft.com/office/drawing/2014/main" val="558503349"/>
                    </a:ext>
                  </a:extLst>
                </a:gridCol>
              </a:tblGrid>
              <a:tr h="1080000">
                <a:tc gridSpan="9">
                  <a:txBody>
                    <a:bodyPr/>
                    <a:lstStyle/>
                    <a:p>
                      <a:pPr algn="ctr"/>
                      <a:endParaRPr lang="en-GB" sz="7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  <a:p>
                      <a:pPr algn="ctr"/>
                      <a:r>
                        <a:rPr lang="en-GB" sz="4800" dirty="0">
                          <a:solidFill>
                            <a:srgbClr val="FF0000"/>
                          </a:solidFill>
                          <a:latin typeface="Century Gothic" panose="020B0502020202020204" pitchFamily="34" charset="0"/>
                        </a:rPr>
                        <a:t>48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48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48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48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48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48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4800" dirty="0">
                        <a:solidFill>
                          <a:srgbClr val="FF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3392423"/>
                  </a:ext>
                </a:extLst>
              </a:tr>
              <a:tr h="1080000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entury Gothic" panose="020B0502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4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0200314"/>
                  </a:ext>
                </a:extLst>
              </a:tr>
            </a:tbl>
          </a:graphicData>
        </a:graphic>
      </p:graphicFrame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531418AE-AA0D-4B54-B08F-A5F6479199EB}"/>
              </a:ext>
            </a:extLst>
          </p:cNvPr>
          <p:cNvCxnSpPr>
            <a:cxnSpLocks/>
          </p:cNvCxnSpPr>
          <p:nvPr/>
        </p:nvCxnSpPr>
        <p:spPr>
          <a:xfrm>
            <a:off x="486847" y="6520722"/>
            <a:ext cx="1260000" cy="0"/>
          </a:xfrm>
          <a:prstGeom prst="straightConnector1">
            <a:avLst/>
          </a:prstGeom>
          <a:ln w="762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33320235"/>
      </p:ext>
    </p:extLst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40: Balancing scales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E369929-58E1-45A2-A7C3-8E540C54772A}"/>
              </a:ext>
            </a:extLst>
          </p:cNvPr>
          <p:cNvGrpSpPr/>
          <p:nvPr/>
        </p:nvGrpSpPr>
        <p:grpSpPr>
          <a:xfrm>
            <a:off x="7161762" y="2611915"/>
            <a:ext cx="454301" cy="619887"/>
            <a:chOff x="3154066" y="4216311"/>
            <a:chExt cx="1327187" cy="1956189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C45A3B01-9159-4388-BFDB-FC497F4369A2}"/>
                </a:ext>
              </a:extLst>
            </p:cNvPr>
            <p:cNvSpPr/>
            <p:nvPr/>
          </p:nvSpPr>
          <p:spPr>
            <a:xfrm>
              <a:off x="3154066" y="4571989"/>
              <a:ext cx="1327187" cy="1600511"/>
            </a:xfrm>
            <a:custGeom>
              <a:avLst/>
              <a:gdLst>
                <a:gd name="connsiteX0" fmla="*/ 664521 w 1327187"/>
                <a:gd name="connsiteY0" fmla="*/ 100 h 1600511"/>
                <a:gd name="connsiteX1" fmla="*/ 443942 w 1327187"/>
                <a:gd name="connsiteY1" fmla="*/ 40205 h 1600511"/>
                <a:gd name="connsiteX2" fmla="*/ 311595 w 1327187"/>
                <a:gd name="connsiteY2" fmla="*/ 204636 h 1600511"/>
                <a:gd name="connsiteX3" fmla="*/ 271489 w 1327187"/>
                <a:gd name="connsiteY3" fmla="*/ 401152 h 1600511"/>
                <a:gd name="connsiteX4" fmla="*/ 255447 w 1327187"/>
                <a:gd name="connsiteY4" fmla="*/ 577615 h 1600511"/>
                <a:gd name="connsiteX5" fmla="*/ 211331 w 1327187"/>
                <a:gd name="connsiteY5" fmla="*/ 701942 h 1600511"/>
                <a:gd name="connsiteX6" fmla="*/ 99037 w 1327187"/>
                <a:gd name="connsiteY6" fmla="*/ 838300 h 1600511"/>
                <a:gd name="connsiteX7" fmla="*/ 10805 w 1327187"/>
                <a:gd name="connsiteY7" fmla="*/ 1034815 h 1600511"/>
                <a:gd name="connsiteX8" fmla="*/ 18826 w 1327187"/>
                <a:gd name="connsiteY8" fmla="*/ 1287479 h 1600511"/>
                <a:gd name="connsiteX9" fmla="*/ 167216 w 1327187"/>
                <a:gd name="connsiteY9" fmla="*/ 1516079 h 1600511"/>
                <a:gd name="connsiteX10" fmla="*/ 484047 w 1327187"/>
                <a:gd name="connsiteY10" fmla="*/ 1600300 h 1600511"/>
                <a:gd name="connsiteX11" fmla="*/ 632437 w 1327187"/>
                <a:gd name="connsiteY11" fmla="*/ 1540142 h 1600511"/>
                <a:gd name="connsiteX12" fmla="*/ 696605 w 1327187"/>
                <a:gd name="connsiteY12" fmla="*/ 1540142 h 1600511"/>
                <a:gd name="connsiteX13" fmla="*/ 792858 w 1327187"/>
                <a:gd name="connsiteY13" fmla="*/ 1580247 h 1600511"/>
                <a:gd name="connsiteX14" fmla="*/ 1001405 w 1327187"/>
                <a:gd name="connsiteY14" fmla="*/ 1584257 h 1600511"/>
                <a:gd name="connsiteX15" fmla="*/ 1189900 w 1327187"/>
                <a:gd name="connsiteY15" fmla="*/ 1496026 h 1600511"/>
                <a:gd name="connsiteX16" fmla="*/ 1294174 w 1327187"/>
                <a:gd name="connsiteY16" fmla="*/ 1303521 h 1600511"/>
                <a:gd name="connsiteX17" fmla="*/ 1322247 w 1327187"/>
                <a:gd name="connsiteY17" fmla="*/ 1050857 h 1600511"/>
                <a:gd name="connsiteX18" fmla="*/ 1205942 w 1327187"/>
                <a:gd name="connsiteY18" fmla="*/ 810226 h 1600511"/>
                <a:gd name="connsiteX19" fmla="*/ 1085626 w 1327187"/>
                <a:gd name="connsiteY19" fmla="*/ 629752 h 1600511"/>
                <a:gd name="connsiteX20" fmla="*/ 1045521 w 1327187"/>
                <a:gd name="connsiteY20" fmla="*/ 320942 h 1600511"/>
                <a:gd name="connsiteX21" fmla="*/ 977342 w 1327187"/>
                <a:gd name="connsiteY21" fmla="*/ 140468 h 1600511"/>
                <a:gd name="connsiteX22" fmla="*/ 853016 w 1327187"/>
                <a:gd name="connsiteY22" fmla="*/ 32184 h 1600511"/>
                <a:gd name="connsiteX23" fmla="*/ 664521 w 1327187"/>
                <a:gd name="connsiteY23" fmla="*/ 100 h 1600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27187" h="1600511">
                  <a:moveTo>
                    <a:pt x="664521" y="100"/>
                  </a:moveTo>
                  <a:cubicBezTo>
                    <a:pt x="596342" y="1437"/>
                    <a:pt x="502763" y="6116"/>
                    <a:pt x="443942" y="40205"/>
                  </a:cubicBezTo>
                  <a:cubicBezTo>
                    <a:pt x="385121" y="74294"/>
                    <a:pt x="340337" y="144478"/>
                    <a:pt x="311595" y="204636"/>
                  </a:cubicBezTo>
                  <a:cubicBezTo>
                    <a:pt x="282853" y="264794"/>
                    <a:pt x="280847" y="338989"/>
                    <a:pt x="271489" y="401152"/>
                  </a:cubicBezTo>
                  <a:cubicBezTo>
                    <a:pt x="262131" y="463315"/>
                    <a:pt x="265473" y="527483"/>
                    <a:pt x="255447" y="577615"/>
                  </a:cubicBezTo>
                  <a:cubicBezTo>
                    <a:pt x="245421" y="627747"/>
                    <a:pt x="237399" y="658495"/>
                    <a:pt x="211331" y="701942"/>
                  </a:cubicBezTo>
                  <a:cubicBezTo>
                    <a:pt x="185263" y="745389"/>
                    <a:pt x="132458" y="782821"/>
                    <a:pt x="99037" y="838300"/>
                  </a:cubicBezTo>
                  <a:cubicBezTo>
                    <a:pt x="65616" y="893779"/>
                    <a:pt x="24173" y="959952"/>
                    <a:pt x="10805" y="1034815"/>
                  </a:cubicBezTo>
                  <a:cubicBezTo>
                    <a:pt x="-2563" y="1109678"/>
                    <a:pt x="-7243" y="1207268"/>
                    <a:pt x="18826" y="1287479"/>
                  </a:cubicBezTo>
                  <a:cubicBezTo>
                    <a:pt x="44895" y="1367690"/>
                    <a:pt x="89679" y="1463942"/>
                    <a:pt x="167216" y="1516079"/>
                  </a:cubicBezTo>
                  <a:cubicBezTo>
                    <a:pt x="244753" y="1568216"/>
                    <a:pt x="406510" y="1596290"/>
                    <a:pt x="484047" y="1600300"/>
                  </a:cubicBezTo>
                  <a:cubicBezTo>
                    <a:pt x="561584" y="1604310"/>
                    <a:pt x="597011" y="1550168"/>
                    <a:pt x="632437" y="1540142"/>
                  </a:cubicBezTo>
                  <a:cubicBezTo>
                    <a:pt x="667863" y="1530116"/>
                    <a:pt x="669868" y="1533458"/>
                    <a:pt x="696605" y="1540142"/>
                  </a:cubicBezTo>
                  <a:cubicBezTo>
                    <a:pt x="723342" y="1546826"/>
                    <a:pt x="742058" y="1572895"/>
                    <a:pt x="792858" y="1580247"/>
                  </a:cubicBezTo>
                  <a:cubicBezTo>
                    <a:pt x="843658" y="1587599"/>
                    <a:pt x="935231" y="1598294"/>
                    <a:pt x="1001405" y="1584257"/>
                  </a:cubicBezTo>
                  <a:cubicBezTo>
                    <a:pt x="1067579" y="1570220"/>
                    <a:pt x="1141105" y="1542815"/>
                    <a:pt x="1189900" y="1496026"/>
                  </a:cubicBezTo>
                  <a:cubicBezTo>
                    <a:pt x="1238695" y="1449237"/>
                    <a:pt x="1272116" y="1377716"/>
                    <a:pt x="1294174" y="1303521"/>
                  </a:cubicBezTo>
                  <a:cubicBezTo>
                    <a:pt x="1316232" y="1229326"/>
                    <a:pt x="1336952" y="1133073"/>
                    <a:pt x="1322247" y="1050857"/>
                  </a:cubicBezTo>
                  <a:cubicBezTo>
                    <a:pt x="1307542" y="968641"/>
                    <a:pt x="1245379" y="880410"/>
                    <a:pt x="1205942" y="810226"/>
                  </a:cubicBezTo>
                  <a:cubicBezTo>
                    <a:pt x="1166505" y="740042"/>
                    <a:pt x="1112363" y="711299"/>
                    <a:pt x="1085626" y="629752"/>
                  </a:cubicBezTo>
                  <a:cubicBezTo>
                    <a:pt x="1058889" y="548205"/>
                    <a:pt x="1063568" y="402489"/>
                    <a:pt x="1045521" y="320942"/>
                  </a:cubicBezTo>
                  <a:cubicBezTo>
                    <a:pt x="1027474" y="239395"/>
                    <a:pt x="1009426" y="188594"/>
                    <a:pt x="977342" y="140468"/>
                  </a:cubicBezTo>
                  <a:cubicBezTo>
                    <a:pt x="945258" y="92342"/>
                    <a:pt x="903816" y="53573"/>
                    <a:pt x="853016" y="32184"/>
                  </a:cubicBezTo>
                  <a:cubicBezTo>
                    <a:pt x="802216" y="10795"/>
                    <a:pt x="732700" y="-1237"/>
                    <a:pt x="664521" y="10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C0D9FAB-055E-4AA5-88F3-41FF8031ECB4}"/>
                </a:ext>
              </a:extLst>
            </p:cNvPr>
            <p:cNvSpPr/>
            <p:nvPr/>
          </p:nvSpPr>
          <p:spPr>
            <a:xfrm>
              <a:off x="3780459" y="4216311"/>
              <a:ext cx="56374" cy="352926"/>
            </a:xfrm>
            <a:custGeom>
              <a:avLst/>
              <a:gdLst>
                <a:gd name="connsiteX0" fmla="*/ 56374 w 56374"/>
                <a:gd name="connsiteY0" fmla="*/ 352926 h 352926"/>
                <a:gd name="connsiteX1" fmla="*/ 227 w 56374"/>
                <a:gd name="connsiteY1" fmla="*/ 116305 h 352926"/>
                <a:gd name="connsiteX2" fmla="*/ 40332 w 56374"/>
                <a:gd name="connsiteY2" fmla="*/ 0 h 35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374" h="352926">
                  <a:moveTo>
                    <a:pt x="56374" y="352926"/>
                  </a:moveTo>
                  <a:cubicBezTo>
                    <a:pt x="29637" y="264026"/>
                    <a:pt x="2901" y="175126"/>
                    <a:pt x="227" y="116305"/>
                  </a:cubicBezTo>
                  <a:cubicBezTo>
                    <a:pt x="-2447" y="57484"/>
                    <a:pt x="18942" y="28742"/>
                    <a:pt x="40332" y="0"/>
                  </a:cubicBezTo>
                </a:path>
              </a:pathLst>
            </a:custGeom>
            <a:noFill/>
            <a:ln w="19050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D589710-4266-4855-8789-8630A48FAFFA}"/>
              </a:ext>
            </a:extLst>
          </p:cNvPr>
          <p:cNvGrpSpPr/>
          <p:nvPr/>
        </p:nvGrpSpPr>
        <p:grpSpPr>
          <a:xfrm>
            <a:off x="4696808" y="2613862"/>
            <a:ext cx="454301" cy="619887"/>
            <a:chOff x="3154066" y="4216311"/>
            <a:chExt cx="1327187" cy="1956189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67D011A-2C11-4F2A-9D30-2358C4944CCD}"/>
                </a:ext>
              </a:extLst>
            </p:cNvPr>
            <p:cNvSpPr/>
            <p:nvPr/>
          </p:nvSpPr>
          <p:spPr>
            <a:xfrm>
              <a:off x="3154066" y="4571989"/>
              <a:ext cx="1327187" cy="1600511"/>
            </a:xfrm>
            <a:custGeom>
              <a:avLst/>
              <a:gdLst>
                <a:gd name="connsiteX0" fmla="*/ 664521 w 1327187"/>
                <a:gd name="connsiteY0" fmla="*/ 100 h 1600511"/>
                <a:gd name="connsiteX1" fmla="*/ 443942 w 1327187"/>
                <a:gd name="connsiteY1" fmla="*/ 40205 h 1600511"/>
                <a:gd name="connsiteX2" fmla="*/ 311595 w 1327187"/>
                <a:gd name="connsiteY2" fmla="*/ 204636 h 1600511"/>
                <a:gd name="connsiteX3" fmla="*/ 271489 w 1327187"/>
                <a:gd name="connsiteY3" fmla="*/ 401152 h 1600511"/>
                <a:gd name="connsiteX4" fmla="*/ 255447 w 1327187"/>
                <a:gd name="connsiteY4" fmla="*/ 577615 h 1600511"/>
                <a:gd name="connsiteX5" fmla="*/ 211331 w 1327187"/>
                <a:gd name="connsiteY5" fmla="*/ 701942 h 1600511"/>
                <a:gd name="connsiteX6" fmla="*/ 99037 w 1327187"/>
                <a:gd name="connsiteY6" fmla="*/ 838300 h 1600511"/>
                <a:gd name="connsiteX7" fmla="*/ 10805 w 1327187"/>
                <a:gd name="connsiteY7" fmla="*/ 1034815 h 1600511"/>
                <a:gd name="connsiteX8" fmla="*/ 18826 w 1327187"/>
                <a:gd name="connsiteY8" fmla="*/ 1287479 h 1600511"/>
                <a:gd name="connsiteX9" fmla="*/ 167216 w 1327187"/>
                <a:gd name="connsiteY9" fmla="*/ 1516079 h 1600511"/>
                <a:gd name="connsiteX10" fmla="*/ 484047 w 1327187"/>
                <a:gd name="connsiteY10" fmla="*/ 1600300 h 1600511"/>
                <a:gd name="connsiteX11" fmla="*/ 632437 w 1327187"/>
                <a:gd name="connsiteY11" fmla="*/ 1540142 h 1600511"/>
                <a:gd name="connsiteX12" fmla="*/ 696605 w 1327187"/>
                <a:gd name="connsiteY12" fmla="*/ 1540142 h 1600511"/>
                <a:gd name="connsiteX13" fmla="*/ 792858 w 1327187"/>
                <a:gd name="connsiteY13" fmla="*/ 1580247 h 1600511"/>
                <a:gd name="connsiteX14" fmla="*/ 1001405 w 1327187"/>
                <a:gd name="connsiteY14" fmla="*/ 1584257 h 1600511"/>
                <a:gd name="connsiteX15" fmla="*/ 1189900 w 1327187"/>
                <a:gd name="connsiteY15" fmla="*/ 1496026 h 1600511"/>
                <a:gd name="connsiteX16" fmla="*/ 1294174 w 1327187"/>
                <a:gd name="connsiteY16" fmla="*/ 1303521 h 1600511"/>
                <a:gd name="connsiteX17" fmla="*/ 1322247 w 1327187"/>
                <a:gd name="connsiteY17" fmla="*/ 1050857 h 1600511"/>
                <a:gd name="connsiteX18" fmla="*/ 1205942 w 1327187"/>
                <a:gd name="connsiteY18" fmla="*/ 810226 h 1600511"/>
                <a:gd name="connsiteX19" fmla="*/ 1085626 w 1327187"/>
                <a:gd name="connsiteY19" fmla="*/ 629752 h 1600511"/>
                <a:gd name="connsiteX20" fmla="*/ 1045521 w 1327187"/>
                <a:gd name="connsiteY20" fmla="*/ 320942 h 1600511"/>
                <a:gd name="connsiteX21" fmla="*/ 977342 w 1327187"/>
                <a:gd name="connsiteY21" fmla="*/ 140468 h 1600511"/>
                <a:gd name="connsiteX22" fmla="*/ 853016 w 1327187"/>
                <a:gd name="connsiteY22" fmla="*/ 32184 h 1600511"/>
                <a:gd name="connsiteX23" fmla="*/ 664521 w 1327187"/>
                <a:gd name="connsiteY23" fmla="*/ 100 h 1600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27187" h="1600511">
                  <a:moveTo>
                    <a:pt x="664521" y="100"/>
                  </a:moveTo>
                  <a:cubicBezTo>
                    <a:pt x="596342" y="1437"/>
                    <a:pt x="502763" y="6116"/>
                    <a:pt x="443942" y="40205"/>
                  </a:cubicBezTo>
                  <a:cubicBezTo>
                    <a:pt x="385121" y="74294"/>
                    <a:pt x="340337" y="144478"/>
                    <a:pt x="311595" y="204636"/>
                  </a:cubicBezTo>
                  <a:cubicBezTo>
                    <a:pt x="282853" y="264794"/>
                    <a:pt x="280847" y="338989"/>
                    <a:pt x="271489" y="401152"/>
                  </a:cubicBezTo>
                  <a:cubicBezTo>
                    <a:pt x="262131" y="463315"/>
                    <a:pt x="265473" y="527483"/>
                    <a:pt x="255447" y="577615"/>
                  </a:cubicBezTo>
                  <a:cubicBezTo>
                    <a:pt x="245421" y="627747"/>
                    <a:pt x="237399" y="658495"/>
                    <a:pt x="211331" y="701942"/>
                  </a:cubicBezTo>
                  <a:cubicBezTo>
                    <a:pt x="185263" y="745389"/>
                    <a:pt x="132458" y="782821"/>
                    <a:pt x="99037" y="838300"/>
                  </a:cubicBezTo>
                  <a:cubicBezTo>
                    <a:pt x="65616" y="893779"/>
                    <a:pt x="24173" y="959952"/>
                    <a:pt x="10805" y="1034815"/>
                  </a:cubicBezTo>
                  <a:cubicBezTo>
                    <a:pt x="-2563" y="1109678"/>
                    <a:pt x="-7243" y="1207268"/>
                    <a:pt x="18826" y="1287479"/>
                  </a:cubicBezTo>
                  <a:cubicBezTo>
                    <a:pt x="44895" y="1367690"/>
                    <a:pt x="89679" y="1463942"/>
                    <a:pt x="167216" y="1516079"/>
                  </a:cubicBezTo>
                  <a:cubicBezTo>
                    <a:pt x="244753" y="1568216"/>
                    <a:pt x="406510" y="1596290"/>
                    <a:pt x="484047" y="1600300"/>
                  </a:cubicBezTo>
                  <a:cubicBezTo>
                    <a:pt x="561584" y="1604310"/>
                    <a:pt x="597011" y="1550168"/>
                    <a:pt x="632437" y="1540142"/>
                  </a:cubicBezTo>
                  <a:cubicBezTo>
                    <a:pt x="667863" y="1530116"/>
                    <a:pt x="669868" y="1533458"/>
                    <a:pt x="696605" y="1540142"/>
                  </a:cubicBezTo>
                  <a:cubicBezTo>
                    <a:pt x="723342" y="1546826"/>
                    <a:pt x="742058" y="1572895"/>
                    <a:pt x="792858" y="1580247"/>
                  </a:cubicBezTo>
                  <a:cubicBezTo>
                    <a:pt x="843658" y="1587599"/>
                    <a:pt x="935231" y="1598294"/>
                    <a:pt x="1001405" y="1584257"/>
                  </a:cubicBezTo>
                  <a:cubicBezTo>
                    <a:pt x="1067579" y="1570220"/>
                    <a:pt x="1141105" y="1542815"/>
                    <a:pt x="1189900" y="1496026"/>
                  </a:cubicBezTo>
                  <a:cubicBezTo>
                    <a:pt x="1238695" y="1449237"/>
                    <a:pt x="1272116" y="1377716"/>
                    <a:pt x="1294174" y="1303521"/>
                  </a:cubicBezTo>
                  <a:cubicBezTo>
                    <a:pt x="1316232" y="1229326"/>
                    <a:pt x="1336952" y="1133073"/>
                    <a:pt x="1322247" y="1050857"/>
                  </a:cubicBezTo>
                  <a:cubicBezTo>
                    <a:pt x="1307542" y="968641"/>
                    <a:pt x="1245379" y="880410"/>
                    <a:pt x="1205942" y="810226"/>
                  </a:cubicBezTo>
                  <a:cubicBezTo>
                    <a:pt x="1166505" y="740042"/>
                    <a:pt x="1112363" y="711299"/>
                    <a:pt x="1085626" y="629752"/>
                  </a:cubicBezTo>
                  <a:cubicBezTo>
                    <a:pt x="1058889" y="548205"/>
                    <a:pt x="1063568" y="402489"/>
                    <a:pt x="1045521" y="320942"/>
                  </a:cubicBezTo>
                  <a:cubicBezTo>
                    <a:pt x="1027474" y="239395"/>
                    <a:pt x="1009426" y="188594"/>
                    <a:pt x="977342" y="140468"/>
                  </a:cubicBezTo>
                  <a:cubicBezTo>
                    <a:pt x="945258" y="92342"/>
                    <a:pt x="903816" y="53573"/>
                    <a:pt x="853016" y="32184"/>
                  </a:cubicBezTo>
                  <a:cubicBezTo>
                    <a:pt x="802216" y="10795"/>
                    <a:pt x="732700" y="-1237"/>
                    <a:pt x="664521" y="10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19059C4-B437-47BC-8B7B-8EC02E5B395F}"/>
                </a:ext>
              </a:extLst>
            </p:cNvPr>
            <p:cNvSpPr/>
            <p:nvPr/>
          </p:nvSpPr>
          <p:spPr>
            <a:xfrm>
              <a:off x="3780459" y="4216311"/>
              <a:ext cx="56374" cy="352926"/>
            </a:xfrm>
            <a:custGeom>
              <a:avLst/>
              <a:gdLst>
                <a:gd name="connsiteX0" fmla="*/ 56374 w 56374"/>
                <a:gd name="connsiteY0" fmla="*/ 352926 h 352926"/>
                <a:gd name="connsiteX1" fmla="*/ 227 w 56374"/>
                <a:gd name="connsiteY1" fmla="*/ 116305 h 352926"/>
                <a:gd name="connsiteX2" fmla="*/ 40332 w 56374"/>
                <a:gd name="connsiteY2" fmla="*/ 0 h 35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374" h="352926">
                  <a:moveTo>
                    <a:pt x="56374" y="352926"/>
                  </a:moveTo>
                  <a:cubicBezTo>
                    <a:pt x="29637" y="264026"/>
                    <a:pt x="2901" y="175126"/>
                    <a:pt x="227" y="116305"/>
                  </a:cubicBezTo>
                  <a:cubicBezTo>
                    <a:pt x="-2447" y="57484"/>
                    <a:pt x="18942" y="28742"/>
                    <a:pt x="40332" y="0"/>
                  </a:cubicBezTo>
                </a:path>
              </a:pathLst>
            </a:custGeom>
            <a:noFill/>
            <a:ln w="19050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0DFBF0BD-F581-4DF6-B64C-226FBDD861DB}"/>
              </a:ext>
            </a:extLst>
          </p:cNvPr>
          <p:cNvSpPr/>
          <p:nvPr/>
        </p:nvSpPr>
        <p:spPr>
          <a:xfrm>
            <a:off x="10018554" y="2900962"/>
            <a:ext cx="534472" cy="339306"/>
          </a:xfrm>
          <a:custGeom>
            <a:avLst/>
            <a:gdLst>
              <a:gd name="connsiteX0" fmla="*/ 33 w 1804342"/>
              <a:gd name="connsiteY0" fmla="*/ 625006 h 1198518"/>
              <a:gd name="connsiteX1" fmla="*/ 30513 w 1804342"/>
              <a:gd name="connsiteY1" fmla="*/ 552616 h 1198518"/>
              <a:gd name="connsiteX2" fmla="*/ 137193 w 1804342"/>
              <a:gd name="connsiteY2" fmla="*/ 514516 h 1198518"/>
              <a:gd name="connsiteX3" fmla="*/ 205773 w 1804342"/>
              <a:gd name="connsiteY3" fmla="*/ 449746 h 1198518"/>
              <a:gd name="connsiteX4" fmla="*/ 339123 w 1804342"/>
              <a:gd name="connsiteY4" fmla="*/ 266866 h 1198518"/>
              <a:gd name="connsiteX5" fmla="*/ 579153 w 1804342"/>
              <a:gd name="connsiteY5" fmla="*/ 80176 h 1198518"/>
              <a:gd name="connsiteX6" fmla="*/ 933483 w 1804342"/>
              <a:gd name="connsiteY6" fmla="*/ 166 h 1198518"/>
              <a:gd name="connsiteX7" fmla="*/ 1234473 w 1804342"/>
              <a:gd name="connsiteY7" fmla="*/ 64936 h 1198518"/>
              <a:gd name="connsiteX8" fmla="*/ 1482123 w 1804342"/>
              <a:gd name="connsiteY8" fmla="*/ 244006 h 1198518"/>
              <a:gd name="connsiteX9" fmla="*/ 1604043 w 1804342"/>
              <a:gd name="connsiteY9" fmla="*/ 404026 h 1198518"/>
              <a:gd name="connsiteX10" fmla="*/ 1699293 w 1804342"/>
              <a:gd name="connsiteY10" fmla="*/ 476416 h 1198518"/>
              <a:gd name="connsiteX11" fmla="*/ 1783113 w 1804342"/>
              <a:gd name="connsiteY11" fmla="*/ 522136 h 1198518"/>
              <a:gd name="connsiteX12" fmla="*/ 1798353 w 1804342"/>
              <a:gd name="connsiteY12" fmla="*/ 625006 h 1198518"/>
              <a:gd name="connsiteX13" fmla="*/ 1699293 w 1804342"/>
              <a:gd name="connsiteY13" fmla="*/ 674536 h 1198518"/>
              <a:gd name="connsiteX14" fmla="*/ 1630713 w 1804342"/>
              <a:gd name="connsiteY14" fmla="*/ 727876 h 1198518"/>
              <a:gd name="connsiteX15" fmla="*/ 1474503 w 1804342"/>
              <a:gd name="connsiteY15" fmla="*/ 948856 h 1198518"/>
              <a:gd name="connsiteX16" fmla="*/ 1253523 w 1804342"/>
              <a:gd name="connsiteY16" fmla="*/ 1116496 h 1198518"/>
              <a:gd name="connsiteX17" fmla="*/ 1009683 w 1804342"/>
              <a:gd name="connsiteY17" fmla="*/ 1192696 h 1198518"/>
              <a:gd name="connsiteX18" fmla="*/ 739173 w 1804342"/>
              <a:gd name="connsiteY18" fmla="*/ 1181266 h 1198518"/>
              <a:gd name="connsiteX19" fmla="*/ 499143 w 1804342"/>
              <a:gd name="connsiteY19" fmla="*/ 1086016 h 1198518"/>
              <a:gd name="connsiteX20" fmla="*/ 297213 w 1804342"/>
              <a:gd name="connsiteY20" fmla="*/ 914566 h 1198518"/>
              <a:gd name="connsiteX21" fmla="*/ 209583 w 1804342"/>
              <a:gd name="connsiteY21" fmla="*/ 788836 h 1198518"/>
              <a:gd name="connsiteX22" fmla="*/ 144813 w 1804342"/>
              <a:gd name="connsiteY22" fmla="*/ 739306 h 1198518"/>
              <a:gd name="connsiteX23" fmla="*/ 34323 w 1804342"/>
              <a:gd name="connsiteY23" fmla="*/ 701206 h 1198518"/>
              <a:gd name="connsiteX24" fmla="*/ 33 w 1804342"/>
              <a:gd name="connsiteY24" fmla="*/ 625006 h 1198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804342" h="1198518">
                <a:moveTo>
                  <a:pt x="33" y="625006"/>
                </a:moveTo>
                <a:cubicBezTo>
                  <a:pt x="-602" y="600241"/>
                  <a:pt x="7653" y="571031"/>
                  <a:pt x="30513" y="552616"/>
                </a:cubicBezTo>
                <a:cubicBezTo>
                  <a:pt x="53373" y="534201"/>
                  <a:pt x="107983" y="531661"/>
                  <a:pt x="137193" y="514516"/>
                </a:cubicBezTo>
                <a:cubicBezTo>
                  <a:pt x="166403" y="497371"/>
                  <a:pt x="172118" y="491021"/>
                  <a:pt x="205773" y="449746"/>
                </a:cubicBezTo>
                <a:cubicBezTo>
                  <a:pt x="239428" y="408471"/>
                  <a:pt x="276893" y="328461"/>
                  <a:pt x="339123" y="266866"/>
                </a:cubicBezTo>
                <a:cubicBezTo>
                  <a:pt x="401353" y="205271"/>
                  <a:pt x="480093" y="124626"/>
                  <a:pt x="579153" y="80176"/>
                </a:cubicBezTo>
                <a:cubicBezTo>
                  <a:pt x="678213" y="35726"/>
                  <a:pt x="824263" y="2706"/>
                  <a:pt x="933483" y="166"/>
                </a:cubicBezTo>
                <a:cubicBezTo>
                  <a:pt x="1042703" y="-2374"/>
                  <a:pt x="1143033" y="24296"/>
                  <a:pt x="1234473" y="64936"/>
                </a:cubicBezTo>
                <a:cubicBezTo>
                  <a:pt x="1325913" y="105576"/>
                  <a:pt x="1420528" y="187491"/>
                  <a:pt x="1482123" y="244006"/>
                </a:cubicBezTo>
                <a:cubicBezTo>
                  <a:pt x="1543718" y="300521"/>
                  <a:pt x="1567848" y="365291"/>
                  <a:pt x="1604043" y="404026"/>
                </a:cubicBezTo>
                <a:cubicBezTo>
                  <a:pt x="1640238" y="442761"/>
                  <a:pt x="1669448" y="456731"/>
                  <a:pt x="1699293" y="476416"/>
                </a:cubicBezTo>
                <a:cubicBezTo>
                  <a:pt x="1729138" y="496101"/>
                  <a:pt x="1766603" y="497371"/>
                  <a:pt x="1783113" y="522136"/>
                </a:cubicBezTo>
                <a:cubicBezTo>
                  <a:pt x="1799623" y="546901"/>
                  <a:pt x="1812323" y="599606"/>
                  <a:pt x="1798353" y="625006"/>
                </a:cubicBezTo>
                <a:cubicBezTo>
                  <a:pt x="1784383" y="650406"/>
                  <a:pt x="1727233" y="657391"/>
                  <a:pt x="1699293" y="674536"/>
                </a:cubicBezTo>
                <a:cubicBezTo>
                  <a:pt x="1671353" y="691681"/>
                  <a:pt x="1668178" y="682156"/>
                  <a:pt x="1630713" y="727876"/>
                </a:cubicBezTo>
                <a:cubicBezTo>
                  <a:pt x="1593248" y="773596"/>
                  <a:pt x="1537368" y="884086"/>
                  <a:pt x="1474503" y="948856"/>
                </a:cubicBezTo>
                <a:cubicBezTo>
                  <a:pt x="1411638" y="1013626"/>
                  <a:pt x="1330993" y="1075856"/>
                  <a:pt x="1253523" y="1116496"/>
                </a:cubicBezTo>
                <a:cubicBezTo>
                  <a:pt x="1176053" y="1157136"/>
                  <a:pt x="1095408" y="1181901"/>
                  <a:pt x="1009683" y="1192696"/>
                </a:cubicBezTo>
                <a:cubicBezTo>
                  <a:pt x="923958" y="1203491"/>
                  <a:pt x="824263" y="1199046"/>
                  <a:pt x="739173" y="1181266"/>
                </a:cubicBezTo>
                <a:cubicBezTo>
                  <a:pt x="654083" y="1163486"/>
                  <a:pt x="572803" y="1130466"/>
                  <a:pt x="499143" y="1086016"/>
                </a:cubicBezTo>
                <a:cubicBezTo>
                  <a:pt x="425483" y="1041566"/>
                  <a:pt x="345473" y="964096"/>
                  <a:pt x="297213" y="914566"/>
                </a:cubicBezTo>
                <a:cubicBezTo>
                  <a:pt x="248953" y="865036"/>
                  <a:pt x="234983" y="818046"/>
                  <a:pt x="209583" y="788836"/>
                </a:cubicBezTo>
                <a:cubicBezTo>
                  <a:pt x="184183" y="759626"/>
                  <a:pt x="174023" y="753911"/>
                  <a:pt x="144813" y="739306"/>
                </a:cubicBezTo>
                <a:cubicBezTo>
                  <a:pt x="115603" y="724701"/>
                  <a:pt x="57818" y="719621"/>
                  <a:pt x="34323" y="701206"/>
                </a:cubicBezTo>
                <a:cubicBezTo>
                  <a:pt x="10828" y="682791"/>
                  <a:pt x="668" y="649771"/>
                  <a:pt x="33" y="625006"/>
                </a:cubicBezTo>
                <a:close/>
              </a:path>
            </a:pathLst>
          </a:custGeom>
          <a:solidFill>
            <a:srgbClr val="FFFF00"/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6EDC7A14-02BB-42D4-AE60-9100469EBFBE}"/>
              </a:ext>
            </a:extLst>
          </p:cNvPr>
          <p:cNvSpPr/>
          <p:nvPr/>
        </p:nvSpPr>
        <p:spPr>
          <a:xfrm>
            <a:off x="10606021" y="2900962"/>
            <a:ext cx="534472" cy="339306"/>
          </a:xfrm>
          <a:custGeom>
            <a:avLst/>
            <a:gdLst>
              <a:gd name="connsiteX0" fmla="*/ 33 w 1804342"/>
              <a:gd name="connsiteY0" fmla="*/ 625006 h 1198518"/>
              <a:gd name="connsiteX1" fmla="*/ 30513 w 1804342"/>
              <a:gd name="connsiteY1" fmla="*/ 552616 h 1198518"/>
              <a:gd name="connsiteX2" fmla="*/ 137193 w 1804342"/>
              <a:gd name="connsiteY2" fmla="*/ 514516 h 1198518"/>
              <a:gd name="connsiteX3" fmla="*/ 205773 w 1804342"/>
              <a:gd name="connsiteY3" fmla="*/ 449746 h 1198518"/>
              <a:gd name="connsiteX4" fmla="*/ 339123 w 1804342"/>
              <a:gd name="connsiteY4" fmla="*/ 266866 h 1198518"/>
              <a:gd name="connsiteX5" fmla="*/ 579153 w 1804342"/>
              <a:gd name="connsiteY5" fmla="*/ 80176 h 1198518"/>
              <a:gd name="connsiteX6" fmla="*/ 933483 w 1804342"/>
              <a:gd name="connsiteY6" fmla="*/ 166 h 1198518"/>
              <a:gd name="connsiteX7" fmla="*/ 1234473 w 1804342"/>
              <a:gd name="connsiteY7" fmla="*/ 64936 h 1198518"/>
              <a:gd name="connsiteX8" fmla="*/ 1482123 w 1804342"/>
              <a:gd name="connsiteY8" fmla="*/ 244006 h 1198518"/>
              <a:gd name="connsiteX9" fmla="*/ 1604043 w 1804342"/>
              <a:gd name="connsiteY9" fmla="*/ 404026 h 1198518"/>
              <a:gd name="connsiteX10" fmla="*/ 1699293 w 1804342"/>
              <a:gd name="connsiteY10" fmla="*/ 476416 h 1198518"/>
              <a:gd name="connsiteX11" fmla="*/ 1783113 w 1804342"/>
              <a:gd name="connsiteY11" fmla="*/ 522136 h 1198518"/>
              <a:gd name="connsiteX12" fmla="*/ 1798353 w 1804342"/>
              <a:gd name="connsiteY12" fmla="*/ 625006 h 1198518"/>
              <a:gd name="connsiteX13" fmla="*/ 1699293 w 1804342"/>
              <a:gd name="connsiteY13" fmla="*/ 674536 h 1198518"/>
              <a:gd name="connsiteX14" fmla="*/ 1630713 w 1804342"/>
              <a:gd name="connsiteY14" fmla="*/ 727876 h 1198518"/>
              <a:gd name="connsiteX15" fmla="*/ 1474503 w 1804342"/>
              <a:gd name="connsiteY15" fmla="*/ 948856 h 1198518"/>
              <a:gd name="connsiteX16" fmla="*/ 1253523 w 1804342"/>
              <a:gd name="connsiteY16" fmla="*/ 1116496 h 1198518"/>
              <a:gd name="connsiteX17" fmla="*/ 1009683 w 1804342"/>
              <a:gd name="connsiteY17" fmla="*/ 1192696 h 1198518"/>
              <a:gd name="connsiteX18" fmla="*/ 739173 w 1804342"/>
              <a:gd name="connsiteY18" fmla="*/ 1181266 h 1198518"/>
              <a:gd name="connsiteX19" fmla="*/ 499143 w 1804342"/>
              <a:gd name="connsiteY19" fmla="*/ 1086016 h 1198518"/>
              <a:gd name="connsiteX20" fmla="*/ 297213 w 1804342"/>
              <a:gd name="connsiteY20" fmla="*/ 914566 h 1198518"/>
              <a:gd name="connsiteX21" fmla="*/ 209583 w 1804342"/>
              <a:gd name="connsiteY21" fmla="*/ 788836 h 1198518"/>
              <a:gd name="connsiteX22" fmla="*/ 144813 w 1804342"/>
              <a:gd name="connsiteY22" fmla="*/ 739306 h 1198518"/>
              <a:gd name="connsiteX23" fmla="*/ 34323 w 1804342"/>
              <a:gd name="connsiteY23" fmla="*/ 701206 h 1198518"/>
              <a:gd name="connsiteX24" fmla="*/ 33 w 1804342"/>
              <a:gd name="connsiteY24" fmla="*/ 625006 h 1198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804342" h="1198518">
                <a:moveTo>
                  <a:pt x="33" y="625006"/>
                </a:moveTo>
                <a:cubicBezTo>
                  <a:pt x="-602" y="600241"/>
                  <a:pt x="7653" y="571031"/>
                  <a:pt x="30513" y="552616"/>
                </a:cubicBezTo>
                <a:cubicBezTo>
                  <a:pt x="53373" y="534201"/>
                  <a:pt x="107983" y="531661"/>
                  <a:pt x="137193" y="514516"/>
                </a:cubicBezTo>
                <a:cubicBezTo>
                  <a:pt x="166403" y="497371"/>
                  <a:pt x="172118" y="491021"/>
                  <a:pt x="205773" y="449746"/>
                </a:cubicBezTo>
                <a:cubicBezTo>
                  <a:pt x="239428" y="408471"/>
                  <a:pt x="276893" y="328461"/>
                  <a:pt x="339123" y="266866"/>
                </a:cubicBezTo>
                <a:cubicBezTo>
                  <a:pt x="401353" y="205271"/>
                  <a:pt x="480093" y="124626"/>
                  <a:pt x="579153" y="80176"/>
                </a:cubicBezTo>
                <a:cubicBezTo>
                  <a:pt x="678213" y="35726"/>
                  <a:pt x="824263" y="2706"/>
                  <a:pt x="933483" y="166"/>
                </a:cubicBezTo>
                <a:cubicBezTo>
                  <a:pt x="1042703" y="-2374"/>
                  <a:pt x="1143033" y="24296"/>
                  <a:pt x="1234473" y="64936"/>
                </a:cubicBezTo>
                <a:cubicBezTo>
                  <a:pt x="1325913" y="105576"/>
                  <a:pt x="1420528" y="187491"/>
                  <a:pt x="1482123" y="244006"/>
                </a:cubicBezTo>
                <a:cubicBezTo>
                  <a:pt x="1543718" y="300521"/>
                  <a:pt x="1567848" y="365291"/>
                  <a:pt x="1604043" y="404026"/>
                </a:cubicBezTo>
                <a:cubicBezTo>
                  <a:pt x="1640238" y="442761"/>
                  <a:pt x="1669448" y="456731"/>
                  <a:pt x="1699293" y="476416"/>
                </a:cubicBezTo>
                <a:cubicBezTo>
                  <a:pt x="1729138" y="496101"/>
                  <a:pt x="1766603" y="497371"/>
                  <a:pt x="1783113" y="522136"/>
                </a:cubicBezTo>
                <a:cubicBezTo>
                  <a:pt x="1799623" y="546901"/>
                  <a:pt x="1812323" y="599606"/>
                  <a:pt x="1798353" y="625006"/>
                </a:cubicBezTo>
                <a:cubicBezTo>
                  <a:pt x="1784383" y="650406"/>
                  <a:pt x="1727233" y="657391"/>
                  <a:pt x="1699293" y="674536"/>
                </a:cubicBezTo>
                <a:cubicBezTo>
                  <a:pt x="1671353" y="691681"/>
                  <a:pt x="1668178" y="682156"/>
                  <a:pt x="1630713" y="727876"/>
                </a:cubicBezTo>
                <a:cubicBezTo>
                  <a:pt x="1593248" y="773596"/>
                  <a:pt x="1537368" y="884086"/>
                  <a:pt x="1474503" y="948856"/>
                </a:cubicBezTo>
                <a:cubicBezTo>
                  <a:pt x="1411638" y="1013626"/>
                  <a:pt x="1330993" y="1075856"/>
                  <a:pt x="1253523" y="1116496"/>
                </a:cubicBezTo>
                <a:cubicBezTo>
                  <a:pt x="1176053" y="1157136"/>
                  <a:pt x="1095408" y="1181901"/>
                  <a:pt x="1009683" y="1192696"/>
                </a:cubicBezTo>
                <a:cubicBezTo>
                  <a:pt x="923958" y="1203491"/>
                  <a:pt x="824263" y="1199046"/>
                  <a:pt x="739173" y="1181266"/>
                </a:cubicBezTo>
                <a:cubicBezTo>
                  <a:pt x="654083" y="1163486"/>
                  <a:pt x="572803" y="1130466"/>
                  <a:pt x="499143" y="1086016"/>
                </a:cubicBezTo>
                <a:cubicBezTo>
                  <a:pt x="425483" y="1041566"/>
                  <a:pt x="345473" y="964096"/>
                  <a:pt x="297213" y="914566"/>
                </a:cubicBezTo>
                <a:cubicBezTo>
                  <a:pt x="248953" y="865036"/>
                  <a:pt x="234983" y="818046"/>
                  <a:pt x="209583" y="788836"/>
                </a:cubicBezTo>
                <a:cubicBezTo>
                  <a:pt x="184183" y="759626"/>
                  <a:pt x="174023" y="753911"/>
                  <a:pt x="144813" y="739306"/>
                </a:cubicBezTo>
                <a:cubicBezTo>
                  <a:pt x="115603" y="724701"/>
                  <a:pt x="57818" y="719621"/>
                  <a:pt x="34323" y="701206"/>
                </a:cubicBezTo>
                <a:cubicBezTo>
                  <a:pt x="10828" y="682791"/>
                  <a:pt x="668" y="649771"/>
                  <a:pt x="33" y="625006"/>
                </a:cubicBezTo>
                <a:close/>
              </a:path>
            </a:pathLst>
          </a:custGeom>
          <a:solidFill>
            <a:srgbClr val="FFFF00"/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2ED401A-CB31-46D8-AD55-F03304EA89B6}"/>
              </a:ext>
            </a:extLst>
          </p:cNvPr>
          <p:cNvGrpSpPr/>
          <p:nvPr/>
        </p:nvGrpSpPr>
        <p:grpSpPr>
          <a:xfrm>
            <a:off x="1144339" y="2628223"/>
            <a:ext cx="574558" cy="600311"/>
            <a:chOff x="1714560" y="4026363"/>
            <a:chExt cx="1601846" cy="1708489"/>
          </a:xfrm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824A7225-00A9-4097-B7BE-EE72DFFA5BA9}"/>
                </a:ext>
              </a:extLst>
            </p:cNvPr>
            <p:cNvSpPr/>
            <p:nvPr/>
          </p:nvSpPr>
          <p:spPr>
            <a:xfrm>
              <a:off x="1714560" y="4294733"/>
              <a:ext cx="1601846" cy="1440119"/>
            </a:xfrm>
            <a:custGeom>
              <a:avLst/>
              <a:gdLst>
                <a:gd name="connsiteX0" fmla="*/ 795990 w 1601846"/>
                <a:gd name="connsiteY0" fmla="*/ 208152 h 1440119"/>
                <a:gd name="connsiteX1" fmla="*/ 621396 w 1601846"/>
                <a:gd name="connsiteY1" fmla="*/ 51313 h 1440119"/>
                <a:gd name="connsiteX2" fmla="*/ 360984 w 1601846"/>
                <a:gd name="connsiteY2" fmla="*/ 9884 h 1440119"/>
                <a:gd name="connsiteX3" fmla="*/ 142002 w 1601846"/>
                <a:gd name="connsiteY3" fmla="*/ 110498 h 1440119"/>
                <a:gd name="connsiteX4" fmla="*/ 20673 w 1601846"/>
                <a:gd name="connsiteY4" fmla="*/ 329480 h 1440119"/>
                <a:gd name="connsiteX5" fmla="*/ 8837 w 1601846"/>
                <a:gd name="connsiteY5" fmla="*/ 640198 h 1440119"/>
                <a:gd name="connsiteX6" fmla="*/ 112409 w 1601846"/>
                <a:gd name="connsiteY6" fmla="*/ 995305 h 1440119"/>
                <a:gd name="connsiteX7" fmla="*/ 319555 w 1601846"/>
                <a:gd name="connsiteY7" fmla="*/ 1306024 h 1440119"/>
                <a:gd name="connsiteX8" fmla="*/ 577007 w 1601846"/>
                <a:gd name="connsiteY8" fmla="*/ 1439189 h 1440119"/>
                <a:gd name="connsiteX9" fmla="*/ 742724 w 1601846"/>
                <a:gd name="connsiteY9" fmla="*/ 1365208 h 1440119"/>
                <a:gd name="connsiteX10" fmla="*/ 875889 w 1601846"/>
                <a:gd name="connsiteY10" fmla="*/ 1365208 h 1440119"/>
                <a:gd name="connsiteX11" fmla="*/ 1003136 w 1601846"/>
                <a:gd name="connsiteY11" fmla="*/ 1439189 h 1440119"/>
                <a:gd name="connsiteX12" fmla="*/ 1225077 w 1601846"/>
                <a:gd name="connsiteY12" fmla="*/ 1368167 h 1440119"/>
                <a:gd name="connsiteX13" fmla="*/ 1479571 w 1601846"/>
                <a:gd name="connsiteY13" fmla="*/ 1057449 h 1440119"/>
                <a:gd name="connsiteX14" fmla="*/ 1594980 w 1601846"/>
                <a:gd name="connsiteY14" fmla="*/ 625402 h 1440119"/>
                <a:gd name="connsiteX15" fmla="*/ 1574266 w 1601846"/>
                <a:gd name="connsiteY15" fmla="*/ 293969 h 1440119"/>
                <a:gd name="connsiteX16" fmla="*/ 1455897 w 1601846"/>
                <a:gd name="connsiteY16" fmla="*/ 104579 h 1440119"/>
                <a:gd name="connsiteX17" fmla="*/ 1325691 w 1601846"/>
                <a:gd name="connsiteY17" fmla="*/ 30598 h 1440119"/>
                <a:gd name="connsiteX18" fmla="*/ 1171811 w 1601846"/>
                <a:gd name="connsiteY18" fmla="*/ 1006 h 1440119"/>
                <a:gd name="connsiteX19" fmla="*/ 1056402 w 1601846"/>
                <a:gd name="connsiteY19" fmla="*/ 12843 h 1440119"/>
                <a:gd name="connsiteX20" fmla="*/ 926196 w 1601846"/>
                <a:gd name="connsiteY20" fmla="*/ 69068 h 1440119"/>
                <a:gd name="connsiteX21" fmla="*/ 864052 w 1601846"/>
                <a:gd name="connsiteY21" fmla="*/ 122334 h 1440119"/>
                <a:gd name="connsiteX22" fmla="*/ 795990 w 1601846"/>
                <a:gd name="connsiteY22" fmla="*/ 208152 h 14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01846" h="1440119">
                  <a:moveTo>
                    <a:pt x="795990" y="208152"/>
                  </a:moveTo>
                  <a:cubicBezTo>
                    <a:pt x="755547" y="196315"/>
                    <a:pt x="693897" y="84358"/>
                    <a:pt x="621396" y="51313"/>
                  </a:cubicBezTo>
                  <a:cubicBezTo>
                    <a:pt x="548895" y="18268"/>
                    <a:pt x="440883" y="20"/>
                    <a:pt x="360984" y="9884"/>
                  </a:cubicBezTo>
                  <a:cubicBezTo>
                    <a:pt x="281085" y="19748"/>
                    <a:pt x="198720" y="57232"/>
                    <a:pt x="142002" y="110498"/>
                  </a:cubicBezTo>
                  <a:cubicBezTo>
                    <a:pt x="85284" y="163764"/>
                    <a:pt x="42867" y="241197"/>
                    <a:pt x="20673" y="329480"/>
                  </a:cubicBezTo>
                  <a:cubicBezTo>
                    <a:pt x="-1521" y="417763"/>
                    <a:pt x="-6452" y="529227"/>
                    <a:pt x="8837" y="640198"/>
                  </a:cubicBezTo>
                  <a:cubicBezTo>
                    <a:pt x="24126" y="751169"/>
                    <a:pt x="60623" y="884334"/>
                    <a:pt x="112409" y="995305"/>
                  </a:cubicBezTo>
                  <a:cubicBezTo>
                    <a:pt x="164195" y="1106276"/>
                    <a:pt x="242122" y="1232043"/>
                    <a:pt x="319555" y="1306024"/>
                  </a:cubicBezTo>
                  <a:cubicBezTo>
                    <a:pt x="396988" y="1380005"/>
                    <a:pt x="506479" y="1429325"/>
                    <a:pt x="577007" y="1439189"/>
                  </a:cubicBezTo>
                  <a:cubicBezTo>
                    <a:pt x="647535" y="1449053"/>
                    <a:pt x="692910" y="1377538"/>
                    <a:pt x="742724" y="1365208"/>
                  </a:cubicBezTo>
                  <a:cubicBezTo>
                    <a:pt x="792538" y="1352878"/>
                    <a:pt x="832487" y="1352878"/>
                    <a:pt x="875889" y="1365208"/>
                  </a:cubicBezTo>
                  <a:cubicBezTo>
                    <a:pt x="919291" y="1377538"/>
                    <a:pt x="944938" y="1438696"/>
                    <a:pt x="1003136" y="1439189"/>
                  </a:cubicBezTo>
                  <a:cubicBezTo>
                    <a:pt x="1061334" y="1439682"/>
                    <a:pt x="1145671" y="1431790"/>
                    <a:pt x="1225077" y="1368167"/>
                  </a:cubicBezTo>
                  <a:cubicBezTo>
                    <a:pt x="1304483" y="1304544"/>
                    <a:pt x="1417921" y="1181243"/>
                    <a:pt x="1479571" y="1057449"/>
                  </a:cubicBezTo>
                  <a:cubicBezTo>
                    <a:pt x="1541221" y="933655"/>
                    <a:pt x="1579198" y="752649"/>
                    <a:pt x="1594980" y="625402"/>
                  </a:cubicBezTo>
                  <a:cubicBezTo>
                    <a:pt x="1610762" y="498155"/>
                    <a:pt x="1597446" y="380773"/>
                    <a:pt x="1574266" y="293969"/>
                  </a:cubicBezTo>
                  <a:cubicBezTo>
                    <a:pt x="1551086" y="207165"/>
                    <a:pt x="1497326" y="148474"/>
                    <a:pt x="1455897" y="104579"/>
                  </a:cubicBezTo>
                  <a:cubicBezTo>
                    <a:pt x="1414468" y="60684"/>
                    <a:pt x="1373039" y="47860"/>
                    <a:pt x="1325691" y="30598"/>
                  </a:cubicBezTo>
                  <a:cubicBezTo>
                    <a:pt x="1278343" y="13336"/>
                    <a:pt x="1216692" y="3965"/>
                    <a:pt x="1171811" y="1006"/>
                  </a:cubicBezTo>
                  <a:cubicBezTo>
                    <a:pt x="1126930" y="-1953"/>
                    <a:pt x="1097338" y="1499"/>
                    <a:pt x="1056402" y="12843"/>
                  </a:cubicBezTo>
                  <a:cubicBezTo>
                    <a:pt x="1015466" y="24187"/>
                    <a:pt x="958254" y="50819"/>
                    <a:pt x="926196" y="69068"/>
                  </a:cubicBezTo>
                  <a:cubicBezTo>
                    <a:pt x="894138" y="87316"/>
                    <a:pt x="884767" y="99647"/>
                    <a:pt x="864052" y="122334"/>
                  </a:cubicBezTo>
                  <a:cubicBezTo>
                    <a:pt x="843337" y="145021"/>
                    <a:pt x="836433" y="219989"/>
                    <a:pt x="795990" y="208152"/>
                  </a:cubicBezTo>
                  <a:close/>
                </a:path>
              </a:pathLst>
            </a:custGeom>
            <a:solidFill>
              <a:schemeClr val="accent6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2EB7756-CC14-4307-A3D3-4DE1F508B2BD}"/>
                </a:ext>
              </a:extLst>
            </p:cNvPr>
            <p:cNvSpPr/>
            <p:nvPr/>
          </p:nvSpPr>
          <p:spPr>
            <a:xfrm rot="21177953" flipH="1">
              <a:off x="2485580" y="4026363"/>
              <a:ext cx="45719" cy="485554"/>
            </a:xfrm>
            <a:custGeom>
              <a:avLst/>
              <a:gdLst>
                <a:gd name="connsiteX0" fmla="*/ 53296 w 53296"/>
                <a:gd name="connsiteY0" fmla="*/ 597159 h 597159"/>
                <a:gd name="connsiteX1" fmla="*/ 1044 w 53296"/>
                <a:gd name="connsiteY1" fmla="*/ 238863 h 597159"/>
                <a:gd name="connsiteX2" fmla="*/ 23438 w 53296"/>
                <a:gd name="connsiteY2" fmla="*/ 0 h 597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296" h="597159">
                  <a:moveTo>
                    <a:pt x="53296" y="597159"/>
                  </a:moveTo>
                  <a:cubicBezTo>
                    <a:pt x="29658" y="467774"/>
                    <a:pt x="6020" y="338389"/>
                    <a:pt x="1044" y="238863"/>
                  </a:cubicBezTo>
                  <a:cubicBezTo>
                    <a:pt x="-3932" y="139337"/>
                    <a:pt x="9753" y="69668"/>
                    <a:pt x="23438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A689B860-7747-4B6E-B156-6F002D298522}"/>
              </a:ext>
            </a:extLst>
          </p:cNvPr>
          <p:cNvSpPr/>
          <p:nvPr/>
        </p:nvSpPr>
        <p:spPr>
          <a:xfrm>
            <a:off x="4089113" y="2884693"/>
            <a:ext cx="534472" cy="339306"/>
          </a:xfrm>
          <a:custGeom>
            <a:avLst/>
            <a:gdLst>
              <a:gd name="connsiteX0" fmla="*/ 33 w 1804342"/>
              <a:gd name="connsiteY0" fmla="*/ 625006 h 1198518"/>
              <a:gd name="connsiteX1" fmla="*/ 30513 w 1804342"/>
              <a:gd name="connsiteY1" fmla="*/ 552616 h 1198518"/>
              <a:gd name="connsiteX2" fmla="*/ 137193 w 1804342"/>
              <a:gd name="connsiteY2" fmla="*/ 514516 h 1198518"/>
              <a:gd name="connsiteX3" fmla="*/ 205773 w 1804342"/>
              <a:gd name="connsiteY3" fmla="*/ 449746 h 1198518"/>
              <a:gd name="connsiteX4" fmla="*/ 339123 w 1804342"/>
              <a:gd name="connsiteY4" fmla="*/ 266866 h 1198518"/>
              <a:gd name="connsiteX5" fmla="*/ 579153 w 1804342"/>
              <a:gd name="connsiteY5" fmla="*/ 80176 h 1198518"/>
              <a:gd name="connsiteX6" fmla="*/ 933483 w 1804342"/>
              <a:gd name="connsiteY6" fmla="*/ 166 h 1198518"/>
              <a:gd name="connsiteX7" fmla="*/ 1234473 w 1804342"/>
              <a:gd name="connsiteY7" fmla="*/ 64936 h 1198518"/>
              <a:gd name="connsiteX8" fmla="*/ 1482123 w 1804342"/>
              <a:gd name="connsiteY8" fmla="*/ 244006 h 1198518"/>
              <a:gd name="connsiteX9" fmla="*/ 1604043 w 1804342"/>
              <a:gd name="connsiteY9" fmla="*/ 404026 h 1198518"/>
              <a:gd name="connsiteX10" fmla="*/ 1699293 w 1804342"/>
              <a:gd name="connsiteY10" fmla="*/ 476416 h 1198518"/>
              <a:gd name="connsiteX11" fmla="*/ 1783113 w 1804342"/>
              <a:gd name="connsiteY11" fmla="*/ 522136 h 1198518"/>
              <a:gd name="connsiteX12" fmla="*/ 1798353 w 1804342"/>
              <a:gd name="connsiteY12" fmla="*/ 625006 h 1198518"/>
              <a:gd name="connsiteX13" fmla="*/ 1699293 w 1804342"/>
              <a:gd name="connsiteY13" fmla="*/ 674536 h 1198518"/>
              <a:gd name="connsiteX14" fmla="*/ 1630713 w 1804342"/>
              <a:gd name="connsiteY14" fmla="*/ 727876 h 1198518"/>
              <a:gd name="connsiteX15" fmla="*/ 1474503 w 1804342"/>
              <a:gd name="connsiteY15" fmla="*/ 948856 h 1198518"/>
              <a:gd name="connsiteX16" fmla="*/ 1253523 w 1804342"/>
              <a:gd name="connsiteY16" fmla="*/ 1116496 h 1198518"/>
              <a:gd name="connsiteX17" fmla="*/ 1009683 w 1804342"/>
              <a:gd name="connsiteY17" fmla="*/ 1192696 h 1198518"/>
              <a:gd name="connsiteX18" fmla="*/ 739173 w 1804342"/>
              <a:gd name="connsiteY18" fmla="*/ 1181266 h 1198518"/>
              <a:gd name="connsiteX19" fmla="*/ 499143 w 1804342"/>
              <a:gd name="connsiteY19" fmla="*/ 1086016 h 1198518"/>
              <a:gd name="connsiteX20" fmla="*/ 297213 w 1804342"/>
              <a:gd name="connsiteY20" fmla="*/ 914566 h 1198518"/>
              <a:gd name="connsiteX21" fmla="*/ 209583 w 1804342"/>
              <a:gd name="connsiteY21" fmla="*/ 788836 h 1198518"/>
              <a:gd name="connsiteX22" fmla="*/ 144813 w 1804342"/>
              <a:gd name="connsiteY22" fmla="*/ 739306 h 1198518"/>
              <a:gd name="connsiteX23" fmla="*/ 34323 w 1804342"/>
              <a:gd name="connsiteY23" fmla="*/ 701206 h 1198518"/>
              <a:gd name="connsiteX24" fmla="*/ 33 w 1804342"/>
              <a:gd name="connsiteY24" fmla="*/ 625006 h 1198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804342" h="1198518">
                <a:moveTo>
                  <a:pt x="33" y="625006"/>
                </a:moveTo>
                <a:cubicBezTo>
                  <a:pt x="-602" y="600241"/>
                  <a:pt x="7653" y="571031"/>
                  <a:pt x="30513" y="552616"/>
                </a:cubicBezTo>
                <a:cubicBezTo>
                  <a:pt x="53373" y="534201"/>
                  <a:pt x="107983" y="531661"/>
                  <a:pt x="137193" y="514516"/>
                </a:cubicBezTo>
                <a:cubicBezTo>
                  <a:pt x="166403" y="497371"/>
                  <a:pt x="172118" y="491021"/>
                  <a:pt x="205773" y="449746"/>
                </a:cubicBezTo>
                <a:cubicBezTo>
                  <a:pt x="239428" y="408471"/>
                  <a:pt x="276893" y="328461"/>
                  <a:pt x="339123" y="266866"/>
                </a:cubicBezTo>
                <a:cubicBezTo>
                  <a:pt x="401353" y="205271"/>
                  <a:pt x="480093" y="124626"/>
                  <a:pt x="579153" y="80176"/>
                </a:cubicBezTo>
                <a:cubicBezTo>
                  <a:pt x="678213" y="35726"/>
                  <a:pt x="824263" y="2706"/>
                  <a:pt x="933483" y="166"/>
                </a:cubicBezTo>
                <a:cubicBezTo>
                  <a:pt x="1042703" y="-2374"/>
                  <a:pt x="1143033" y="24296"/>
                  <a:pt x="1234473" y="64936"/>
                </a:cubicBezTo>
                <a:cubicBezTo>
                  <a:pt x="1325913" y="105576"/>
                  <a:pt x="1420528" y="187491"/>
                  <a:pt x="1482123" y="244006"/>
                </a:cubicBezTo>
                <a:cubicBezTo>
                  <a:pt x="1543718" y="300521"/>
                  <a:pt x="1567848" y="365291"/>
                  <a:pt x="1604043" y="404026"/>
                </a:cubicBezTo>
                <a:cubicBezTo>
                  <a:pt x="1640238" y="442761"/>
                  <a:pt x="1669448" y="456731"/>
                  <a:pt x="1699293" y="476416"/>
                </a:cubicBezTo>
                <a:cubicBezTo>
                  <a:pt x="1729138" y="496101"/>
                  <a:pt x="1766603" y="497371"/>
                  <a:pt x="1783113" y="522136"/>
                </a:cubicBezTo>
                <a:cubicBezTo>
                  <a:pt x="1799623" y="546901"/>
                  <a:pt x="1812323" y="599606"/>
                  <a:pt x="1798353" y="625006"/>
                </a:cubicBezTo>
                <a:cubicBezTo>
                  <a:pt x="1784383" y="650406"/>
                  <a:pt x="1727233" y="657391"/>
                  <a:pt x="1699293" y="674536"/>
                </a:cubicBezTo>
                <a:cubicBezTo>
                  <a:pt x="1671353" y="691681"/>
                  <a:pt x="1668178" y="682156"/>
                  <a:pt x="1630713" y="727876"/>
                </a:cubicBezTo>
                <a:cubicBezTo>
                  <a:pt x="1593248" y="773596"/>
                  <a:pt x="1537368" y="884086"/>
                  <a:pt x="1474503" y="948856"/>
                </a:cubicBezTo>
                <a:cubicBezTo>
                  <a:pt x="1411638" y="1013626"/>
                  <a:pt x="1330993" y="1075856"/>
                  <a:pt x="1253523" y="1116496"/>
                </a:cubicBezTo>
                <a:cubicBezTo>
                  <a:pt x="1176053" y="1157136"/>
                  <a:pt x="1095408" y="1181901"/>
                  <a:pt x="1009683" y="1192696"/>
                </a:cubicBezTo>
                <a:cubicBezTo>
                  <a:pt x="923958" y="1203491"/>
                  <a:pt x="824263" y="1199046"/>
                  <a:pt x="739173" y="1181266"/>
                </a:cubicBezTo>
                <a:cubicBezTo>
                  <a:pt x="654083" y="1163486"/>
                  <a:pt x="572803" y="1130466"/>
                  <a:pt x="499143" y="1086016"/>
                </a:cubicBezTo>
                <a:cubicBezTo>
                  <a:pt x="425483" y="1041566"/>
                  <a:pt x="345473" y="964096"/>
                  <a:pt x="297213" y="914566"/>
                </a:cubicBezTo>
                <a:cubicBezTo>
                  <a:pt x="248953" y="865036"/>
                  <a:pt x="234983" y="818046"/>
                  <a:pt x="209583" y="788836"/>
                </a:cubicBezTo>
                <a:cubicBezTo>
                  <a:pt x="184183" y="759626"/>
                  <a:pt x="174023" y="753911"/>
                  <a:pt x="144813" y="739306"/>
                </a:cubicBezTo>
                <a:cubicBezTo>
                  <a:pt x="115603" y="724701"/>
                  <a:pt x="57818" y="719621"/>
                  <a:pt x="34323" y="701206"/>
                </a:cubicBezTo>
                <a:cubicBezTo>
                  <a:pt x="10828" y="682791"/>
                  <a:pt x="668" y="649771"/>
                  <a:pt x="33" y="625006"/>
                </a:cubicBezTo>
                <a:close/>
              </a:path>
            </a:pathLst>
          </a:custGeom>
          <a:solidFill>
            <a:srgbClr val="FFFF00"/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" name="Flowchart: Delay 29">
            <a:extLst>
              <a:ext uri="{FF2B5EF4-FFF2-40B4-BE49-F238E27FC236}">
                <a16:creationId xmlns:a16="http://schemas.microsoft.com/office/drawing/2014/main" id="{55B97BE9-136D-4634-B5A9-B02266C83C0D}"/>
              </a:ext>
            </a:extLst>
          </p:cNvPr>
          <p:cNvSpPr/>
          <p:nvPr/>
        </p:nvSpPr>
        <p:spPr>
          <a:xfrm rot="5400000">
            <a:off x="1320834" y="2548615"/>
            <a:ext cx="202150" cy="1563672"/>
          </a:xfrm>
          <a:prstGeom prst="flowChartDelay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8EC11D7C-D145-41FC-B520-BF0AB7578CDC}"/>
              </a:ext>
            </a:extLst>
          </p:cNvPr>
          <p:cNvCxnSpPr>
            <a:cxnSpLocks/>
          </p:cNvCxnSpPr>
          <p:nvPr/>
        </p:nvCxnSpPr>
        <p:spPr>
          <a:xfrm flipV="1">
            <a:off x="773234" y="1918351"/>
            <a:ext cx="648680" cy="132775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76C5A51-86EB-47A0-BE7C-BFE9F76A1A78}"/>
              </a:ext>
            </a:extLst>
          </p:cNvPr>
          <p:cNvCxnSpPr>
            <a:cxnSpLocks/>
          </p:cNvCxnSpPr>
          <p:nvPr/>
        </p:nvCxnSpPr>
        <p:spPr>
          <a:xfrm flipH="1" flipV="1">
            <a:off x="1421910" y="1914146"/>
            <a:ext cx="648680" cy="132775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: Top Corners Rounded 32">
            <a:extLst>
              <a:ext uri="{FF2B5EF4-FFF2-40B4-BE49-F238E27FC236}">
                <a16:creationId xmlns:a16="http://schemas.microsoft.com/office/drawing/2014/main" id="{B0A55396-1882-4816-BAB4-05BA6646938E}"/>
              </a:ext>
            </a:extLst>
          </p:cNvPr>
          <p:cNvSpPr/>
          <p:nvPr/>
        </p:nvSpPr>
        <p:spPr>
          <a:xfrm>
            <a:off x="2556299" y="3803264"/>
            <a:ext cx="951514" cy="268382"/>
          </a:xfrm>
          <a:prstGeom prst="round2Same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" name="Rectangle: Top Corners Rounded 33">
            <a:extLst>
              <a:ext uri="{FF2B5EF4-FFF2-40B4-BE49-F238E27FC236}">
                <a16:creationId xmlns:a16="http://schemas.microsoft.com/office/drawing/2014/main" id="{A63B5DE7-6118-429E-98F9-8AC102CA0E49}"/>
              </a:ext>
            </a:extLst>
          </p:cNvPr>
          <p:cNvSpPr/>
          <p:nvPr/>
        </p:nvSpPr>
        <p:spPr>
          <a:xfrm>
            <a:off x="2962697" y="1750593"/>
            <a:ext cx="138721" cy="2079971"/>
          </a:xfrm>
          <a:prstGeom prst="round2Same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37CAE7D2-6596-421A-924D-E920BB774118}"/>
              </a:ext>
            </a:extLst>
          </p:cNvPr>
          <p:cNvSpPr/>
          <p:nvPr/>
        </p:nvSpPr>
        <p:spPr>
          <a:xfrm>
            <a:off x="1374452" y="1845965"/>
            <a:ext cx="3330301" cy="8521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" name="Flowchart: Delay 35">
            <a:extLst>
              <a:ext uri="{FF2B5EF4-FFF2-40B4-BE49-F238E27FC236}">
                <a16:creationId xmlns:a16="http://schemas.microsoft.com/office/drawing/2014/main" id="{E4EB2E3F-CB6F-431C-933D-A38BA6C912E7}"/>
              </a:ext>
            </a:extLst>
          </p:cNvPr>
          <p:cNvSpPr/>
          <p:nvPr/>
        </p:nvSpPr>
        <p:spPr>
          <a:xfrm rot="5400000">
            <a:off x="4539225" y="2548618"/>
            <a:ext cx="202150" cy="1563672"/>
          </a:xfrm>
          <a:prstGeom prst="flowChartDelay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B48AB1A0-B923-4388-B76C-C99BCD6FDEE5}"/>
              </a:ext>
            </a:extLst>
          </p:cNvPr>
          <p:cNvCxnSpPr>
            <a:cxnSpLocks/>
          </p:cNvCxnSpPr>
          <p:nvPr/>
        </p:nvCxnSpPr>
        <p:spPr>
          <a:xfrm flipV="1">
            <a:off x="3991622" y="1920778"/>
            <a:ext cx="648680" cy="132775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C9626C0E-2F4B-439E-872A-59AC9A058536}"/>
              </a:ext>
            </a:extLst>
          </p:cNvPr>
          <p:cNvCxnSpPr>
            <a:cxnSpLocks/>
          </p:cNvCxnSpPr>
          <p:nvPr/>
        </p:nvCxnSpPr>
        <p:spPr>
          <a:xfrm flipH="1" flipV="1">
            <a:off x="4640301" y="1916571"/>
            <a:ext cx="648680" cy="132775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Group 38">
            <a:extLst>
              <a:ext uri="{FF2B5EF4-FFF2-40B4-BE49-F238E27FC236}">
                <a16:creationId xmlns:a16="http://schemas.microsoft.com/office/drawing/2014/main" id="{C428A07D-F263-48D3-B60B-39B11000F95A}"/>
              </a:ext>
            </a:extLst>
          </p:cNvPr>
          <p:cNvGrpSpPr/>
          <p:nvPr/>
        </p:nvGrpSpPr>
        <p:grpSpPr>
          <a:xfrm>
            <a:off x="6580475" y="1786255"/>
            <a:ext cx="4782065" cy="2321053"/>
            <a:chOff x="1024869" y="2013458"/>
            <a:chExt cx="2160000" cy="1080000"/>
          </a:xfrm>
        </p:grpSpPr>
        <p:sp>
          <p:nvSpPr>
            <p:cNvPr id="40" name="Flowchart: Delay 39">
              <a:extLst>
                <a:ext uri="{FF2B5EF4-FFF2-40B4-BE49-F238E27FC236}">
                  <a16:creationId xmlns:a16="http://schemas.microsoft.com/office/drawing/2014/main" id="{E54C110B-BFF3-4EB7-B597-07ECF688F9FA}"/>
                </a:ext>
              </a:extLst>
            </p:cNvPr>
            <p:cNvSpPr/>
            <p:nvPr/>
          </p:nvSpPr>
          <p:spPr>
            <a:xfrm rot="5400000">
              <a:off x="1330984" y="2381480"/>
              <a:ext cx="94062" cy="706292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5E766755-B3BF-4556-AAC0-A9633E81C9F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5016" y="2077567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E17F5A59-043E-43BF-BA84-CE67246B136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378016" y="2075610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Rectangle: Top Corners Rounded 42">
              <a:extLst>
                <a:ext uri="{FF2B5EF4-FFF2-40B4-BE49-F238E27FC236}">
                  <a16:creationId xmlns:a16="http://schemas.microsoft.com/office/drawing/2014/main" id="{001F1AEB-1AAB-4B9F-B640-6528B6B8F4A1}"/>
                </a:ext>
              </a:extLst>
            </p:cNvPr>
            <p:cNvSpPr/>
            <p:nvPr/>
          </p:nvSpPr>
          <p:spPr>
            <a:xfrm>
              <a:off x="1890405" y="2968578"/>
              <a:ext cx="429787" cy="124880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" name="Rectangle: Top Corners Rounded 43">
              <a:extLst>
                <a:ext uri="{FF2B5EF4-FFF2-40B4-BE49-F238E27FC236}">
                  <a16:creationId xmlns:a16="http://schemas.microsoft.com/office/drawing/2014/main" id="{70E25BC0-04DE-48B8-9A47-6A838F62797C}"/>
                </a:ext>
              </a:extLst>
            </p:cNvPr>
            <p:cNvSpPr/>
            <p:nvPr/>
          </p:nvSpPr>
          <p:spPr>
            <a:xfrm>
              <a:off x="2073970" y="2013458"/>
              <a:ext cx="62659" cy="967823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" name="Rectangle: Rounded Corners 44">
              <a:extLst>
                <a:ext uri="{FF2B5EF4-FFF2-40B4-BE49-F238E27FC236}">
                  <a16:creationId xmlns:a16="http://schemas.microsoft.com/office/drawing/2014/main" id="{67A3C3FD-EB7B-44D8-AF01-8A8199E8B983}"/>
                </a:ext>
              </a:extLst>
            </p:cNvPr>
            <p:cNvSpPr/>
            <p:nvPr/>
          </p:nvSpPr>
          <p:spPr>
            <a:xfrm>
              <a:off x="1356579" y="2041769"/>
              <a:ext cx="1504256" cy="39649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" name="Flowchart: Delay 45">
              <a:extLst>
                <a:ext uri="{FF2B5EF4-FFF2-40B4-BE49-F238E27FC236}">
                  <a16:creationId xmlns:a16="http://schemas.microsoft.com/office/drawing/2014/main" id="{73B8C1B1-414C-4615-BB4E-FEF57BCD385A}"/>
                </a:ext>
              </a:extLst>
            </p:cNvPr>
            <p:cNvSpPr/>
            <p:nvPr/>
          </p:nvSpPr>
          <p:spPr>
            <a:xfrm rot="5400000">
              <a:off x="2784692" y="2381481"/>
              <a:ext cx="94062" cy="706292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6E062F22-7586-4E72-9488-776940F8A23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8723" y="2078696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9F86BEFA-4985-4CB0-B737-E266AEC6183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831723" y="2076739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Rectangle 48">
            <a:extLst>
              <a:ext uri="{FF2B5EF4-FFF2-40B4-BE49-F238E27FC236}">
                <a16:creationId xmlns:a16="http://schemas.microsoft.com/office/drawing/2014/main" id="{B1CB6A55-9B95-4C61-86E6-27A1A073302F}"/>
              </a:ext>
            </a:extLst>
          </p:cNvPr>
          <p:cNvSpPr/>
          <p:nvPr/>
        </p:nvSpPr>
        <p:spPr>
          <a:xfrm>
            <a:off x="8092833" y="646030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1</a:t>
            </a:r>
            <a:endParaRPr lang="en-GB" sz="20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4122124"/>
      </p:ext>
    </p:extLst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40: Balancing scales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E369929-58E1-45A2-A7C3-8E540C54772A}"/>
              </a:ext>
            </a:extLst>
          </p:cNvPr>
          <p:cNvGrpSpPr/>
          <p:nvPr/>
        </p:nvGrpSpPr>
        <p:grpSpPr>
          <a:xfrm>
            <a:off x="7161762" y="2611915"/>
            <a:ext cx="454301" cy="619887"/>
            <a:chOff x="3154066" y="4216311"/>
            <a:chExt cx="1327187" cy="1956189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C45A3B01-9159-4388-BFDB-FC497F4369A2}"/>
                </a:ext>
              </a:extLst>
            </p:cNvPr>
            <p:cNvSpPr/>
            <p:nvPr/>
          </p:nvSpPr>
          <p:spPr>
            <a:xfrm>
              <a:off x="3154066" y="4571989"/>
              <a:ext cx="1327187" cy="1600511"/>
            </a:xfrm>
            <a:custGeom>
              <a:avLst/>
              <a:gdLst>
                <a:gd name="connsiteX0" fmla="*/ 664521 w 1327187"/>
                <a:gd name="connsiteY0" fmla="*/ 100 h 1600511"/>
                <a:gd name="connsiteX1" fmla="*/ 443942 w 1327187"/>
                <a:gd name="connsiteY1" fmla="*/ 40205 h 1600511"/>
                <a:gd name="connsiteX2" fmla="*/ 311595 w 1327187"/>
                <a:gd name="connsiteY2" fmla="*/ 204636 h 1600511"/>
                <a:gd name="connsiteX3" fmla="*/ 271489 w 1327187"/>
                <a:gd name="connsiteY3" fmla="*/ 401152 h 1600511"/>
                <a:gd name="connsiteX4" fmla="*/ 255447 w 1327187"/>
                <a:gd name="connsiteY4" fmla="*/ 577615 h 1600511"/>
                <a:gd name="connsiteX5" fmla="*/ 211331 w 1327187"/>
                <a:gd name="connsiteY5" fmla="*/ 701942 h 1600511"/>
                <a:gd name="connsiteX6" fmla="*/ 99037 w 1327187"/>
                <a:gd name="connsiteY6" fmla="*/ 838300 h 1600511"/>
                <a:gd name="connsiteX7" fmla="*/ 10805 w 1327187"/>
                <a:gd name="connsiteY7" fmla="*/ 1034815 h 1600511"/>
                <a:gd name="connsiteX8" fmla="*/ 18826 w 1327187"/>
                <a:gd name="connsiteY8" fmla="*/ 1287479 h 1600511"/>
                <a:gd name="connsiteX9" fmla="*/ 167216 w 1327187"/>
                <a:gd name="connsiteY9" fmla="*/ 1516079 h 1600511"/>
                <a:gd name="connsiteX10" fmla="*/ 484047 w 1327187"/>
                <a:gd name="connsiteY10" fmla="*/ 1600300 h 1600511"/>
                <a:gd name="connsiteX11" fmla="*/ 632437 w 1327187"/>
                <a:gd name="connsiteY11" fmla="*/ 1540142 h 1600511"/>
                <a:gd name="connsiteX12" fmla="*/ 696605 w 1327187"/>
                <a:gd name="connsiteY12" fmla="*/ 1540142 h 1600511"/>
                <a:gd name="connsiteX13" fmla="*/ 792858 w 1327187"/>
                <a:gd name="connsiteY13" fmla="*/ 1580247 h 1600511"/>
                <a:gd name="connsiteX14" fmla="*/ 1001405 w 1327187"/>
                <a:gd name="connsiteY14" fmla="*/ 1584257 h 1600511"/>
                <a:gd name="connsiteX15" fmla="*/ 1189900 w 1327187"/>
                <a:gd name="connsiteY15" fmla="*/ 1496026 h 1600511"/>
                <a:gd name="connsiteX16" fmla="*/ 1294174 w 1327187"/>
                <a:gd name="connsiteY16" fmla="*/ 1303521 h 1600511"/>
                <a:gd name="connsiteX17" fmla="*/ 1322247 w 1327187"/>
                <a:gd name="connsiteY17" fmla="*/ 1050857 h 1600511"/>
                <a:gd name="connsiteX18" fmla="*/ 1205942 w 1327187"/>
                <a:gd name="connsiteY18" fmla="*/ 810226 h 1600511"/>
                <a:gd name="connsiteX19" fmla="*/ 1085626 w 1327187"/>
                <a:gd name="connsiteY19" fmla="*/ 629752 h 1600511"/>
                <a:gd name="connsiteX20" fmla="*/ 1045521 w 1327187"/>
                <a:gd name="connsiteY20" fmla="*/ 320942 h 1600511"/>
                <a:gd name="connsiteX21" fmla="*/ 977342 w 1327187"/>
                <a:gd name="connsiteY21" fmla="*/ 140468 h 1600511"/>
                <a:gd name="connsiteX22" fmla="*/ 853016 w 1327187"/>
                <a:gd name="connsiteY22" fmla="*/ 32184 h 1600511"/>
                <a:gd name="connsiteX23" fmla="*/ 664521 w 1327187"/>
                <a:gd name="connsiteY23" fmla="*/ 100 h 1600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27187" h="1600511">
                  <a:moveTo>
                    <a:pt x="664521" y="100"/>
                  </a:moveTo>
                  <a:cubicBezTo>
                    <a:pt x="596342" y="1437"/>
                    <a:pt x="502763" y="6116"/>
                    <a:pt x="443942" y="40205"/>
                  </a:cubicBezTo>
                  <a:cubicBezTo>
                    <a:pt x="385121" y="74294"/>
                    <a:pt x="340337" y="144478"/>
                    <a:pt x="311595" y="204636"/>
                  </a:cubicBezTo>
                  <a:cubicBezTo>
                    <a:pt x="282853" y="264794"/>
                    <a:pt x="280847" y="338989"/>
                    <a:pt x="271489" y="401152"/>
                  </a:cubicBezTo>
                  <a:cubicBezTo>
                    <a:pt x="262131" y="463315"/>
                    <a:pt x="265473" y="527483"/>
                    <a:pt x="255447" y="577615"/>
                  </a:cubicBezTo>
                  <a:cubicBezTo>
                    <a:pt x="245421" y="627747"/>
                    <a:pt x="237399" y="658495"/>
                    <a:pt x="211331" y="701942"/>
                  </a:cubicBezTo>
                  <a:cubicBezTo>
                    <a:pt x="185263" y="745389"/>
                    <a:pt x="132458" y="782821"/>
                    <a:pt x="99037" y="838300"/>
                  </a:cubicBezTo>
                  <a:cubicBezTo>
                    <a:pt x="65616" y="893779"/>
                    <a:pt x="24173" y="959952"/>
                    <a:pt x="10805" y="1034815"/>
                  </a:cubicBezTo>
                  <a:cubicBezTo>
                    <a:pt x="-2563" y="1109678"/>
                    <a:pt x="-7243" y="1207268"/>
                    <a:pt x="18826" y="1287479"/>
                  </a:cubicBezTo>
                  <a:cubicBezTo>
                    <a:pt x="44895" y="1367690"/>
                    <a:pt x="89679" y="1463942"/>
                    <a:pt x="167216" y="1516079"/>
                  </a:cubicBezTo>
                  <a:cubicBezTo>
                    <a:pt x="244753" y="1568216"/>
                    <a:pt x="406510" y="1596290"/>
                    <a:pt x="484047" y="1600300"/>
                  </a:cubicBezTo>
                  <a:cubicBezTo>
                    <a:pt x="561584" y="1604310"/>
                    <a:pt x="597011" y="1550168"/>
                    <a:pt x="632437" y="1540142"/>
                  </a:cubicBezTo>
                  <a:cubicBezTo>
                    <a:pt x="667863" y="1530116"/>
                    <a:pt x="669868" y="1533458"/>
                    <a:pt x="696605" y="1540142"/>
                  </a:cubicBezTo>
                  <a:cubicBezTo>
                    <a:pt x="723342" y="1546826"/>
                    <a:pt x="742058" y="1572895"/>
                    <a:pt x="792858" y="1580247"/>
                  </a:cubicBezTo>
                  <a:cubicBezTo>
                    <a:pt x="843658" y="1587599"/>
                    <a:pt x="935231" y="1598294"/>
                    <a:pt x="1001405" y="1584257"/>
                  </a:cubicBezTo>
                  <a:cubicBezTo>
                    <a:pt x="1067579" y="1570220"/>
                    <a:pt x="1141105" y="1542815"/>
                    <a:pt x="1189900" y="1496026"/>
                  </a:cubicBezTo>
                  <a:cubicBezTo>
                    <a:pt x="1238695" y="1449237"/>
                    <a:pt x="1272116" y="1377716"/>
                    <a:pt x="1294174" y="1303521"/>
                  </a:cubicBezTo>
                  <a:cubicBezTo>
                    <a:pt x="1316232" y="1229326"/>
                    <a:pt x="1336952" y="1133073"/>
                    <a:pt x="1322247" y="1050857"/>
                  </a:cubicBezTo>
                  <a:cubicBezTo>
                    <a:pt x="1307542" y="968641"/>
                    <a:pt x="1245379" y="880410"/>
                    <a:pt x="1205942" y="810226"/>
                  </a:cubicBezTo>
                  <a:cubicBezTo>
                    <a:pt x="1166505" y="740042"/>
                    <a:pt x="1112363" y="711299"/>
                    <a:pt x="1085626" y="629752"/>
                  </a:cubicBezTo>
                  <a:cubicBezTo>
                    <a:pt x="1058889" y="548205"/>
                    <a:pt x="1063568" y="402489"/>
                    <a:pt x="1045521" y="320942"/>
                  </a:cubicBezTo>
                  <a:cubicBezTo>
                    <a:pt x="1027474" y="239395"/>
                    <a:pt x="1009426" y="188594"/>
                    <a:pt x="977342" y="140468"/>
                  </a:cubicBezTo>
                  <a:cubicBezTo>
                    <a:pt x="945258" y="92342"/>
                    <a:pt x="903816" y="53573"/>
                    <a:pt x="853016" y="32184"/>
                  </a:cubicBezTo>
                  <a:cubicBezTo>
                    <a:pt x="802216" y="10795"/>
                    <a:pt x="732700" y="-1237"/>
                    <a:pt x="664521" y="10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C0D9FAB-055E-4AA5-88F3-41FF8031ECB4}"/>
                </a:ext>
              </a:extLst>
            </p:cNvPr>
            <p:cNvSpPr/>
            <p:nvPr/>
          </p:nvSpPr>
          <p:spPr>
            <a:xfrm>
              <a:off x="3780459" y="4216311"/>
              <a:ext cx="56374" cy="352926"/>
            </a:xfrm>
            <a:custGeom>
              <a:avLst/>
              <a:gdLst>
                <a:gd name="connsiteX0" fmla="*/ 56374 w 56374"/>
                <a:gd name="connsiteY0" fmla="*/ 352926 h 352926"/>
                <a:gd name="connsiteX1" fmla="*/ 227 w 56374"/>
                <a:gd name="connsiteY1" fmla="*/ 116305 h 352926"/>
                <a:gd name="connsiteX2" fmla="*/ 40332 w 56374"/>
                <a:gd name="connsiteY2" fmla="*/ 0 h 35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374" h="352926">
                  <a:moveTo>
                    <a:pt x="56374" y="352926"/>
                  </a:moveTo>
                  <a:cubicBezTo>
                    <a:pt x="29637" y="264026"/>
                    <a:pt x="2901" y="175126"/>
                    <a:pt x="227" y="116305"/>
                  </a:cubicBezTo>
                  <a:cubicBezTo>
                    <a:pt x="-2447" y="57484"/>
                    <a:pt x="18942" y="28742"/>
                    <a:pt x="40332" y="0"/>
                  </a:cubicBezTo>
                </a:path>
              </a:pathLst>
            </a:custGeom>
            <a:noFill/>
            <a:ln w="19050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D589710-4266-4855-8789-8630A48FAFFA}"/>
              </a:ext>
            </a:extLst>
          </p:cNvPr>
          <p:cNvGrpSpPr/>
          <p:nvPr/>
        </p:nvGrpSpPr>
        <p:grpSpPr>
          <a:xfrm>
            <a:off x="4696808" y="2613862"/>
            <a:ext cx="454301" cy="619887"/>
            <a:chOff x="3154066" y="4216311"/>
            <a:chExt cx="1327187" cy="1956189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67D011A-2C11-4F2A-9D30-2358C4944CCD}"/>
                </a:ext>
              </a:extLst>
            </p:cNvPr>
            <p:cNvSpPr/>
            <p:nvPr/>
          </p:nvSpPr>
          <p:spPr>
            <a:xfrm>
              <a:off x="3154066" y="4571989"/>
              <a:ext cx="1327187" cy="1600511"/>
            </a:xfrm>
            <a:custGeom>
              <a:avLst/>
              <a:gdLst>
                <a:gd name="connsiteX0" fmla="*/ 664521 w 1327187"/>
                <a:gd name="connsiteY0" fmla="*/ 100 h 1600511"/>
                <a:gd name="connsiteX1" fmla="*/ 443942 w 1327187"/>
                <a:gd name="connsiteY1" fmla="*/ 40205 h 1600511"/>
                <a:gd name="connsiteX2" fmla="*/ 311595 w 1327187"/>
                <a:gd name="connsiteY2" fmla="*/ 204636 h 1600511"/>
                <a:gd name="connsiteX3" fmla="*/ 271489 w 1327187"/>
                <a:gd name="connsiteY3" fmla="*/ 401152 h 1600511"/>
                <a:gd name="connsiteX4" fmla="*/ 255447 w 1327187"/>
                <a:gd name="connsiteY4" fmla="*/ 577615 h 1600511"/>
                <a:gd name="connsiteX5" fmla="*/ 211331 w 1327187"/>
                <a:gd name="connsiteY5" fmla="*/ 701942 h 1600511"/>
                <a:gd name="connsiteX6" fmla="*/ 99037 w 1327187"/>
                <a:gd name="connsiteY6" fmla="*/ 838300 h 1600511"/>
                <a:gd name="connsiteX7" fmla="*/ 10805 w 1327187"/>
                <a:gd name="connsiteY7" fmla="*/ 1034815 h 1600511"/>
                <a:gd name="connsiteX8" fmla="*/ 18826 w 1327187"/>
                <a:gd name="connsiteY8" fmla="*/ 1287479 h 1600511"/>
                <a:gd name="connsiteX9" fmla="*/ 167216 w 1327187"/>
                <a:gd name="connsiteY9" fmla="*/ 1516079 h 1600511"/>
                <a:gd name="connsiteX10" fmla="*/ 484047 w 1327187"/>
                <a:gd name="connsiteY10" fmla="*/ 1600300 h 1600511"/>
                <a:gd name="connsiteX11" fmla="*/ 632437 w 1327187"/>
                <a:gd name="connsiteY11" fmla="*/ 1540142 h 1600511"/>
                <a:gd name="connsiteX12" fmla="*/ 696605 w 1327187"/>
                <a:gd name="connsiteY12" fmla="*/ 1540142 h 1600511"/>
                <a:gd name="connsiteX13" fmla="*/ 792858 w 1327187"/>
                <a:gd name="connsiteY13" fmla="*/ 1580247 h 1600511"/>
                <a:gd name="connsiteX14" fmla="*/ 1001405 w 1327187"/>
                <a:gd name="connsiteY14" fmla="*/ 1584257 h 1600511"/>
                <a:gd name="connsiteX15" fmla="*/ 1189900 w 1327187"/>
                <a:gd name="connsiteY15" fmla="*/ 1496026 h 1600511"/>
                <a:gd name="connsiteX16" fmla="*/ 1294174 w 1327187"/>
                <a:gd name="connsiteY16" fmla="*/ 1303521 h 1600511"/>
                <a:gd name="connsiteX17" fmla="*/ 1322247 w 1327187"/>
                <a:gd name="connsiteY17" fmla="*/ 1050857 h 1600511"/>
                <a:gd name="connsiteX18" fmla="*/ 1205942 w 1327187"/>
                <a:gd name="connsiteY18" fmla="*/ 810226 h 1600511"/>
                <a:gd name="connsiteX19" fmla="*/ 1085626 w 1327187"/>
                <a:gd name="connsiteY19" fmla="*/ 629752 h 1600511"/>
                <a:gd name="connsiteX20" fmla="*/ 1045521 w 1327187"/>
                <a:gd name="connsiteY20" fmla="*/ 320942 h 1600511"/>
                <a:gd name="connsiteX21" fmla="*/ 977342 w 1327187"/>
                <a:gd name="connsiteY21" fmla="*/ 140468 h 1600511"/>
                <a:gd name="connsiteX22" fmla="*/ 853016 w 1327187"/>
                <a:gd name="connsiteY22" fmla="*/ 32184 h 1600511"/>
                <a:gd name="connsiteX23" fmla="*/ 664521 w 1327187"/>
                <a:gd name="connsiteY23" fmla="*/ 100 h 1600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27187" h="1600511">
                  <a:moveTo>
                    <a:pt x="664521" y="100"/>
                  </a:moveTo>
                  <a:cubicBezTo>
                    <a:pt x="596342" y="1437"/>
                    <a:pt x="502763" y="6116"/>
                    <a:pt x="443942" y="40205"/>
                  </a:cubicBezTo>
                  <a:cubicBezTo>
                    <a:pt x="385121" y="74294"/>
                    <a:pt x="340337" y="144478"/>
                    <a:pt x="311595" y="204636"/>
                  </a:cubicBezTo>
                  <a:cubicBezTo>
                    <a:pt x="282853" y="264794"/>
                    <a:pt x="280847" y="338989"/>
                    <a:pt x="271489" y="401152"/>
                  </a:cubicBezTo>
                  <a:cubicBezTo>
                    <a:pt x="262131" y="463315"/>
                    <a:pt x="265473" y="527483"/>
                    <a:pt x="255447" y="577615"/>
                  </a:cubicBezTo>
                  <a:cubicBezTo>
                    <a:pt x="245421" y="627747"/>
                    <a:pt x="237399" y="658495"/>
                    <a:pt x="211331" y="701942"/>
                  </a:cubicBezTo>
                  <a:cubicBezTo>
                    <a:pt x="185263" y="745389"/>
                    <a:pt x="132458" y="782821"/>
                    <a:pt x="99037" y="838300"/>
                  </a:cubicBezTo>
                  <a:cubicBezTo>
                    <a:pt x="65616" y="893779"/>
                    <a:pt x="24173" y="959952"/>
                    <a:pt x="10805" y="1034815"/>
                  </a:cubicBezTo>
                  <a:cubicBezTo>
                    <a:pt x="-2563" y="1109678"/>
                    <a:pt x="-7243" y="1207268"/>
                    <a:pt x="18826" y="1287479"/>
                  </a:cubicBezTo>
                  <a:cubicBezTo>
                    <a:pt x="44895" y="1367690"/>
                    <a:pt x="89679" y="1463942"/>
                    <a:pt x="167216" y="1516079"/>
                  </a:cubicBezTo>
                  <a:cubicBezTo>
                    <a:pt x="244753" y="1568216"/>
                    <a:pt x="406510" y="1596290"/>
                    <a:pt x="484047" y="1600300"/>
                  </a:cubicBezTo>
                  <a:cubicBezTo>
                    <a:pt x="561584" y="1604310"/>
                    <a:pt x="597011" y="1550168"/>
                    <a:pt x="632437" y="1540142"/>
                  </a:cubicBezTo>
                  <a:cubicBezTo>
                    <a:pt x="667863" y="1530116"/>
                    <a:pt x="669868" y="1533458"/>
                    <a:pt x="696605" y="1540142"/>
                  </a:cubicBezTo>
                  <a:cubicBezTo>
                    <a:pt x="723342" y="1546826"/>
                    <a:pt x="742058" y="1572895"/>
                    <a:pt x="792858" y="1580247"/>
                  </a:cubicBezTo>
                  <a:cubicBezTo>
                    <a:pt x="843658" y="1587599"/>
                    <a:pt x="935231" y="1598294"/>
                    <a:pt x="1001405" y="1584257"/>
                  </a:cubicBezTo>
                  <a:cubicBezTo>
                    <a:pt x="1067579" y="1570220"/>
                    <a:pt x="1141105" y="1542815"/>
                    <a:pt x="1189900" y="1496026"/>
                  </a:cubicBezTo>
                  <a:cubicBezTo>
                    <a:pt x="1238695" y="1449237"/>
                    <a:pt x="1272116" y="1377716"/>
                    <a:pt x="1294174" y="1303521"/>
                  </a:cubicBezTo>
                  <a:cubicBezTo>
                    <a:pt x="1316232" y="1229326"/>
                    <a:pt x="1336952" y="1133073"/>
                    <a:pt x="1322247" y="1050857"/>
                  </a:cubicBezTo>
                  <a:cubicBezTo>
                    <a:pt x="1307542" y="968641"/>
                    <a:pt x="1245379" y="880410"/>
                    <a:pt x="1205942" y="810226"/>
                  </a:cubicBezTo>
                  <a:cubicBezTo>
                    <a:pt x="1166505" y="740042"/>
                    <a:pt x="1112363" y="711299"/>
                    <a:pt x="1085626" y="629752"/>
                  </a:cubicBezTo>
                  <a:cubicBezTo>
                    <a:pt x="1058889" y="548205"/>
                    <a:pt x="1063568" y="402489"/>
                    <a:pt x="1045521" y="320942"/>
                  </a:cubicBezTo>
                  <a:cubicBezTo>
                    <a:pt x="1027474" y="239395"/>
                    <a:pt x="1009426" y="188594"/>
                    <a:pt x="977342" y="140468"/>
                  </a:cubicBezTo>
                  <a:cubicBezTo>
                    <a:pt x="945258" y="92342"/>
                    <a:pt x="903816" y="53573"/>
                    <a:pt x="853016" y="32184"/>
                  </a:cubicBezTo>
                  <a:cubicBezTo>
                    <a:pt x="802216" y="10795"/>
                    <a:pt x="732700" y="-1237"/>
                    <a:pt x="664521" y="10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19059C4-B437-47BC-8B7B-8EC02E5B395F}"/>
                </a:ext>
              </a:extLst>
            </p:cNvPr>
            <p:cNvSpPr/>
            <p:nvPr/>
          </p:nvSpPr>
          <p:spPr>
            <a:xfrm>
              <a:off x="3780459" y="4216311"/>
              <a:ext cx="56374" cy="352926"/>
            </a:xfrm>
            <a:custGeom>
              <a:avLst/>
              <a:gdLst>
                <a:gd name="connsiteX0" fmla="*/ 56374 w 56374"/>
                <a:gd name="connsiteY0" fmla="*/ 352926 h 352926"/>
                <a:gd name="connsiteX1" fmla="*/ 227 w 56374"/>
                <a:gd name="connsiteY1" fmla="*/ 116305 h 352926"/>
                <a:gd name="connsiteX2" fmla="*/ 40332 w 56374"/>
                <a:gd name="connsiteY2" fmla="*/ 0 h 35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374" h="352926">
                  <a:moveTo>
                    <a:pt x="56374" y="352926"/>
                  </a:moveTo>
                  <a:cubicBezTo>
                    <a:pt x="29637" y="264026"/>
                    <a:pt x="2901" y="175126"/>
                    <a:pt x="227" y="116305"/>
                  </a:cubicBezTo>
                  <a:cubicBezTo>
                    <a:pt x="-2447" y="57484"/>
                    <a:pt x="18942" y="28742"/>
                    <a:pt x="40332" y="0"/>
                  </a:cubicBezTo>
                </a:path>
              </a:pathLst>
            </a:custGeom>
            <a:noFill/>
            <a:ln w="19050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0DFBF0BD-F581-4DF6-B64C-226FBDD861DB}"/>
              </a:ext>
            </a:extLst>
          </p:cNvPr>
          <p:cNvSpPr/>
          <p:nvPr/>
        </p:nvSpPr>
        <p:spPr>
          <a:xfrm>
            <a:off x="10018554" y="2900962"/>
            <a:ext cx="534472" cy="339306"/>
          </a:xfrm>
          <a:custGeom>
            <a:avLst/>
            <a:gdLst>
              <a:gd name="connsiteX0" fmla="*/ 33 w 1804342"/>
              <a:gd name="connsiteY0" fmla="*/ 625006 h 1198518"/>
              <a:gd name="connsiteX1" fmla="*/ 30513 w 1804342"/>
              <a:gd name="connsiteY1" fmla="*/ 552616 h 1198518"/>
              <a:gd name="connsiteX2" fmla="*/ 137193 w 1804342"/>
              <a:gd name="connsiteY2" fmla="*/ 514516 h 1198518"/>
              <a:gd name="connsiteX3" fmla="*/ 205773 w 1804342"/>
              <a:gd name="connsiteY3" fmla="*/ 449746 h 1198518"/>
              <a:gd name="connsiteX4" fmla="*/ 339123 w 1804342"/>
              <a:gd name="connsiteY4" fmla="*/ 266866 h 1198518"/>
              <a:gd name="connsiteX5" fmla="*/ 579153 w 1804342"/>
              <a:gd name="connsiteY5" fmla="*/ 80176 h 1198518"/>
              <a:gd name="connsiteX6" fmla="*/ 933483 w 1804342"/>
              <a:gd name="connsiteY6" fmla="*/ 166 h 1198518"/>
              <a:gd name="connsiteX7" fmla="*/ 1234473 w 1804342"/>
              <a:gd name="connsiteY7" fmla="*/ 64936 h 1198518"/>
              <a:gd name="connsiteX8" fmla="*/ 1482123 w 1804342"/>
              <a:gd name="connsiteY8" fmla="*/ 244006 h 1198518"/>
              <a:gd name="connsiteX9" fmla="*/ 1604043 w 1804342"/>
              <a:gd name="connsiteY9" fmla="*/ 404026 h 1198518"/>
              <a:gd name="connsiteX10" fmla="*/ 1699293 w 1804342"/>
              <a:gd name="connsiteY10" fmla="*/ 476416 h 1198518"/>
              <a:gd name="connsiteX11" fmla="*/ 1783113 w 1804342"/>
              <a:gd name="connsiteY11" fmla="*/ 522136 h 1198518"/>
              <a:gd name="connsiteX12" fmla="*/ 1798353 w 1804342"/>
              <a:gd name="connsiteY12" fmla="*/ 625006 h 1198518"/>
              <a:gd name="connsiteX13" fmla="*/ 1699293 w 1804342"/>
              <a:gd name="connsiteY13" fmla="*/ 674536 h 1198518"/>
              <a:gd name="connsiteX14" fmla="*/ 1630713 w 1804342"/>
              <a:gd name="connsiteY14" fmla="*/ 727876 h 1198518"/>
              <a:gd name="connsiteX15" fmla="*/ 1474503 w 1804342"/>
              <a:gd name="connsiteY15" fmla="*/ 948856 h 1198518"/>
              <a:gd name="connsiteX16" fmla="*/ 1253523 w 1804342"/>
              <a:gd name="connsiteY16" fmla="*/ 1116496 h 1198518"/>
              <a:gd name="connsiteX17" fmla="*/ 1009683 w 1804342"/>
              <a:gd name="connsiteY17" fmla="*/ 1192696 h 1198518"/>
              <a:gd name="connsiteX18" fmla="*/ 739173 w 1804342"/>
              <a:gd name="connsiteY18" fmla="*/ 1181266 h 1198518"/>
              <a:gd name="connsiteX19" fmla="*/ 499143 w 1804342"/>
              <a:gd name="connsiteY19" fmla="*/ 1086016 h 1198518"/>
              <a:gd name="connsiteX20" fmla="*/ 297213 w 1804342"/>
              <a:gd name="connsiteY20" fmla="*/ 914566 h 1198518"/>
              <a:gd name="connsiteX21" fmla="*/ 209583 w 1804342"/>
              <a:gd name="connsiteY21" fmla="*/ 788836 h 1198518"/>
              <a:gd name="connsiteX22" fmla="*/ 144813 w 1804342"/>
              <a:gd name="connsiteY22" fmla="*/ 739306 h 1198518"/>
              <a:gd name="connsiteX23" fmla="*/ 34323 w 1804342"/>
              <a:gd name="connsiteY23" fmla="*/ 701206 h 1198518"/>
              <a:gd name="connsiteX24" fmla="*/ 33 w 1804342"/>
              <a:gd name="connsiteY24" fmla="*/ 625006 h 1198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804342" h="1198518">
                <a:moveTo>
                  <a:pt x="33" y="625006"/>
                </a:moveTo>
                <a:cubicBezTo>
                  <a:pt x="-602" y="600241"/>
                  <a:pt x="7653" y="571031"/>
                  <a:pt x="30513" y="552616"/>
                </a:cubicBezTo>
                <a:cubicBezTo>
                  <a:pt x="53373" y="534201"/>
                  <a:pt x="107983" y="531661"/>
                  <a:pt x="137193" y="514516"/>
                </a:cubicBezTo>
                <a:cubicBezTo>
                  <a:pt x="166403" y="497371"/>
                  <a:pt x="172118" y="491021"/>
                  <a:pt x="205773" y="449746"/>
                </a:cubicBezTo>
                <a:cubicBezTo>
                  <a:pt x="239428" y="408471"/>
                  <a:pt x="276893" y="328461"/>
                  <a:pt x="339123" y="266866"/>
                </a:cubicBezTo>
                <a:cubicBezTo>
                  <a:pt x="401353" y="205271"/>
                  <a:pt x="480093" y="124626"/>
                  <a:pt x="579153" y="80176"/>
                </a:cubicBezTo>
                <a:cubicBezTo>
                  <a:pt x="678213" y="35726"/>
                  <a:pt x="824263" y="2706"/>
                  <a:pt x="933483" y="166"/>
                </a:cubicBezTo>
                <a:cubicBezTo>
                  <a:pt x="1042703" y="-2374"/>
                  <a:pt x="1143033" y="24296"/>
                  <a:pt x="1234473" y="64936"/>
                </a:cubicBezTo>
                <a:cubicBezTo>
                  <a:pt x="1325913" y="105576"/>
                  <a:pt x="1420528" y="187491"/>
                  <a:pt x="1482123" y="244006"/>
                </a:cubicBezTo>
                <a:cubicBezTo>
                  <a:pt x="1543718" y="300521"/>
                  <a:pt x="1567848" y="365291"/>
                  <a:pt x="1604043" y="404026"/>
                </a:cubicBezTo>
                <a:cubicBezTo>
                  <a:pt x="1640238" y="442761"/>
                  <a:pt x="1669448" y="456731"/>
                  <a:pt x="1699293" y="476416"/>
                </a:cubicBezTo>
                <a:cubicBezTo>
                  <a:pt x="1729138" y="496101"/>
                  <a:pt x="1766603" y="497371"/>
                  <a:pt x="1783113" y="522136"/>
                </a:cubicBezTo>
                <a:cubicBezTo>
                  <a:pt x="1799623" y="546901"/>
                  <a:pt x="1812323" y="599606"/>
                  <a:pt x="1798353" y="625006"/>
                </a:cubicBezTo>
                <a:cubicBezTo>
                  <a:pt x="1784383" y="650406"/>
                  <a:pt x="1727233" y="657391"/>
                  <a:pt x="1699293" y="674536"/>
                </a:cubicBezTo>
                <a:cubicBezTo>
                  <a:pt x="1671353" y="691681"/>
                  <a:pt x="1668178" y="682156"/>
                  <a:pt x="1630713" y="727876"/>
                </a:cubicBezTo>
                <a:cubicBezTo>
                  <a:pt x="1593248" y="773596"/>
                  <a:pt x="1537368" y="884086"/>
                  <a:pt x="1474503" y="948856"/>
                </a:cubicBezTo>
                <a:cubicBezTo>
                  <a:pt x="1411638" y="1013626"/>
                  <a:pt x="1330993" y="1075856"/>
                  <a:pt x="1253523" y="1116496"/>
                </a:cubicBezTo>
                <a:cubicBezTo>
                  <a:pt x="1176053" y="1157136"/>
                  <a:pt x="1095408" y="1181901"/>
                  <a:pt x="1009683" y="1192696"/>
                </a:cubicBezTo>
                <a:cubicBezTo>
                  <a:pt x="923958" y="1203491"/>
                  <a:pt x="824263" y="1199046"/>
                  <a:pt x="739173" y="1181266"/>
                </a:cubicBezTo>
                <a:cubicBezTo>
                  <a:pt x="654083" y="1163486"/>
                  <a:pt x="572803" y="1130466"/>
                  <a:pt x="499143" y="1086016"/>
                </a:cubicBezTo>
                <a:cubicBezTo>
                  <a:pt x="425483" y="1041566"/>
                  <a:pt x="345473" y="964096"/>
                  <a:pt x="297213" y="914566"/>
                </a:cubicBezTo>
                <a:cubicBezTo>
                  <a:pt x="248953" y="865036"/>
                  <a:pt x="234983" y="818046"/>
                  <a:pt x="209583" y="788836"/>
                </a:cubicBezTo>
                <a:cubicBezTo>
                  <a:pt x="184183" y="759626"/>
                  <a:pt x="174023" y="753911"/>
                  <a:pt x="144813" y="739306"/>
                </a:cubicBezTo>
                <a:cubicBezTo>
                  <a:pt x="115603" y="724701"/>
                  <a:pt x="57818" y="719621"/>
                  <a:pt x="34323" y="701206"/>
                </a:cubicBezTo>
                <a:cubicBezTo>
                  <a:pt x="10828" y="682791"/>
                  <a:pt x="668" y="649771"/>
                  <a:pt x="33" y="625006"/>
                </a:cubicBezTo>
                <a:close/>
              </a:path>
            </a:pathLst>
          </a:custGeom>
          <a:solidFill>
            <a:srgbClr val="FFFF00"/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6EDC7A14-02BB-42D4-AE60-9100469EBFBE}"/>
              </a:ext>
            </a:extLst>
          </p:cNvPr>
          <p:cNvSpPr/>
          <p:nvPr/>
        </p:nvSpPr>
        <p:spPr>
          <a:xfrm>
            <a:off x="10606021" y="2900962"/>
            <a:ext cx="534472" cy="339306"/>
          </a:xfrm>
          <a:custGeom>
            <a:avLst/>
            <a:gdLst>
              <a:gd name="connsiteX0" fmla="*/ 33 w 1804342"/>
              <a:gd name="connsiteY0" fmla="*/ 625006 h 1198518"/>
              <a:gd name="connsiteX1" fmla="*/ 30513 w 1804342"/>
              <a:gd name="connsiteY1" fmla="*/ 552616 h 1198518"/>
              <a:gd name="connsiteX2" fmla="*/ 137193 w 1804342"/>
              <a:gd name="connsiteY2" fmla="*/ 514516 h 1198518"/>
              <a:gd name="connsiteX3" fmla="*/ 205773 w 1804342"/>
              <a:gd name="connsiteY3" fmla="*/ 449746 h 1198518"/>
              <a:gd name="connsiteX4" fmla="*/ 339123 w 1804342"/>
              <a:gd name="connsiteY4" fmla="*/ 266866 h 1198518"/>
              <a:gd name="connsiteX5" fmla="*/ 579153 w 1804342"/>
              <a:gd name="connsiteY5" fmla="*/ 80176 h 1198518"/>
              <a:gd name="connsiteX6" fmla="*/ 933483 w 1804342"/>
              <a:gd name="connsiteY6" fmla="*/ 166 h 1198518"/>
              <a:gd name="connsiteX7" fmla="*/ 1234473 w 1804342"/>
              <a:gd name="connsiteY7" fmla="*/ 64936 h 1198518"/>
              <a:gd name="connsiteX8" fmla="*/ 1482123 w 1804342"/>
              <a:gd name="connsiteY8" fmla="*/ 244006 h 1198518"/>
              <a:gd name="connsiteX9" fmla="*/ 1604043 w 1804342"/>
              <a:gd name="connsiteY9" fmla="*/ 404026 h 1198518"/>
              <a:gd name="connsiteX10" fmla="*/ 1699293 w 1804342"/>
              <a:gd name="connsiteY10" fmla="*/ 476416 h 1198518"/>
              <a:gd name="connsiteX11" fmla="*/ 1783113 w 1804342"/>
              <a:gd name="connsiteY11" fmla="*/ 522136 h 1198518"/>
              <a:gd name="connsiteX12" fmla="*/ 1798353 w 1804342"/>
              <a:gd name="connsiteY12" fmla="*/ 625006 h 1198518"/>
              <a:gd name="connsiteX13" fmla="*/ 1699293 w 1804342"/>
              <a:gd name="connsiteY13" fmla="*/ 674536 h 1198518"/>
              <a:gd name="connsiteX14" fmla="*/ 1630713 w 1804342"/>
              <a:gd name="connsiteY14" fmla="*/ 727876 h 1198518"/>
              <a:gd name="connsiteX15" fmla="*/ 1474503 w 1804342"/>
              <a:gd name="connsiteY15" fmla="*/ 948856 h 1198518"/>
              <a:gd name="connsiteX16" fmla="*/ 1253523 w 1804342"/>
              <a:gd name="connsiteY16" fmla="*/ 1116496 h 1198518"/>
              <a:gd name="connsiteX17" fmla="*/ 1009683 w 1804342"/>
              <a:gd name="connsiteY17" fmla="*/ 1192696 h 1198518"/>
              <a:gd name="connsiteX18" fmla="*/ 739173 w 1804342"/>
              <a:gd name="connsiteY18" fmla="*/ 1181266 h 1198518"/>
              <a:gd name="connsiteX19" fmla="*/ 499143 w 1804342"/>
              <a:gd name="connsiteY19" fmla="*/ 1086016 h 1198518"/>
              <a:gd name="connsiteX20" fmla="*/ 297213 w 1804342"/>
              <a:gd name="connsiteY20" fmla="*/ 914566 h 1198518"/>
              <a:gd name="connsiteX21" fmla="*/ 209583 w 1804342"/>
              <a:gd name="connsiteY21" fmla="*/ 788836 h 1198518"/>
              <a:gd name="connsiteX22" fmla="*/ 144813 w 1804342"/>
              <a:gd name="connsiteY22" fmla="*/ 739306 h 1198518"/>
              <a:gd name="connsiteX23" fmla="*/ 34323 w 1804342"/>
              <a:gd name="connsiteY23" fmla="*/ 701206 h 1198518"/>
              <a:gd name="connsiteX24" fmla="*/ 33 w 1804342"/>
              <a:gd name="connsiteY24" fmla="*/ 625006 h 1198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804342" h="1198518">
                <a:moveTo>
                  <a:pt x="33" y="625006"/>
                </a:moveTo>
                <a:cubicBezTo>
                  <a:pt x="-602" y="600241"/>
                  <a:pt x="7653" y="571031"/>
                  <a:pt x="30513" y="552616"/>
                </a:cubicBezTo>
                <a:cubicBezTo>
                  <a:pt x="53373" y="534201"/>
                  <a:pt x="107983" y="531661"/>
                  <a:pt x="137193" y="514516"/>
                </a:cubicBezTo>
                <a:cubicBezTo>
                  <a:pt x="166403" y="497371"/>
                  <a:pt x="172118" y="491021"/>
                  <a:pt x="205773" y="449746"/>
                </a:cubicBezTo>
                <a:cubicBezTo>
                  <a:pt x="239428" y="408471"/>
                  <a:pt x="276893" y="328461"/>
                  <a:pt x="339123" y="266866"/>
                </a:cubicBezTo>
                <a:cubicBezTo>
                  <a:pt x="401353" y="205271"/>
                  <a:pt x="480093" y="124626"/>
                  <a:pt x="579153" y="80176"/>
                </a:cubicBezTo>
                <a:cubicBezTo>
                  <a:pt x="678213" y="35726"/>
                  <a:pt x="824263" y="2706"/>
                  <a:pt x="933483" y="166"/>
                </a:cubicBezTo>
                <a:cubicBezTo>
                  <a:pt x="1042703" y="-2374"/>
                  <a:pt x="1143033" y="24296"/>
                  <a:pt x="1234473" y="64936"/>
                </a:cubicBezTo>
                <a:cubicBezTo>
                  <a:pt x="1325913" y="105576"/>
                  <a:pt x="1420528" y="187491"/>
                  <a:pt x="1482123" y="244006"/>
                </a:cubicBezTo>
                <a:cubicBezTo>
                  <a:pt x="1543718" y="300521"/>
                  <a:pt x="1567848" y="365291"/>
                  <a:pt x="1604043" y="404026"/>
                </a:cubicBezTo>
                <a:cubicBezTo>
                  <a:pt x="1640238" y="442761"/>
                  <a:pt x="1669448" y="456731"/>
                  <a:pt x="1699293" y="476416"/>
                </a:cubicBezTo>
                <a:cubicBezTo>
                  <a:pt x="1729138" y="496101"/>
                  <a:pt x="1766603" y="497371"/>
                  <a:pt x="1783113" y="522136"/>
                </a:cubicBezTo>
                <a:cubicBezTo>
                  <a:pt x="1799623" y="546901"/>
                  <a:pt x="1812323" y="599606"/>
                  <a:pt x="1798353" y="625006"/>
                </a:cubicBezTo>
                <a:cubicBezTo>
                  <a:pt x="1784383" y="650406"/>
                  <a:pt x="1727233" y="657391"/>
                  <a:pt x="1699293" y="674536"/>
                </a:cubicBezTo>
                <a:cubicBezTo>
                  <a:pt x="1671353" y="691681"/>
                  <a:pt x="1668178" y="682156"/>
                  <a:pt x="1630713" y="727876"/>
                </a:cubicBezTo>
                <a:cubicBezTo>
                  <a:pt x="1593248" y="773596"/>
                  <a:pt x="1537368" y="884086"/>
                  <a:pt x="1474503" y="948856"/>
                </a:cubicBezTo>
                <a:cubicBezTo>
                  <a:pt x="1411638" y="1013626"/>
                  <a:pt x="1330993" y="1075856"/>
                  <a:pt x="1253523" y="1116496"/>
                </a:cubicBezTo>
                <a:cubicBezTo>
                  <a:pt x="1176053" y="1157136"/>
                  <a:pt x="1095408" y="1181901"/>
                  <a:pt x="1009683" y="1192696"/>
                </a:cubicBezTo>
                <a:cubicBezTo>
                  <a:pt x="923958" y="1203491"/>
                  <a:pt x="824263" y="1199046"/>
                  <a:pt x="739173" y="1181266"/>
                </a:cubicBezTo>
                <a:cubicBezTo>
                  <a:pt x="654083" y="1163486"/>
                  <a:pt x="572803" y="1130466"/>
                  <a:pt x="499143" y="1086016"/>
                </a:cubicBezTo>
                <a:cubicBezTo>
                  <a:pt x="425483" y="1041566"/>
                  <a:pt x="345473" y="964096"/>
                  <a:pt x="297213" y="914566"/>
                </a:cubicBezTo>
                <a:cubicBezTo>
                  <a:pt x="248953" y="865036"/>
                  <a:pt x="234983" y="818046"/>
                  <a:pt x="209583" y="788836"/>
                </a:cubicBezTo>
                <a:cubicBezTo>
                  <a:pt x="184183" y="759626"/>
                  <a:pt x="174023" y="753911"/>
                  <a:pt x="144813" y="739306"/>
                </a:cubicBezTo>
                <a:cubicBezTo>
                  <a:pt x="115603" y="724701"/>
                  <a:pt x="57818" y="719621"/>
                  <a:pt x="34323" y="701206"/>
                </a:cubicBezTo>
                <a:cubicBezTo>
                  <a:pt x="10828" y="682791"/>
                  <a:pt x="668" y="649771"/>
                  <a:pt x="33" y="625006"/>
                </a:cubicBezTo>
                <a:close/>
              </a:path>
            </a:pathLst>
          </a:custGeom>
          <a:solidFill>
            <a:srgbClr val="FFFF00"/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2ED401A-CB31-46D8-AD55-F03304EA89B6}"/>
              </a:ext>
            </a:extLst>
          </p:cNvPr>
          <p:cNvGrpSpPr/>
          <p:nvPr/>
        </p:nvGrpSpPr>
        <p:grpSpPr>
          <a:xfrm>
            <a:off x="1144339" y="2628223"/>
            <a:ext cx="574558" cy="600311"/>
            <a:chOff x="1714560" y="4026363"/>
            <a:chExt cx="1601846" cy="1708489"/>
          </a:xfrm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824A7225-00A9-4097-B7BE-EE72DFFA5BA9}"/>
                </a:ext>
              </a:extLst>
            </p:cNvPr>
            <p:cNvSpPr/>
            <p:nvPr/>
          </p:nvSpPr>
          <p:spPr>
            <a:xfrm>
              <a:off x="1714560" y="4294733"/>
              <a:ext cx="1601846" cy="1440119"/>
            </a:xfrm>
            <a:custGeom>
              <a:avLst/>
              <a:gdLst>
                <a:gd name="connsiteX0" fmla="*/ 795990 w 1601846"/>
                <a:gd name="connsiteY0" fmla="*/ 208152 h 1440119"/>
                <a:gd name="connsiteX1" fmla="*/ 621396 w 1601846"/>
                <a:gd name="connsiteY1" fmla="*/ 51313 h 1440119"/>
                <a:gd name="connsiteX2" fmla="*/ 360984 w 1601846"/>
                <a:gd name="connsiteY2" fmla="*/ 9884 h 1440119"/>
                <a:gd name="connsiteX3" fmla="*/ 142002 w 1601846"/>
                <a:gd name="connsiteY3" fmla="*/ 110498 h 1440119"/>
                <a:gd name="connsiteX4" fmla="*/ 20673 w 1601846"/>
                <a:gd name="connsiteY4" fmla="*/ 329480 h 1440119"/>
                <a:gd name="connsiteX5" fmla="*/ 8837 w 1601846"/>
                <a:gd name="connsiteY5" fmla="*/ 640198 h 1440119"/>
                <a:gd name="connsiteX6" fmla="*/ 112409 w 1601846"/>
                <a:gd name="connsiteY6" fmla="*/ 995305 h 1440119"/>
                <a:gd name="connsiteX7" fmla="*/ 319555 w 1601846"/>
                <a:gd name="connsiteY7" fmla="*/ 1306024 h 1440119"/>
                <a:gd name="connsiteX8" fmla="*/ 577007 w 1601846"/>
                <a:gd name="connsiteY8" fmla="*/ 1439189 h 1440119"/>
                <a:gd name="connsiteX9" fmla="*/ 742724 w 1601846"/>
                <a:gd name="connsiteY9" fmla="*/ 1365208 h 1440119"/>
                <a:gd name="connsiteX10" fmla="*/ 875889 w 1601846"/>
                <a:gd name="connsiteY10" fmla="*/ 1365208 h 1440119"/>
                <a:gd name="connsiteX11" fmla="*/ 1003136 w 1601846"/>
                <a:gd name="connsiteY11" fmla="*/ 1439189 h 1440119"/>
                <a:gd name="connsiteX12" fmla="*/ 1225077 w 1601846"/>
                <a:gd name="connsiteY12" fmla="*/ 1368167 h 1440119"/>
                <a:gd name="connsiteX13" fmla="*/ 1479571 w 1601846"/>
                <a:gd name="connsiteY13" fmla="*/ 1057449 h 1440119"/>
                <a:gd name="connsiteX14" fmla="*/ 1594980 w 1601846"/>
                <a:gd name="connsiteY14" fmla="*/ 625402 h 1440119"/>
                <a:gd name="connsiteX15" fmla="*/ 1574266 w 1601846"/>
                <a:gd name="connsiteY15" fmla="*/ 293969 h 1440119"/>
                <a:gd name="connsiteX16" fmla="*/ 1455897 w 1601846"/>
                <a:gd name="connsiteY16" fmla="*/ 104579 h 1440119"/>
                <a:gd name="connsiteX17" fmla="*/ 1325691 w 1601846"/>
                <a:gd name="connsiteY17" fmla="*/ 30598 h 1440119"/>
                <a:gd name="connsiteX18" fmla="*/ 1171811 w 1601846"/>
                <a:gd name="connsiteY18" fmla="*/ 1006 h 1440119"/>
                <a:gd name="connsiteX19" fmla="*/ 1056402 w 1601846"/>
                <a:gd name="connsiteY19" fmla="*/ 12843 h 1440119"/>
                <a:gd name="connsiteX20" fmla="*/ 926196 w 1601846"/>
                <a:gd name="connsiteY20" fmla="*/ 69068 h 1440119"/>
                <a:gd name="connsiteX21" fmla="*/ 864052 w 1601846"/>
                <a:gd name="connsiteY21" fmla="*/ 122334 h 1440119"/>
                <a:gd name="connsiteX22" fmla="*/ 795990 w 1601846"/>
                <a:gd name="connsiteY22" fmla="*/ 208152 h 14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01846" h="1440119">
                  <a:moveTo>
                    <a:pt x="795990" y="208152"/>
                  </a:moveTo>
                  <a:cubicBezTo>
                    <a:pt x="755547" y="196315"/>
                    <a:pt x="693897" y="84358"/>
                    <a:pt x="621396" y="51313"/>
                  </a:cubicBezTo>
                  <a:cubicBezTo>
                    <a:pt x="548895" y="18268"/>
                    <a:pt x="440883" y="20"/>
                    <a:pt x="360984" y="9884"/>
                  </a:cubicBezTo>
                  <a:cubicBezTo>
                    <a:pt x="281085" y="19748"/>
                    <a:pt x="198720" y="57232"/>
                    <a:pt x="142002" y="110498"/>
                  </a:cubicBezTo>
                  <a:cubicBezTo>
                    <a:pt x="85284" y="163764"/>
                    <a:pt x="42867" y="241197"/>
                    <a:pt x="20673" y="329480"/>
                  </a:cubicBezTo>
                  <a:cubicBezTo>
                    <a:pt x="-1521" y="417763"/>
                    <a:pt x="-6452" y="529227"/>
                    <a:pt x="8837" y="640198"/>
                  </a:cubicBezTo>
                  <a:cubicBezTo>
                    <a:pt x="24126" y="751169"/>
                    <a:pt x="60623" y="884334"/>
                    <a:pt x="112409" y="995305"/>
                  </a:cubicBezTo>
                  <a:cubicBezTo>
                    <a:pt x="164195" y="1106276"/>
                    <a:pt x="242122" y="1232043"/>
                    <a:pt x="319555" y="1306024"/>
                  </a:cubicBezTo>
                  <a:cubicBezTo>
                    <a:pt x="396988" y="1380005"/>
                    <a:pt x="506479" y="1429325"/>
                    <a:pt x="577007" y="1439189"/>
                  </a:cubicBezTo>
                  <a:cubicBezTo>
                    <a:pt x="647535" y="1449053"/>
                    <a:pt x="692910" y="1377538"/>
                    <a:pt x="742724" y="1365208"/>
                  </a:cubicBezTo>
                  <a:cubicBezTo>
                    <a:pt x="792538" y="1352878"/>
                    <a:pt x="832487" y="1352878"/>
                    <a:pt x="875889" y="1365208"/>
                  </a:cubicBezTo>
                  <a:cubicBezTo>
                    <a:pt x="919291" y="1377538"/>
                    <a:pt x="944938" y="1438696"/>
                    <a:pt x="1003136" y="1439189"/>
                  </a:cubicBezTo>
                  <a:cubicBezTo>
                    <a:pt x="1061334" y="1439682"/>
                    <a:pt x="1145671" y="1431790"/>
                    <a:pt x="1225077" y="1368167"/>
                  </a:cubicBezTo>
                  <a:cubicBezTo>
                    <a:pt x="1304483" y="1304544"/>
                    <a:pt x="1417921" y="1181243"/>
                    <a:pt x="1479571" y="1057449"/>
                  </a:cubicBezTo>
                  <a:cubicBezTo>
                    <a:pt x="1541221" y="933655"/>
                    <a:pt x="1579198" y="752649"/>
                    <a:pt x="1594980" y="625402"/>
                  </a:cubicBezTo>
                  <a:cubicBezTo>
                    <a:pt x="1610762" y="498155"/>
                    <a:pt x="1597446" y="380773"/>
                    <a:pt x="1574266" y="293969"/>
                  </a:cubicBezTo>
                  <a:cubicBezTo>
                    <a:pt x="1551086" y="207165"/>
                    <a:pt x="1497326" y="148474"/>
                    <a:pt x="1455897" y="104579"/>
                  </a:cubicBezTo>
                  <a:cubicBezTo>
                    <a:pt x="1414468" y="60684"/>
                    <a:pt x="1373039" y="47860"/>
                    <a:pt x="1325691" y="30598"/>
                  </a:cubicBezTo>
                  <a:cubicBezTo>
                    <a:pt x="1278343" y="13336"/>
                    <a:pt x="1216692" y="3965"/>
                    <a:pt x="1171811" y="1006"/>
                  </a:cubicBezTo>
                  <a:cubicBezTo>
                    <a:pt x="1126930" y="-1953"/>
                    <a:pt x="1097338" y="1499"/>
                    <a:pt x="1056402" y="12843"/>
                  </a:cubicBezTo>
                  <a:cubicBezTo>
                    <a:pt x="1015466" y="24187"/>
                    <a:pt x="958254" y="50819"/>
                    <a:pt x="926196" y="69068"/>
                  </a:cubicBezTo>
                  <a:cubicBezTo>
                    <a:pt x="894138" y="87316"/>
                    <a:pt x="884767" y="99647"/>
                    <a:pt x="864052" y="122334"/>
                  </a:cubicBezTo>
                  <a:cubicBezTo>
                    <a:pt x="843337" y="145021"/>
                    <a:pt x="836433" y="219989"/>
                    <a:pt x="795990" y="208152"/>
                  </a:cubicBezTo>
                  <a:close/>
                </a:path>
              </a:pathLst>
            </a:custGeom>
            <a:solidFill>
              <a:schemeClr val="accent6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2EB7756-CC14-4307-A3D3-4DE1F508B2BD}"/>
                </a:ext>
              </a:extLst>
            </p:cNvPr>
            <p:cNvSpPr/>
            <p:nvPr/>
          </p:nvSpPr>
          <p:spPr>
            <a:xfrm rot="21177953" flipH="1">
              <a:off x="2485580" y="4026363"/>
              <a:ext cx="45719" cy="485554"/>
            </a:xfrm>
            <a:custGeom>
              <a:avLst/>
              <a:gdLst>
                <a:gd name="connsiteX0" fmla="*/ 53296 w 53296"/>
                <a:gd name="connsiteY0" fmla="*/ 597159 h 597159"/>
                <a:gd name="connsiteX1" fmla="*/ 1044 w 53296"/>
                <a:gd name="connsiteY1" fmla="*/ 238863 h 597159"/>
                <a:gd name="connsiteX2" fmla="*/ 23438 w 53296"/>
                <a:gd name="connsiteY2" fmla="*/ 0 h 597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296" h="597159">
                  <a:moveTo>
                    <a:pt x="53296" y="597159"/>
                  </a:moveTo>
                  <a:cubicBezTo>
                    <a:pt x="29658" y="467774"/>
                    <a:pt x="6020" y="338389"/>
                    <a:pt x="1044" y="238863"/>
                  </a:cubicBezTo>
                  <a:cubicBezTo>
                    <a:pt x="-3932" y="139337"/>
                    <a:pt x="9753" y="69668"/>
                    <a:pt x="23438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A689B860-7747-4B6E-B156-6F002D298522}"/>
              </a:ext>
            </a:extLst>
          </p:cNvPr>
          <p:cNvSpPr/>
          <p:nvPr/>
        </p:nvSpPr>
        <p:spPr>
          <a:xfrm>
            <a:off x="4089113" y="2884693"/>
            <a:ext cx="534472" cy="339306"/>
          </a:xfrm>
          <a:custGeom>
            <a:avLst/>
            <a:gdLst>
              <a:gd name="connsiteX0" fmla="*/ 33 w 1804342"/>
              <a:gd name="connsiteY0" fmla="*/ 625006 h 1198518"/>
              <a:gd name="connsiteX1" fmla="*/ 30513 w 1804342"/>
              <a:gd name="connsiteY1" fmla="*/ 552616 h 1198518"/>
              <a:gd name="connsiteX2" fmla="*/ 137193 w 1804342"/>
              <a:gd name="connsiteY2" fmla="*/ 514516 h 1198518"/>
              <a:gd name="connsiteX3" fmla="*/ 205773 w 1804342"/>
              <a:gd name="connsiteY3" fmla="*/ 449746 h 1198518"/>
              <a:gd name="connsiteX4" fmla="*/ 339123 w 1804342"/>
              <a:gd name="connsiteY4" fmla="*/ 266866 h 1198518"/>
              <a:gd name="connsiteX5" fmla="*/ 579153 w 1804342"/>
              <a:gd name="connsiteY5" fmla="*/ 80176 h 1198518"/>
              <a:gd name="connsiteX6" fmla="*/ 933483 w 1804342"/>
              <a:gd name="connsiteY6" fmla="*/ 166 h 1198518"/>
              <a:gd name="connsiteX7" fmla="*/ 1234473 w 1804342"/>
              <a:gd name="connsiteY7" fmla="*/ 64936 h 1198518"/>
              <a:gd name="connsiteX8" fmla="*/ 1482123 w 1804342"/>
              <a:gd name="connsiteY8" fmla="*/ 244006 h 1198518"/>
              <a:gd name="connsiteX9" fmla="*/ 1604043 w 1804342"/>
              <a:gd name="connsiteY9" fmla="*/ 404026 h 1198518"/>
              <a:gd name="connsiteX10" fmla="*/ 1699293 w 1804342"/>
              <a:gd name="connsiteY10" fmla="*/ 476416 h 1198518"/>
              <a:gd name="connsiteX11" fmla="*/ 1783113 w 1804342"/>
              <a:gd name="connsiteY11" fmla="*/ 522136 h 1198518"/>
              <a:gd name="connsiteX12" fmla="*/ 1798353 w 1804342"/>
              <a:gd name="connsiteY12" fmla="*/ 625006 h 1198518"/>
              <a:gd name="connsiteX13" fmla="*/ 1699293 w 1804342"/>
              <a:gd name="connsiteY13" fmla="*/ 674536 h 1198518"/>
              <a:gd name="connsiteX14" fmla="*/ 1630713 w 1804342"/>
              <a:gd name="connsiteY14" fmla="*/ 727876 h 1198518"/>
              <a:gd name="connsiteX15" fmla="*/ 1474503 w 1804342"/>
              <a:gd name="connsiteY15" fmla="*/ 948856 h 1198518"/>
              <a:gd name="connsiteX16" fmla="*/ 1253523 w 1804342"/>
              <a:gd name="connsiteY16" fmla="*/ 1116496 h 1198518"/>
              <a:gd name="connsiteX17" fmla="*/ 1009683 w 1804342"/>
              <a:gd name="connsiteY17" fmla="*/ 1192696 h 1198518"/>
              <a:gd name="connsiteX18" fmla="*/ 739173 w 1804342"/>
              <a:gd name="connsiteY18" fmla="*/ 1181266 h 1198518"/>
              <a:gd name="connsiteX19" fmla="*/ 499143 w 1804342"/>
              <a:gd name="connsiteY19" fmla="*/ 1086016 h 1198518"/>
              <a:gd name="connsiteX20" fmla="*/ 297213 w 1804342"/>
              <a:gd name="connsiteY20" fmla="*/ 914566 h 1198518"/>
              <a:gd name="connsiteX21" fmla="*/ 209583 w 1804342"/>
              <a:gd name="connsiteY21" fmla="*/ 788836 h 1198518"/>
              <a:gd name="connsiteX22" fmla="*/ 144813 w 1804342"/>
              <a:gd name="connsiteY22" fmla="*/ 739306 h 1198518"/>
              <a:gd name="connsiteX23" fmla="*/ 34323 w 1804342"/>
              <a:gd name="connsiteY23" fmla="*/ 701206 h 1198518"/>
              <a:gd name="connsiteX24" fmla="*/ 33 w 1804342"/>
              <a:gd name="connsiteY24" fmla="*/ 625006 h 1198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804342" h="1198518">
                <a:moveTo>
                  <a:pt x="33" y="625006"/>
                </a:moveTo>
                <a:cubicBezTo>
                  <a:pt x="-602" y="600241"/>
                  <a:pt x="7653" y="571031"/>
                  <a:pt x="30513" y="552616"/>
                </a:cubicBezTo>
                <a:cubicBezTo>
                  <a:pt x="53373" y="534201"/>
                  <a:pt x="107983" y="531661"/>
                  <a:pt x="137193" y="514516"/>
                </a:cubicBezTo>
                <a:cubicBezTo>
                  <a:pt x="166403" y="497371"/>
                  <a:pt x="172118" y="491021"/>
                  <a:pt x="205773" y="449746"/>
                </a:cubicBezTo>
                <a:cubicBezTo>
                  <a:pt x="239428" y="408471"/>
                  <a:pt x="276893" y="328461"/>
                  <a:pt x="339123" y="266866"/>
                </a:cubicBezTo>
                <a:cubicBezTo>
                  <a:pt x="401353" y="205271"/>
                  <a:pt x="480093" y="124626"/>
                  <a:pt x="579153" y="80176"/>
                </a:cubicBezTo>
                <a:cubicBezTo>
                  <a:pt x="678213" y="35726"/>
                  <a:pt x="824263" y="2706"/>
                  <a:pt x="933483" y="166"/>
                </a:cubicBezTo>
                <a:cubicBezTo>
                  <a:pt x="1042703" y="-2374"/>
                  <a:pt x="1143033" y="24296"/>
                  <a:pt x="1234473" y="64936"/>
                </a:cubicBezTo>
                <a:cubicBezTo>
                  <a:pt x="1325913" y="105576"/>
                  <a:pt x="1420528" y="187491"/>
                  <a:pt x="1482123" y="244006"/>
                </a:cubicBezTo>
                <a:cubicBezTo>
                  <a:pt x="1543718" y="300521"/>
                  <a:pt x="1567848" y="365291"/>
                  <a:pt x="1604043" y="404026"/>
                </a:cubicBezTo>
                <a:cubicBezTo>
                  <a:pt x="1640238" y="442761"/>
                  <a:pt x="1669448" y="456731"/>
                  <a:pt x="1699293" y="476416"/>
                </a:cubicBezTo>
                <a:cubicBezTo>
                  <a:pt x="1729138" y="496101"/>
                  <a:pt x="1766603" y="497371"/>
                  <a:pt x="1783113" y="522136"/>
                </a:cubicBezTo>
                <a:cubicBezTo>
                  <a:pt x="1799623" y="546901"/>
                  <a:pt x="1812323" y="599606"/>
                  <a:pt x="1798353" y="625006"/>
                </a:cubicBezTo>
                <a:cubicBezTo>
                  <a:pt x="1784383" y="650406"/>
                  <a:pt x="1727233" y="657391"/>
                  <a:pt x="1699293" y="674536"/>
                </a:cubicBezTo>
                <a:cubicBezTo>
                  <a:pt x="1671353" y="691681"/>
                  <a:pt x="1668178" y="682156"/>
                  <a:pt x="1630713" y="727876"/>
                </a:cubicBezTo>
                <a:cubicBezTo>
                  <a:pt x="1593248" y="773596"/>
                  <a:pt x="1537368" y="884086"/>
                  <a:pt x="1474503" y="948856"/>
                </a:cubicBezTo>
                <a:cubicBezTo>
                  <a:pt x="1411638" y="1013626"/>
                  <a:pt x="1330993" y="1075856"/>
                  <a:pt x="1253523" y="1116496"/>
                </a:cubicBezTo>
                <a:cubicBezTo>
                  <a:pt x="1176053" y="1157136"/>
                  <a:pt x="1095408" y="1181901"/>
                  <a:pt x="1009683" y="1192696"/>
                </a:cubicBezTo>
                <a:cubicBezTo>
                  <a:pt x="923958" y="1203491"/>
                  <a:pt x="824263" y="1199046"/>
                  <a:pt x="739173" y="1181266"/>
                </a:cubicBezTo>
                <a:cubicBezTo>
                  <a:pt x="654083" y="1163486"/>
                  <a:pt x="572803" y="1130466"/>
                  <a:pt x="499143" y="1086016"/>
                </a:cubicBezTo>
                <a:cubicBezTo>
                  <a:pt x="425483" y="1041566"/>
                  <a:pt x="345473" y="964096"/>
                  <a:pt x="297213" y="914566"/>
                </a:cubicBezTo>
                <a:cubicBezTo>
                  <a:pt x="248953" y="865036"/>
                  <a:pt x="234983" y="818046"/>
                  <a:pt x="209583" y="788836"/>
                </a:cubicBezTo>
                <a:cubicBezTo>
                  <a:pt x="184183" y="759626"/>
                  <a:pt x="174023" y="753911"/>
                  <a:pt x="144813" y="739306"/>
                </a:cubicBezTo>
                <a:cubicBezTo>
                  <a:pt x="115603" y="724701"/>
                  <a:pt x="57818" y="719621"/>
                  <a:pt x="34323" y="701206"/>
                </a:cubicBezTo>
                <a:cubicBezTo>
                  <a:pt x="10828" y="682791"/>
                  <a:pt x="668" y="649771"/>
                  <a:pt x="33" y="625006"/>
                </a:cubicBezTo>
                <a:close/>
              </a:path>
            </a:pathLst>
          </a:custGeom>
          <a:solidFill>
            <a:srgbClr val="FFFF00"/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" name="Flowchart: Delay 29">
            <a:extLst>
              <a:ext uri="{FF2B5EF4-FFF2-40B4-BE49-F238E27FC236}">
                <a16:creationId xmlns:a16="http://schemas.microsoft.com/office/drawing/2014/main" id="{55B97BE9-136D-4634-B5A9-B02266C83C0D}"/>
              </a:ext>
            </a:extLst>
          </p:cNvPr>
          <p:cNvSpPr/>
          <p:nvPr/>
        </p:nvSpPr>
        <p:spPr>
          <a:xfrm rot="5400000">
            <a:off x="1320834" y="2548615"/>
            <a:ext cx="202150" cy="1563672"/>
          </a:xfrm>
          <a:prstGeom prst="flowChartDelay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8EC11D7C-D145-41FC-B520-BF0AB7578CDC}"/>
              </a:ext>
            </a:extLst>
          </p:cNvPr>
          <p:cNvCxnSpPr>
            <a:cxnSpLocks/>
          </p:cNvCxnSpPr>
          <p:nvPr/>
        </p:nvCxnSpPr>
        <p:spPr>
          <a:xfrm flipV="1">
            <a:off x="773234" y="1918351"/>
            <a:ext cx="648680" cy="132775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76C5A51-86EB-47A0-BE7C-BFE9F76A1A78}"/>
              </a:ext>
            </a:extLst>
          </p:cNvPr>
          <p:cNvCxnSpPr>
            <a:cxnSpLocks/>
          </p:cNvCxnSpPr>
          <p:nvPr/>
        </p:nvCxnSpPr>
        <p:spPr>
          <a:xfrm flipH="1" flipV="1">
            <a:off x="1421910" y="1914146"/>
            <a:ext cx="648680" cy="132775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: Top Corners Rounded 32">
            <a:extLst>
              <a:ext uri="{FF2B5EF4-FFF2-40B4-BE49-F238E27FC236}">
                <a16:creationId xmlns:a16="http://schemas.microsoft.com/office/drawing/2014/main" id="{B0A55396-1882-4816-BAB4-05BA6646938E}"/>
              </a:ext>
            </a:extLst>
          </p:cNvPr>
          <p:cNvSpPr/>
          <p:nvPr/>
        </p:nvSpPr>
        <p:spPr>
          <a:xfrm>
            <a:off x="2556299" y="3803264"/>
            <a:ext cx="951514" cy="268382"/>
          </a:xfrm>
          <a:prstGeom prst="round2Same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" name="Rectangle: Top Corners Rounded 33">
            <a:extLst>
              <a:ext uri="{FF2B5EF4-FFF2-40B4-BE49-F238E27FC236}">
                <a16:creationId xmlns:a16="http://schemas.microsoft.com/office/drawing/2014/main" id="{A63B5DE7-6118-429E-98F9-8AC102CA0E49}"/>
              </a:ext>
            </a:extLst>
          </p:cNvPr>
          <p:cNvSpPr/>
          <p:nvPr/>
        </p:nvSpPr>
        <p:spPr>
          <a:xfrm>
            <a:off x="2962697" y="1750593"/>
            <a:ext cx="138721" cy="2079971"/>
          </a:xfrm>
          <a:prstGeom prst="round2Same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37CAE7D2-6596-421A-924D-E920BB774118}"/>
              </a:ext>
            </a:extLst>
          </p:cNvPr>
          <p:cNvSpPr/>
          <p:nvPr/>
        </p:nvSpPr>
        <p:spPr>
          <a:xfrm>
            <a:off x="1374452" y="1845965"/>
            <a:ext cx="3330301" cy="8521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" name="Flowchart: Delay 35">
            <a:extLst>
              <a:ext uri="{FF2B5EF4-FFF2-40B4-BE49-F238E27FC236}">
                <a16:creationId xmlns:a16="http://schemas.microsoft.com/office/drawing/2014/main" id="{E4EB2E3F-CB6F-431C-933D-A38BA6C912E7}"/>
              </a:ext>
            </a:extLst>
          </p:cNvPr>
          <p:cNvSpPr/>
          <p:nvPr/>
        </p:nvSpPr>
        <p:spPr>
          <a:xfrm rot="5400000">
            <a:off x="4539225" y="2548618"/>
            <a:ext cx="202150" cy="1563672"/>
          </a:xfrm>
          <a:prstGeom prst="flowChartDelay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B48AB1A0-B923-4388-B76C-C99BCD6FDEE5}"/>
              </a:ext>
            </a:extLst>
          </p:cNvPr>
          <p:cNvCxnSpPr>
            <a:cxnSpLocks/>
          </p:cNvCxnSpPr>
          <p:nvPr/>
        </p:nvCxnSpPr>
        <p:spPr>
          <a:xfrm flipV="1">
            <a:off x="3991622" y="1920778"/>
            <a:ext cx="648680" cy="132775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C9626C0E-2F4B-439E-872A-59AC9A058536}"/>
              </a:ext>
            </a:extLst>
          </p:cNvPr>
          <p:cNvCxnSpPr>
            <a:cxnSpLocks/>
          </p:cNvCxnSpPr>
          <p:nvPr/>
        </p:nvCxnSpPr>
        <p:spPr>
          <a:xfrm flipH="1" flipV="1">
            <a:off x="4640301" y="1916571"/>
            <a:ext cx="648680" cy="132775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Group 38">
            <a:extLst>
              <a:ext uri="{FF2B5EF4-FFF2-40B4-BE49-F238E27FC236}">
                <a16:creationId xmlns:a16="http://schemas.microsoft.com/office/drawing/2014/main" id="{C428A07D-F263-48D3-B60B-39B11000F95A}"/>
              </a:ext>
            </a:extLst>
          </p:cNvPr>
          <p:cNvGrpSpPr/>
          <p:nvPr/>
        </p:nvGrpSpPr>
        <p:grpSpPr>
          <a:xfrm>
            <a:off x="6580475" y="1786255"/>
            <a:ext cx="4782065" cy="2321053"/>
            <a:chOff x="1024869" y="2013458"/>
            <a:chExt cx="2160000" cy="1080000"/>
          </a:xfrm>
        </p:grpSpPr>
        <p:sp>
          <p:nvSpPr>
            <p:cNvPr id="40" name="Flowchart: Delay 39">
              <a:extLst>
                <a:ext uri="{FF2B5EF4-FFF2-40B4-BE49-F238E27FC236}">
                  <a16:creationId xmlns:a16="http://schemas.microsoft.com/office/drawing/2014/main" id="{E54C110B-BFF3-4EB7-B597-07ECF688F9FA}"/>
                </a:ext>
              </a:extLst>
            </p:cNvPr>
            <p:cNvSpPr/>
            <p:nvPr/>
          </p:nvSpPr>
          <p:spPr>
            <a:xfrm rot="5400000">
              <a:off x="1330984" y="2381480"/>
              <a:ext cx="94062" cy="706292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5E766755-B3BF-4556-AAC0-A9633E81C9F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5016" y="2077567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E17F5A59-043E-43BF-BA84-CE67246B136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378016" y="2075610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Rectangle: Top Corners Rounded 42">
              <a:extLst>
                <a:ext uri="{FF2B5EF4-FFF2-40B4-BE49-F238E27FC236}">
                  <a16:creationId xmlns:a16="http://schemas.microsoft.com/office/drawing/2014/main" id="{001F1AEB-1AAB-4B9F-B640-6528B6B8F4A1}"/>
                </a:ext>
              </a:extLst>
            </p:cNvPr>
            <p:cNvSpPr/>
            <p:nvPr/>
          </p:nvSpPr>
          <p:spPr>
            <a:xfrm>
              <a:off x="1890405" y="2968578"/>
              <a:ext cx="429787" cy="124880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" name="Rectangle: Top Corners Rounded 43">
              <a:extLst>
                <a:ext uri="{FF2B5EF4-FFF2-40B4-BE49-F238E27FC236}">
                  <a16:creationId xmlns:a16="http://schemas.microsoft.com/office/drawing/2014/main" id="{70E25BC0-04DE-48B8-9A47-6A838F62797C}"/>
                </a:ext>
              </a:extLst>
            </p:cNvPr>
            <p:cNvSpPr/>
            <p:nvPr/>
          </p:nvSpPr>
          <p:spPr>
            <a:xfrm>
              <a:off x="2073970" y="2013458"/>
              <a:ext cx="62659" cy="967823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" name="Rectangle: Rounded Corners 44">
              <a:extLst>
                <a:ext uri="{FF2B5EF4-FFF2-40B4-BE49-F238E27FC236}">
                  <a16:creationId xmlns:a16="http://schemas.microsoft.com/office/drawing/2014/main" id="{67A3C3FD-EB7B-44D8-AF01-8A8199E8B983}"/>
                </a:ext>
              </a:extLst>
            </p:cNvPr>
            <p:cNvSpPr/>
            <p:nvPr/>
          </p:nvSpPr>
          <p:spPr>
            <a:xfrm>
              <a:off x="1356579" y="2041769"/>
              <a:ext cx="1504256" cy="39649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" name="Flowchart: Delay 45">
              <a:extLst>
                <a:ext uri="{FF2B5EF4-FFF2-40B4-BE49-F238E27FC236}">
                  <a16:creationId xmlns:a16="http://schemas.microsoft.com/office/drawing/2014/main" id="{73B8C1B1-414C-4615-BB4E-FEF57BCD385A}"/>
                </a:ext>
              </a:extLst>
            </p:cNvPr>
            <p:cNvSpPr/>
            <p:nvPr/>
          </p:nvSpPr>
          <p:spPr>
            <a:xfrm rot="5400000">
              <a:off x="2784692" y="2381481"/>
              <a:ext cx="94062" cy="706292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6E062F22-7586-4E72-9488-776940F8A23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8723" y="2078696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9F86BEFA-4985-4CB0-B737-E266AEC6183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831723" y="2076739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Rectangle 48">
            <a:extLst>
              <a:ext uri="{FF2B5EF4-FFF2-40B4-BE49-F238E27FC236}">
                <a16:creationId xmlns:a16="http://schemas.microsoft.com/office/drawing/2014/main" id="{B1CB6A55-9B95-4C61-86E6-27A1A073302F}"/>
              </a:ext>
            </a:extLst>
          </p:cNvPr>
          <p:cNvSpPr/>
          <p:nvPr/>
        </p:nvSpPr>
        <p:spPr>
          <a:xfrm>
            <a:off x="8092833" y="646030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1</a:t>
            </a:r>
            <a:endParaRPr lang="en-GB" sz="2000" dirty="0">
              <a:solidFill>
                <a:srgbClr val="C00000"/>
              </a:solidFill>
            </a:endParaRPr>
          </a:p>
        </p:txBody>
      </p:sp>
      <p:graphicFrame>
        <p:nvGraphicFramePr>
          <p:cNvPr id="6" name="Table 6">
            <a:extLst>
              <a:ext uri="{FF2B5EF4-FFF2-40B4-BE49-F238E27FC236}">
                <a16:creationId xmlns:a16="http://schemas.microsoft.com/office/drawing/2014/main" id="{CAF81000-AFBC-405C-802A-3D2722A94D12}"/>
              </a:ext>
            </a:extLst>
          </p:cNvPr>
          <p:cNvGraphicFramePr>
            <a:graphicFrameLocks noGrp="1"/>
          </p:cNvGraphicFramePr>
          <p:nvPr/>
        </p:nvGraphicFramePr>
        <p:xfrm>
          <a:off x="6520515" y="4631428"/>
          <a:ext cx="4982992" cy="14980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91496">
                  <a:extLst>
                    <a:ext uri="{9D8B030D-6E8A-4147-A177-3AD203B41FA5}">
                      <a16:colId xmlns:a16="http://schemas.microsoft.com/office/drawing/2014/main" val="3563071847"/>
                    </a:ext>
                  </a:extLst>
                </a:gridCol>
                <a:gridCol w="2491496">
                  <a:extLst>
                    <a:ext uri="{9D8B030D-6E8A-4147-A177-3AD203B41FA5}">
                      <a16:colId xmlns:a16="http://schemas.microsoft.com/office/drawing/2014/main" val="4155930407"/>
                    </a:ext>
                  </a:extLst>
                </a:gridCol>
              </a:tblGrid>
              <a:tr h="749023">
                <a:tc gridSpan="2"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Pear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1433420"/>
                  </a:ext>
                </a:extLst>
              </a:tr>
              <a:tr h="749023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Lemon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Lemon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2840408"/>
                  </a:ext>
                </a:extLst>
              </a:tr>
            </a:tbl>
          </a:graphicData>
        </a:graphic>
      </p:graphicFrame>
      <p:sp>
        <p:nvSpPr>
          <p:cNvPr id="9" name="Rectangle 8">
            <a:extLst>
              <a:ext uri="{FF2B5EF4-FFF2-40B4-BE49-F238E27FC236}">
                <a16:creationId xmlns:a16="http://schemas.microsoft.com/office/drawing/2014/main" id="{33AFF46C-7E39-4DCD-8E50-64C4421BC5B3}"/>
              </a:ext>
            </a:extLst>
          </p:cNvPr>
          <p:cNvSpPr/>
          <p:nvPr/>
        </p:nvSpPr>
        <p:spPr>
          <a:xfrm>
            <a:off x="2131902" y="6610629"/>
            <a:ext cx="798648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Aft>
                <a:spcPts val="900"/>
              </a:spcAft>
            </a:pP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A pear is heavier than a lemon.</a:t>
            </a:r>
          </a:p>
        </p:txBody>
      </p:sp>
    </p:spTree>
    <p:extLst>
      <p:ext uri="{BB962C8B-B14F-4D97-AF65-F5344CB8AC3E}">
        <p14:creationId xmlns:p14="http://schemas.microsoft.com/office/powerpoint/2010/main" val="1100006179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40: Balancing scales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E369929-58E1-45A2-A7C3-8E540C54772A}"/>
              </a:ext>
            </a:extLst>
          </p:cNvPr>
          <p:cNvGrpSpPr/>
          <p:nvPr/>
        </p:nvGrpSpPr>
        <p:grpSpPr>
          <a:xfrm>
            <a:off x="7161762" y="2611915"/>
            <a:ext cx="454301" cy="619887"/>
            <a:chOff x="3154066" y="4216311"/>
            <a:chExt cx="1327187" cy="1956189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C45A3B01-9159-4388-BFDB-FC497F4369A2}"/>
                </a:ext>
              </a:extLst>
            </p:cNvPr>
            <p:cNvSpPr/>
            <p:nvPr/>
          </p:nvSpPr>
          <p:spPr>
            <a:xfrm>
              <a:off x="3154066" y="4571989"/>
              <a:ext cx="1327187" cy="1600511"/>
            </a:xfrm>
            <a:custGeom>
              <a:avLst/>
              <a:gdLst>
                <a:gd name="connsiteX0" fmla="*/ 664521 w 1327187"/>
                <a:gd name="connsiteY0" fmla="*/ 100 h 1600511"/>
                <a:gd name="connsiteX1" fmla="*/ 443942 w 1327187"/>
                <a:gd name="connsiteY1" fmla="*/ 40205 h 1600511"/>
                <a:gd name="connsiteX2" fmla="*/ 311595 w 1327187"/>
                <a:gd name="connsiteY2" fmla="*/ 204636 h 1600511"/>
                <a:gd name="connsiteX3" fmla="*/ 271489 w 1327187"/>
                <a:gd name="connsiteY3" fmla="*/ 401152 h 1600511"/>
                <a:gd name="connsiteX4" fmla="*/ 255447 w 1327187"/>
                <a:gd name="connsiteY4" fmla="*/ 577615 h 1600511"/>
                <a:gd name="connsiteX5" fmla="*/ 211331 w 1327187"/>
                <a:gd name="connsiteY5" fmla="*/ 701942 h 1600511"/>
                <a:gd name="connsiteX6" fmla="*/ 99037 w 1327187"/>
                <a:gd name="connsiteY6" fmla="*/ 838300 h 1600511"/>
                <a:gd name="connsiteX7" fmla="*/ 10805 w 1327187"/>
                <a:gd name="connsiteY7" fmla="*/ 1034815 h 1600511"/>
                <a:gd name="connsiteX8" fmla="*/ 18826 w 1327187"/>
                <a:gd name="connsiteY8" fmla="*/ 1287479 h 1600511"/>
                <a:gd name="connsiteX9" fmla="*/ 167216 w 1327187"/>
                <a:gd name="connsiteY9" fmla="*/ 1516079 h 1600511"/>
                <a:gd name="connsiteX10" fmla="*/ 484047 w 1327187"/>
                <a:gd name="connsiteY10" fmla="*/ 1600300 h 1600511"/>
                <a:gd name="connsiteX11" fmla="*/ 632437 w 1327187"/>
                <a:gd name="connsiteY11" fmla="*/ 1540142 h 1600511"/>
                <a:gd name="connsiteX12" fmla="*/ 696605 w 1327187"/>
                <a:gd name="connsiteY12" fmla="*/ 1540142 h 1600511"/>
                <a:gd name="connsiteX13" fmla="*/ 792858 w 1327187"/>
                <a:gd name="connsiteY13" fmla="*/ 1580247 h 1600511"/>
                <a:gd name="connsiteX14" fmla="*/ 1001405 w 1327187"/>
                <a:gd name="connsiteY14" fmla="*/ 1584257 h 1600511"/>
                <a:gd name="connsiteX15" fmla="*/ 1189900 w 1327187"/>
                <a:gd name="connsiteY15" fmla="*/ 1496026 h 1600511"/>
                <a:gd name="connsiteX16" fmla="*/ 1294174 w 1327187"/>
                <a:gd name="connsiteY16" fmla="*/ 1303521 h 1600511"/>
                <a:gd name="connsiteX17" fmla="*/ 1322247 w 1327187"/>
                <a:gd name="connsiteY17" fmla="*/ 1050857 h 1600511"/>
                <a:gd name="connsiteX18" fmla="*/ 1205942 w 1327187"/>
                <a:gd name="connsiteY18" fmla="*/ 810226 h 1600511"/>
                <a:gd name="connsiteX19" fmla="*/ 1085626 w 1327187"/>
                <a:gd name="connsiteY19" fmla="*/ 629752 h 1600511"/>
                <a:gd name="connsiteX20" fmla="*/ 1045521 w 1327187"/>
                <a:gd name="connsiteY20" fmla="*/ 320942 h 1600511"/>
                <a:gd name="connsiteX21" fmla="*/ 977342 w 1327187"/>
                <a:gd name="connsiteY21" fmla="*/ 140468 h 1600511"/>
                <a:gd name="connsiteX22" fmla="*/ 853016 w 1327187"/>
                <a:gd name="connsiteY22" fmla="*/ 32184 h 1600511"/>
                <a:gd name="connsiteX23" fmla="*/ 664521 w 1327187"/>
                <a:gd name="connsiteY23" fmla="*/ 100 h 1600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27187" h="1600511">
                  <a:moveTo>
                    <a:pt x="664521" y="100"/>
                  </a:moveTo>
                  <a:cubicBezTo>
                    <a:pt x="596342" y="1437"/>
                    <a:pt x="502763" y="6116"/>
                    <a:pt x="443942" y="40205"/>
                  </a:cubicBezTo>
                  <a:cubicBezTo>
                    <a:pt x="385121" y="74294"/>
                    <a:pt x="340337" y="144478"/>
                    <a:pt x="311595" y="204636"/>
                  </a:cubicBezTo>
                  <a:cubicBezTo>
                    <a:pt x="282853" y="264794"/>
                    <a:pt x="280847" y="338989"/>
                    <a:pt x="271489" y="401152"/>
                  </a:cubicBezTo>
                  <a:cubicBezTo>
                    <a:pt x="262131" y="463315"/>
                    <a:pt x="265473" y="527483"/>
                    <a:pt x="255447" y="577615"/>
                  </a:cubicBezTo>
                  <a:cubicBezTo>
                    <a:pt x="245421" y="627747"/>
                    <a:pt x="237399" y="658495"/>
                    <a:pt x="211331" y="701942"/>
                  </a:cubicBezTo>
                  <a:cubicBezTo>
                    <a:pt x="185263" y="745389"/>
                    <a:pt x="132458" y="782821"/>
                    <a:pt x="99037" y="838300"/>
                  </a:cubicBezTo>
                  <a:cubicBezTo>
                    <a:pt x="65616" y="893779"/>
                    <a:pt x="24173" y="959952"/>
                    <a:pt x="10805" y="1034815"/>
                  </a:cubicBezTo>
                  <a:cubicBezTo>
                    <a:pt x="-2563" y="1109678"/>
                    <a:pt x="-7243" y="1207268"/>
                    <a:pt x="18826" y="1287479"/>
                  </a:cubicBezTo>
                  <a:cubicBezTo>
                    <a:pt x="44895" y="1367690"/>
                    <a:pt x="89679" y="1463942"/>
                    <a:pt x="167216" y="1516079"/>
                  </a:cubicBezTo>
                  <a:cubicBezTo>
                    <a:pt x="244753" y="1568216"/>
                    <a:pt x="406510" y="1596290"/>
                    <a:pt x="484047" y="1600300"/>
                  </a:cubicBezTo>
                  <a:cubicBezTo>
                    <a:pt x="561584" y="1604310"/>
                    <a:pt x="597011" y="1550168"/>
                    <a:pt x="632437" y="1540142"/>
                  </a:cubicBezTo>
                  <a:cubicBezTo>
                    <a:pt x="667863" y="1530116"/>
                    <a:pt x="669868" y="1533458"/>
                    <a:pt x="696605" y="1540142"/>
                  </a:cubicBezTo>
                  <a:cubicBezTo>
                    <a:pt x="723342" y="1546826"/>
                    <a:pt x="742058" y="1572895"/>
                    <a:pt x="792858" y="1580247"/>
                  </a:cubicBezTo>
                  <a:cubicBezTo>
                    <a:pt x="843658" y="1587599"/>
                    <a:pt x="935231" y="1598294"/>
                    <a:pt x="1001405" y="1584257"/>
                  </a:cubicBezTo>
                  <a:cubicBezTo>
                    <a:pt x="1067579" y="1570220"/>
                    <a:pt x="1141105" y="1542815"/>
                    <a:pt x="1189900" y="1496026"/>
                  </a:cubicBezTo>
                  <a:cubicBezTo>
                    <a:pt x="1238695" y="1449237"/>
                    <a:pt x="1272116" y="1377716"/>
                    <a:pt x="1294174" y="1303521"/>
                  </a:cubicBezTo>
                  <a:cubicBezTo>
                    <a:pt x="1316232" y="1229326"/>
                    <a:pt x="1336952" y="1133073"/>
                    <a:pt x="1322247" y="1050857"/>
                  </a:cubicBezTo>
                  <a:cubicBezTo>
                    <a:pt x="1307542" y="968641"/>
                    <a:pt x="1245379" y="880410"/>
                    <a:pt x="1205942" y="810226"/>
                  </a:cubicBezTo>
                  <a:cubicBezTo>
                    <a:pt x="1166505" y="740042"/>
                    <a:pt x="1112363" y="711299"/>
                    <a:pt x="1085626" y="629752"/>
                  </a:cubicBezTo>
                  <a:cubicBezTo>
                    <a:pt x="1058889" y="548205"/>
                    <a:pt x="1063568" y="402489"/>
                    <a:pt x="1045521" y="320942"/>
                  </a:cubicBezTo>
                  <a:cubicBezTo>
                    <a:pt x="1027474" y="239395"/>
                    <a:pt x="1009426" y="188594"/>
                    <a:pt x="977342" y="140468"/>
                  </a:cubicBezTo>
                  <a:cubicBezTo>
                    <a:pt x="945258" y="92342"/>
                    <a:pt x="903816" y="53573"/>
                    <a:pt x="853016" y="32184"/>
                  </a:cubicBezTo>
                  <a:cubicBezTo>
                    <a:pt x="802216" y="10795"/>
                    <a:pt x="732700" y="-1237"/>
                    <a:pt x="664521" y="10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C0D9FAB-055E-4AA5-88F3-41FF8031ECB4}"/>
                </a:ext>
              </a:extLst>
            </p:cNvPr>
            <p:cNvSpPr/>
            <p:nvPr/>
          </p:nvSpPr>
          <p:spPr>
            <a:xfrm>
              <a:off x="3780459" y="4216311"/>
              <a:ext cx="56374" cy="352926"/>
            </a:xfrm>
            <a:custGeom>
              <a:avLst/>
              <a:gdLst>
                <a:gd name="connsiteX0" fmla="*/ 56374 w 56374"/>
                <a:gd name="connsiteY0" fmla="*/ 352926 h 352926"/>
                <a:gd name="connsiteX1" fmla="*/ 227 w 56374"/>
                <a:gd name="connsiteY1" fmla="*/ 116305 h 352926"/>
                <a:gd name="connsiteX2" fmla="*/ 40332 w 56374"/>
                <a:gd name="connsiteY2" fmla="*/ 0 h 35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374" h="352926">
                  <a:moveTo>
                    <a:pt x="56374" y="352926"/>
                  </a:moveTo>
                  <a:cubicBezTo>
                    <a:pt x="29637" y="264026"/>
                    <a:pt x="2901" y="175126"/>
                    <a:pt x="227" y="116305"/>
                  </a:cubicBezTo>
                  <a:cubicBezTo>
                    <a:pt x="-2447" y="57484"/>
                    <a:pt x="18942" y="28742"/>
                    <a:pt x="40332" y="0"/>
                  </a:cubicBezTo>
                </a:path>
              </a:pathLst>
            </a:custGeom>
            <a:noFill/>
            <a:ln w="19050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D589710-4266-4855-8789-8630A48FAFFA}"/>
              </a:ext>
            </a:extLst>
          </p:cNvPr>
          <p:cNvGrpSpPr/>
          <p:nvPr/>
        </p:nvGrpSpPr>
        <p:grpSpPr>
          <a:xfrm>
            <a:off x="4696808" y="2613862"/>
            <a:ext cx="454301" cy="619887"/>
            <a:chOff x="3154066" y="4216311"/>
            <a:chExt cx="1327187" cy="1956189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67D011A-2C11-4F2A-9D30-2358C4944CCD}"/>
                </a:ext>
              </a:extLst>
            </p:cNvPr>
            <p:cNvSpPr/>
            <p:nvPr/>
          </p:nvSpPr>
          <p:spPr>
            <a:xfrm>
              <a:off x="3154066" y="4571989"/>
              <a:ext cx="1327187" cy="1600511"/>
            </a:xfrm>
            <a:custGeom>
              <a:avLst/>
              <a:gdLst>
                <a:gd name="connsiteX0" fmla="*/ 664521 w 1327187"/>
                <a:gd name="connsiteY0" fmla="*/ 100 h 1600511"/>
                <a:gd name="connsiteX1" fmla="*/ 443942 w 1327187"/>
                <a:gd name="connsiteY1" fmla="*/ 40205 h 1600511"/>
                <a:gd name="connsiteX2" fmla="*/ 311595 w 1327187"/>
                <a:gd name="connsiteY2" fmla="*/ 204636 h 1600511"/>
                <a:gd name="connsiteX3" fmla="*/ 271489 w 1327187"/>
                <a:gd name="connsiteY3" fmla="*/ 401152 h 1600511"/>
                <a:gd name="connsiteX4" fmla="*/ 255447 w 1327187"/>
                <a:gd name="connsiteY4" fmla="*/ 577615 h 1600511"/>
                <a:gd name="connsiteX5" fmla="*/ 211331 w 1327187"/>
                <a:gd name="connsiteY5" fmla="*/ 701942 h 1600511"/>
                <a:gd name="connsiteX6" fmla="*/ 99037 w 1327187"/>
                <a:gd name="connsiteY6" fmla="*/ 838300 h 1600511"/>
                <a:gd name="connsiteX7" fmla="*/ 10805 w 1327187"/>
                <a:gd name="connsiteY7" fmla="*/ 1034815 h 1600511"/>
                <a:gd name="connsiteX8" fmla="*/ 18826 w 1327187"/>
                <a:gd name="connsiteY8" fmla="*/ 1287479 h 1600511"/>
                <a:gd name="connsiteX9" fmla="*/ 167216 w 1327187"/>
                <a:gd name="connsiteY9" fmla="*/ 1516079 h 1600511"/>
                <a:gd name="connsiteX10" fmla="*/ 484047 w 1327187"/>
                <a:gd name="connsiteY10" fmla="*/ 1600300 h 1600511"/>
                <a:gd name="connsiteX11" fmla="*/ 632437 w 1327187"/>
                <a:gd name="connsiteY11" fmla="*/ 1540142 h 1600511"/>
                <a:gd name="connsiteX12" fmla="*/ 696605 w 1327187"/>
                <a:gd name="connsiteY12" fmla="*/ 1540142 h 1600511"/>
                <a:gd name="connsiteX13" fmla="*/ 792858 w 1327187"/>
                <a:gd name="connsiteY13" fmla="*/ 1580247 h 1600511"/>
                <a:gd name="connsiteX14" fmla="*/ 1001405 w 1327187"/>
                <a:gd name="connsiteY14" fmla="*/ 1584257 h 1600511"/>
                <a:gd name="connsiteX15" fmla="*/ 1189900 w 1327187"/>
                <a:gd name="connsiteY15" fmla="*/ 1496026 h 1600511"/>
                <a:gd name="connsiteX16" fmla="*/ 1294174 w 1327187"/>
                <a:gd name="connsiteY16" fmla="*/ 1303521 h 1600511"/>
                <a:gd name="connsiteX17" fmla="*/ 1322247 w 1327187"/>
                <a:gd name="connsiteY17" fmla="*/ 1050857 h 1600511"/>
                <a:gd name="connsiteX18" fmla="*/ 1205942 w 1327187"/>
                <a:gd name="connsiteY18" fmla="*/ 810226 h 1600511"/>
                <a:gd name="connsiteX19" fmla="*/ 1085626 w 1327187"/>
                <a:gd name="connsiteY19" fmla="*/ 629752 h 1600511"/>
                <a:gd name="connsiteX20" fmla="*/ 1045521 w 1327187"/>
                <a:gd name="connsiteY20" fmla="*/ 320942 h 1600511"/>
                <a:gd name="connsiteX21" fmla="*/ 977342 w 1327187"/>
                <a:gd name="connsiteY21" fmla="*/ 140468 h 1600511"/>
                <a:gd name="connsiteX22" fmla="*/ 853016 w 1327187"/>
                <a:gd name="connsiteY22" fmla="*/ 32184 h 1600511"/>
                <a:gd name="connsiteX23" fmla="*/ 664521 w 1327187"/>
                <a:gd name="connsiteY23" fmla="*/ 100 h 1600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27187" h="1600511">
                  <a:moveTo>
                    <a:pt x="664521" y="100"/>
                  </a:moveTo>
                  <a:cubicBezTo>
                    <a:pt x="596342" y="1437"/>
                    <a:pt x="502763" y="6116"/>
                    <a:pt x="443942" y="40205"/>
                  </a:cubicBezTo>
                  <a:cubicBezTo>
                    <a:pt x="385121" y="74294"/>
                    <a:pt x="340337" y="144478"/>
                    <a:pt x="311595" y="204636"/>
                  </a:cubicBezTo>
                  <a:cubicBezTo>
                    <a:pt x="282853" y="264794"/>
                    <a:pt x="280847" y="338989"/>
                    <a:pt x="271489" y="401152"/>
                  </a:cubicBezTo>
                  <a:cubicBezTo>
                    <a:pt x="262131" y="463315"/>
                    <a:pt x="265473" y="527483"/>
                    <a:pt x="255447" y="577615"/>
                  </a:cubicBezTo>
                  <a:cubicBezTo>
                    <a:pt x="245421" y="627747"/>
                    <a:pt x="237399" y="658495"/>
                    <a:pt x="211331" y="701942"/>
                  </a:cubicBezTo>
                  <a:cubicBezTo>
                    <a:pt x="185263" y="745389"/>
                    <a:pt x="132458" y="782821"/>
                    <a:pt x="99037" y="838300"/>
                  </a:cubicBezTo>
                  <a:cubicBezTo>
                    <a:pt x="65616" y="893779"/>
                    <a:pt x="24173" y="959952"/>
                    <a:pt x="10805" y="1034815"/>
                  </a:cubicBezTo>
                  <a:cubicBezTo>
                    <a:pt x="-2563" y="1109678"/>
                    <a:pt x="-7243" y="1207268"/>
                    <a:pt x="18826" y="1287479"/>
                  </a:cubicBezTo>
                  <a:cubicBezTo>
                    <a:pt x="44895" y="1367690"/>
                    <a:pt x="89679" y="1463942"/>
                    <a:pt x="167216" y="1516079"/>
                  </a:cubicBezTo>
                  <a:cubicBezTo>
                    <a:pt x="244753" y="1568216"/>
                    <a:pt x="406510" y="1596290"/>
                    <a:pt x="484047" y="1600300"/>
                  </a:cubicBezTo>
                  <a:cubicBezTo>
                    <a:pt x="561584" y="1604310"/>
                    <a:pt x="597011" y="1550168"/>
                    <a:pt x="632437" y="1540142"/>
                  </a:cubicBezTo>
                  <a:cubicBezTo>
                    <a:pt x="667863" y="1530116"/>
                    <a:pt x="669868" y="1533458"/>
                    <a:pt x="696605" y="1540142"/>
                  </a:cubicBezTo>
                  <a:cubicBezTo>
                    <a:pt x="723342" y="1546826"/>
                    <a:pt x="742058" y="1572895"/>
                    <a:pt x="792858" y="1580247"/>
                  </a:cubicBezTo>
                  <a:cubicBezTo>
                    <a:pt x="843658" y="1587599"/>
                    <a:pt x="935231" y="1598294"/>
                    <a:pt x="1001405" y="1584257"/>
                  </a:cubicBezTo>
                  <a:cubicBezTo>
                    <a:pt x="1067579" y="1570220"/>
                    <a:pt x="1141105" y="1542815"/>
                    <a:pt x="1189900" y="1496026"/>
                  </a:cubicBezTo>
                  <a:cubicBezTo>
                    <a:pt x="1238695" y="1449237"/>
                    <a:pt x="1272116" y="1377716"/>
                    <a:pt x="1294174" y="1303521"/>
                  </a:cubicBezTo>
                  <a:cubicBezTo>
                    <a:pt x="1316232" y="1229326"/>
                    <a:pt x="1336952" y="1133073"/>
                    <a:pt x="1322247" y="1050857"/>
                  </a:cubicBezTo>
                  <a:cubicBezTo>
                    <a:pt x="1307542" y="968641"/>
                    <a:pt x="1245379" y="880410"/>
                    <a:pt x="1205942" y="810226"/>
                  </a:cubicBezTo>
                  <a:cubicBezTo>
                    <a:pt x="1166505" y="740042"/>
                    <a:pt x="1112363" y="711299"/>
                    <a:pt x="1085626" y="629752"/>
                  </a:cubicBezTo>
                  <a:cubicBezTo>
                    <a:pt x="1058889" y="548205"/>
                    <a:pt x="1063568" y="402489"/>
                    <a:pt x="1045521" y="320942"/>
                  </a:cubicBezTo>
                  <a:cubicBezTo>
                    <a:pt x="1027474" y="239395"/>
                    <a:pt x="1009426" y="188594"/>
                    <a:pt x="977342" y="140468"/>
                  </a:cubicBezTo>
                  <a:cubicBezTo>
                    <a:pt x="945258" y="92342"/>
                    <a:pt x="903816" y="53573"/>
                    <a:pt x="853016" y="32184"/>
                  </a:cubicBezTo>
                  <a:cubicBezTo>
                    <a:pt x="802216" y="10795"/>
                    <a:pt x="732700" y="-1237"/>
                    <a:pt x="664521" y="10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19059C4-B437-47BC-8B7B-8EC02E5B395F}"/>
                </a:ext>
              </a:extLst>
            </p:cNvPr>
            <p:cNvSpPr/>
            <p:nvPr/>
          </p:nvSpPr>
          <p:spPr>
            <a:xfrm>
              <a:off x="3780459" y="4216311"/>
              <a:ext cx="56374" cy="352926"/>
            </a:xfrm>
            <a:custGeom>
              <a:avLst/>
              <a:gdLst>
                <a:gd name="connsiteX0" fmla="*/ 56374 w 56374"/>
                <a:gd name="connsiteY0" fmla="*/ 352926 h 352926"/>
                <a:gd name="connsiteX1" fmla="*/ 227 w 56374"/>
                <a:gd name="connsiteY1" fmla="*/ 116305 h 352926"/>
                <a:gd name="connsiteX2" fmla="*/ 40332 w 56374"/>
                <a:gd name="connsiteY2" fmla="*/ 0 h 35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374" h="352926">
                  <a:moveTo>
                    <a:pt x="56374" y="352926"/>
                  </a:moveTo>
                  <a:cubicBezTo>
                    <a:pt x="29637" y="264026"/>
                    <a:pt x="2901" y="175126"/>
                    <a:pt x="227" y="116305"/>
                  </a:cubicBezTo>
                  <a:cubicBezTo>
                    <a:pt x="-2447" y="57484"/>
                    <a:pt x="18942" y="28742"/>
                    <a:pt x="40332" y="0"/>
                  </a:cubicBezTo>
                </a:path>
              </a:pathLst>
            </a:custGeom>
            <a:noFill/>
            <a:ln w="19050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0DFBF0BD-F581-4DF6-B64C-226FBDD861DB}"/>
              </a:ext>
            </a:extLst>
          </p:cNvPr>
          <p:cNvSpPr/>
          <p:nvPr/>
        </p:nvSpPr>
        <p:spPr>
          <a:xfrm>
            <a:off x="10018554" y="2900962"/>
            <a:ext cx="534472" cy="339306"/>
          </a:xfrm>
          <a:custGeom>
            <a:avLst/>
            <a:gdLst>
              <a:gd name="connsiteX0" fmla="*/ 33 w 1804342"/>
              <a:gd name="connsiteY0" fmla="*/ 625006 h 1198518"/>
              <a:gd name="connsiteX1" fmla="*/ 30513 w 1804342"/>
              <a:gd name="connsiteY1" fmla="*/ 552616 h 1198518"/>
              <a:gd name="connsiteX2" fmla="*/ 137193 w 1804342"/>
              <a:gd name="connsiteY2" fmla="*/ 514516 h 1198518"/>
              <a:gd name="connsiteX3" fmla="*/ 205773 w 1804342"/>
              <a:gd name="connsiteY3" fmla="*/ 449746 h 1198518"/>
              <a:gd name="connsiteX4" fmla="*/ 339123 w 1804342"/>
              <a:gd name="connsiteY4" fmla="*/ 266866 h 1198518"/>
              <a:gd name="connsiteX5" fmla="*/ 579153 w 1804342"/>
              <a:gd name="connsiteY5" fmla="*/ 80176 h 1198518"/>
              <a:gd name="connsiteX6" fmla="*/ 933483 w 1804342"/>
              <a:gd name="connsiteY6" fmla="*/ 166 h 1198518"/>
              <a:gd name="connsiteX7" fmla="*/ 1234473 w 1804342"/>
              <a:gd name="connsiteY7" fmla="*/ 64936 h 1198518"/>
              <a:gd name="connsiteX8" fmla="*/ 1482123 w 1804342"/>
              <a:gd name="connsiteY8" fmla="*/ 244006 h 1198518"/>
              <a:gd name="connsiteX9" fmla="*/ 1604043 w 1804342"/>
              <a:gd name="connsiteY9" fmla="*/ 404026 h 1198518"/>
              <a:gd name="connsiteX10" fmla="*/ 1699293 w 1804342"/>
              <a:gd name="connsiteY10" fmla="*/ 476416 h 1198518"/>
              <a:gd name="connsiteX11" fmla="*/ 1783113 w 1804342"/>
              <a:gd name="connsiteY11" fmla="*/ 522136 h 1198518"/>
              <a:gd name="connsiteX12" fmla="*/ 1798353 w 1804342"/>
              <a:gd name="connsiteY12" fmla="*/ 625006 h 1198518"/>
              <a:gd name="connsiteX13" fmla="*/ 1699293 w 1804342"/>
              <a:gd name="connsiteY13" fmla="*/ 674536 h 1198518"/>
              <a:gd name="connsiteX14" fmla="*/ 1630713 w 1804342"/>
              <a:gd name="connsiteY14" fmla="*/ 727876 h 1198518"/>
              <a:gd name="connsiteX15" fmla="*/ 1474503 w 1804342"/>
              <a:gd name="connsiteY15" fmla="*/ 948856 h 1198518"/>
              <a:gd name="connsiteX16" fmla="*/ 1253523 w 1804342"/>
              <a:gd name="connsiteY16" fmla="*/ 1116496 h 1198518"/>
              <a:gd name="connsiteX17" fmla="*/ 1009683 w 1804342"/>
              <a:gd name="connsiteY17" fmla="*/ 1192696 h 1198518"/>
              <a:gd name="connsiteX18" fmla="*/ 739173 w 1804342"/>
              <a:gd name="connsiteY18" fmla="*/ 1181266 h 1198518"/>
              <a:gd name="connsiteX19" fmla="*/ 499143 w 1804342"/>
              <a:gd name="connsiteY19" fmla="*/ 1086016 h 1198518"/>
              <a:gd name="connsiteX20" fmla="*/ 297213 w 1804342"/>
              <a:gd name="connsiteY20" fmla="*/ 914566 h 1198518"/>
              <a:gd name="connsiteX21" fmla="*/ 209583 w 1804342"/>
              <a:gd name="connsiteY21" fmla="*/ 788836 h 1198518"/>
              <a:gd name="connsiteX22" fmla="*/ 144813 w 1804342"/>
              <a:gd name="connsiteY22" fmla="*/ 739306 h 1198518"/>
              <a:gd name="connsiteX23" fmla="*/ 34323 w 1804342"/>
              <a:gd name="connsiteY23" fmla="*/ 701206 h 1198518"/>
              <a:gd name="connsiteX24" fmla="*/ 33 w 1804342"/>
              <a:gd name="connsiteY24" fmla="*/ 625006 h 1198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804342" h="1198518">
                <a:moveTo>
                  <a:pt x="33" y="625006"/>
                </a:moveTo>
                <a:cubicBezTo>
                  <a:pt x="-602" y="600241"/>
                  <a:pt x="7653" y="571031"/>
                  <a:pt x="30513" y="552616"/>
                </a:cubicBezTo>
                <a:cubicBezTo>
                  <a:pt x="53373" y="534201"/>
                  <a:pt x="107983" y="531661"/>
                  <a:pt x="137193" y="514516"/>
                </a:cubicBezTo>
                <a:cubicBezTo>
                  <a:pt x="166403" y="497371"/>
                  <a:pt x="172118" y="491021"/>
                  <a:pt x="205773" y="449746"/>
                </a:cubicBezTo>
                <a:cubicBezTo>
                  <a:pt x="239428" y="408471"/>
                  <a:pt x="276893" y="328461"/>
                  <a:pt x="339123" y="266866"/>
                </a:cubicBezTo>
                <a:cubicBezTo>
                  <a:pt x="401353" y="205271"/>
                  <a:pt x="480093" y="124626"/>
                  <a:pt x="579153" y="80176"/>
                </a:cubicBezTo>
                <a:cubicBezTo>
                  <a:pt x="678213" y="35726"/>
                  <a:pt x="824263" y="2706"/>
                  <a:pt x="933483" y="166"/>
                </a:cubicBezTo>
                <a:cubicBezTo>
                  <a:pt x="1042703" y="-2374"/>
                  <a:pt x="1143033" y="24296"/>
                  <a:pt x="1234473" y="64936"/>
                </a:cubicBezTo>
                <a:cubicBezTo>
                  <a:pt x="1325913" y="105576"/>
                  <a:pt x="1420528" y="187491"/>
                  <a:pt x="1482123" y="244006"/>
                </a:cubicBezTo>
                <a:cubicBezTo>
                  <a:pt x="1543718" y="300521"/>
                  <a:pt x="1567848" y="365291"/>
                  <a:pt x="1604043" y="404026"/>
                </a:cubicBezTo>
                <a:cubicBezTo>
                  <a:pt x="1640238" y="442761"/>
                  <a:pt x="1669448" y="456731"/>
                  <a:pt x="1699293" y="476416"/>
                </a:cubicBezTo>
                <a:cubicBezTo>
                  <a:pt x="1729138" y="496101"/>
                  <a:pt x="1766603" y="497371"/>
                  <a:pt x="1783113" y="522136"/>
                </a:cubicBezTo>
                <a:cubicBezTo>
                  <a:pt x="1799623" y="546901"/>
                  <a:pt x="1812323" y="599606"/>
                  <a:pt x="1798353" y="625006"/>
                </a:cubicBezTo>
                <a:cubicBezTo>
                  <a:pt x="1784383" y="650406"/>
                  <a:pt x="1727233" y="657391"/>
                  <a:pt x="1699293" y="674536"/>
                </a:cubicBezTo>
                <a:cubicBezTo>
                  <a:pt x="1671353" y="691681"/>
                  <a:pt x="1668178" y="682156"/>
                  <a:pt x="1630713" y="727876"/>
                </a:cubicBezTo>
                <a:cubicBezTo>
                  <a:pt x="1593248" y="773596"/>
                  <a:pt x="1537368" y="884086"/>
                  <a:pt x="1474503" y="948856"/>
                </a:cubicBezTo>
                <a:cubicBezTo>
                  <a:pt x="1411638" y="1013626"/>
                  <a:pt x="1330993" y="1075856"/>
                  <a:pt x="1253523" y="1116496"/>
                </a:cubicBezTo>
                <a:cubicBezTo>
                  <a:pt x="1176053" y="1157136"/>
                  <a:pt x="1095408" y="1181901"/>
                  <a:pt x="1009683" y="1192696"/>
                </a:cubicBezTo>
                <a:cubicBezTo>
                  <a:pt x="923958" y="1203491"/>
                  <a:pt x="824263" y="1199046"/>
                  <a:pt x="739173" y="1181266"/>
                </a:cubicBezTo>
                <a:cubicBezTo>
                  <a:pt x="654083" y="1163486"/>
                  <a:pt x="572803" y="1130466"/>
                  <a:pt x="499143" y="1086016"/>
                </a:cubicBezTo>
                <a:cubicBezTo>
                  <a:pt x="425483" y="1041566"/>
                  <a:pt x="345473" y="964096"/>
                  <a:pt x="297213" y="914566"/>
                </a:cubicBezTo>
                <a:cubicBezTo>
                  <a:pt x="248953" y="865036"/>
                  <a:pt x="234983" y="818046"/>
                  <a:pt x="209583" y="788836"/>
                </a:cubicBezTo>
                <a:cubicBezTo>
                  <a:pt x="184183" y="759626"/>
                  <a:pt x="174023" y="753911"/>
                  <a:pt x="144813" y="739306"/>
                </a:cubicBezTo>
                <a:cubicBezTo>
                  <a:pt x="115603" y="724701"/>
                  <a:pt x="57818" y="719621"/>
                  <a:pt x="34323" y="701206"/>
                </a:cubicBezTo>
                <a:cubicBezTo>
                  <a:pt x="10828" y="682791"/>
                  <a:pt x="668" y="649771"/>
                  <a:pt x="33" y="625006"/>
                </a:cubicBezTo>
                <a:close/>
              </a:path>
            </a:pathLst>
          </a:custGeom>
          <a:solidFill>
            <a:srgbClr val="FFFF00"/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6EDC7A14-02BB-42D4-AE60-9100469EBFBE}"/>
              </a:ext>
            </a:extLst>
          </p:cNvPr>
          <p:cNvSpPr/>
          <p:nvPr/>
        </p:nvSpPr>
        <p:spPr>
          <a:xfrm>
            <a:off x="10606021" y="2900962"/>
            <a:ext cx="534472" cy="339306"/>
          </a:xfrm>
          <a:custGeom>
            <a:avLst/>
            <a:gdLst>
              <a:gd name="connsiteX0" fmla="*/ 33 w 1804342"/>
              <a:gd name="connsiteY0" fmla="*/ 625006 h 1198518"/>
              <a:gd name="connsiteX1" fmla="*/ 30513 w 1804342"/>
              <a:gd name="connsiteY1" fmla="*/ 552616 h 1198518"/>
              <a:gd name="connsiteX2" fmla="*/ 137193 w 1804342"/>
              <a:gd name="connsiteY2" fmla="*/ 514516 h 1198518"/>
              <a:gd name="connsiteX3" fmla="*/ 205773 w 1804342"/>
              <a:gd name="connsiteY3" fmla="*/ 449746 h 1198518"/>
              <a:gd name="connsiteX4" fmla="*/ 339123 w 1804342"/>
              <a:gd name="connsiteY4" fmla="*/ 266866 h 1198518"/>
              <a:gd name="connsiteX5" fmla="*/ 579153 w 1804342"/>
              <a:gd name="connsiteY5" fmla="*/ 80176 h 1198518"/>
              <a:gd name="connsiteX6" fmla="*/ 933483 w 1804342"/>
              <a:gd name="connsiteY6" fmla="*/ 166 h 1198518"/>
              <a:gd name="connsiteX7" fmla="*/ 1234473 w 1804342"/>
              <a:gd name="connsiteY7" fmla="*/ 64936 h 1198518"/>
              <a:gd name="connsiteX8" fmla="*/ 1482123 w 1804342"/>
              <a:gd name="connsiteY8" fmla="*/ 244006 h 1198518"/>
              <a:gd name="connsiteX9" fmla="*/ 1604043 w 1804342"/>
              <a:gd name="connsiteY9" fmla="*/ 404026 h 1198518"/>
              <a:gd name="connsiteX10" fmla="*/ 1699293 w 1804342"/>
              <a:gd name="connsiteY10" fmla="*/ 476416 h 1198518"/>
              <a:gd name="connsiteX11" fmla="*/ 1783113 w 1804342"/>
              <a:gd name="connsiteY11" fmla="*/ 522136 h 1198518"/>
              <a:gd name="connsiteX12" fmla="*/ 1798353 w 1804342"/>
              <a:gd name="connsiteY12" fmla="*/ 625006 h 1198518"/>
              <a:gd name="connsiteX13" fmla="*/ 1699293 w 1804342"/>
              <a:gd name="connsiteY13" fmla="*/ 674536 h 1198518"/>
              <a:gd name="connsiteX14" fmla="*/ 1630713 w 1804342"/>
              <a:gd name="connsiteY14" fmla="*/ 727876 h 1198518"/>
              <a:gd name="connsiteX15" fmla="*/ 1474503 w 1804342"/>
              <a:gd name="connsiteY15" fmla="*/ 948856 h 1198518"/>
              <a:gd name="connsiteX16" fmla="*/ 1253523 w 1804342"/>
              <a:gd name="connsiteY16" fmla="*/ 1116496 h 1198518"/>
              <a:gd name="connsiteX17" fmla="*/ 1009683 w 1804342"/>
              <a:gd name="connsiteY17" fmla="*/ 1192696 h 1198518"/>
              <a:gd name="connsiteX18" fmla="*/ 739173 w 1804342"/>
              <a:gd name="connsiteY18" fmla="*/ 1181266 h 1198518"/>
              <a:gd name="connsiteX19" fmla="*/ 499143 w 1804342"/>
              <a:gd name="connsiteY19" fmla="*/ 1086016 h 1198518"/>
              <a:gd name="connsiteX20" fmla="*/ 297213 w 1804342"/>
              <a:gd name="connsiteY20" fmla="*/ 914566 h 1198518"/>
              <a:gd name="connsiteX21" fmla="*/ 209583 w 1804342"/>
              <a:gd name="connsiteY21" fmla="*/ 788836 h 1198518"/>
              <a:gd name="connsiteX22" fmla="*/ 144813 w 1804342"/>
              <a:gd name="connsiteY22" fmla="*/ 739306 h 1198518"/>
              <a:gd name="connsiteX23" fmla="*/ 34323 w 1804342"/>
              <a:gd name="connsiteY23" fmla="*/ 701206 h 1198518"/>
              <a:gd name="connsiteX24" fmla="*/ 33 w 1804342"/>
              <a:gd name="connsiteY24" fmla="*/ 625006 h 1198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804342" h="1198518">
                <a:moveTo>
                  <a:pt x="33" y="625006"/>
                </a:moveTo>
                <a:cubicBezTo>
                  <a:pt x="-602" y="600241"/>
                  <a:pt x="7653" y="571031"/>
                  <a:pt x="30513" y="552616"/>
                </a:cubicBezTo>
                <a:cubicBezTo>
                  <a:pt x="53373" y="534201"/>
                  <a:pt x="107983" y="531661"/>
                  <a:pt x="137193" y="514516"/>
                </a:cubicBezTo>
                <a:cubicBezTo>
                  <a:pt x="166403" y="497371"/>
                  <a:pt x="172118" y="491021"/>
                  <a:pt x="205773" y="449746"/>
                </a:cubicBezTo>
                <a:cubicBezTo>
                  <a:pt x="239428" y="408471"/>
                  <a:pt x="276893" y="328461"/>
                  <a:pt x="339123" y="266866"/>
                </a:cubicBezTo>
                <a:cubicBezTo>
                  <a:pt x="401353" y="205271"/>
                  <a:pt x="480093" y="124626"/>
                  <a:pt x="579153" y="80176"/>
                </a:cubicBezTo>
                <a:cubicBezTo>
                  <a:pt x="678213" y="35726"/>
                  <a:pt x="824263" y="2706"/>
                  <a:pt x="933483" y="166"/>
                </a:cubicBezTo>
                <a:cubicBezTo>
                  <a:pt x="1042703" y="-2374"/>
                  <a:pt x="1143033" y="24296"/>
                  <a:pt x="1234473" y="64936"/>
                </a:cubicBezTo>
                <a:cubicBezTo>
                  <a:pt x="1325913" y="105576"/>
                  <a:pt x="1420528" y="187491"/>
                  <a:pt x="1482123" y="244006"/>
                </a:cubicBezTo>
                <a:cubicBezTo>
                  <a:pt x="1543718" y="300521"/>
                  <a:pt x="1567848" y="365291"/>
                  <a:pt x="1604043" y="404026"/>
                </a:cubicBezTo>
                <a:cubicBezTo>
                  <a:pt x="1640238" y="442761"/>
                  <a:pt x="1669448" y="456731"/>
                  <a:pt x="1699293" y="476416"/>
                </a:cubicBezTo>
                <a:cubicBezTo>
                  <a:pt x="1729138" y="496101"/>
                  <a:pt x="1766603" y="497371"/>
                  <a:pt x="1783113" y="522136"/>
                </a:cubicBezTo>
                <a:cubicBezTo>
                  <a:pt x="1799623" y="546901"/>
                  <a:pt x="1812323" y="599606"/>
                  <a:pt x="1798353" y="625006"/>
                </a:cubicBezTo>
                <a:cubicBezTo>
                  <a:pt x="1784383" y="650406"/>
                  <a:pt x="1727233" y="657391"/>
                  <a:pt x="1699293" y="674536"/>
                </a:cubicBezTo>
                <a:cubicBezTo>
                  <a:pt x="1671353" y="691681"/>
                  <a:pt x="1668178" y="682156"/>
                  <a:pt x="1630713" y="727876"/>
                </a:cubicBezTo>
                <a:cubicBezTo>
                  <a:pt x="1593248" y="773596"/>
                  <a:pt x="1537368" y="884086"/>
                  <a:pt x="1474503" y="948856"/>
                </a:cubicBezTo>
                <a:cubicBezTo>
                  <a:pt x="1411638" y="1013626"/>
                  <a:pt x="1330993" y="1075856"/>
                  <a:pt x="1253523" y="1116496"/>
                </a:cubicBezTo>
                <a:cubicBezTo>
                  <a:pt x="1176053" y="1157136"/>
                  <a:pt x="1095408" y="1181901"/>
                  <a:pt x="1009683" y="1192696"/>
                </a:cubicBezTo>
                <a:cubicBezTo>
                  <a:pt x="923958" y="1203491"/>
                  <a:pt x="824263" y="1199046"/>
                  <a:pt x="739173" y="1181266"/>
                </a:cubicBezTo>
                <a:cubicBezTo>
                  <a:pt x="654083" y="1163486"/>
                  <a:pt x="572803" y="1130466"/>
                  <a:pt x="499143" y="1086016"/>
                </a:cubicBezTo>
                <a:cubicBezTo>
                  <a:pt x="425483" y="1041566"/>
                  <a:pt x="345473" y="964096"/>
                  <a:pt x="297213" y="914566"/>
                </a:cubicBezTo>
                <a:cubicBezTo>
                  <a:pt x="248953" y="865036"/>
                  <a:pt x="234983" y="818046"/>
                  <a:pt x="209583" y="788836"/>
                </a:cubicBezTo>
                <a:cubicBezTo>
                  <a:pt x="184183" y="759626"/>
                  <a:pt x="174023" y="753911"/>
                  <a:pt x="144813" y="739306"/>
                </a:cubicBezTo>
                <a:cubicBezTo>
                  <a:pt x="115603" y="724701"/>
                  <a:pt x="57818" y="719621"/>
                  <a:pt x="34323" y="701206"/>
                </a:cubicBezTo>
                <a:cubicBezTo>
                  <a:pt x="10828" y="682791"/>
                  <a:pt x="668" y="649771"/>
                  <a:pt x="33" y="625006"/>
                </a:cubicBezTo>
                <a:close/>
              </a:path>
            </a:pathLst>
          </a:custGeom>
          <a:solidFill>
            <a:srgbClr val="FFFF00"/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2ED401A-CB31-46D8-AD55-F03304EA89B6}"/>
              </a:ext>
            </a:extLst>
          </p:cNvPr>
          <p:cNvGrpSpPr/>
          <p:nvPr/>
        </p:nvGrpSpPr>
        <p:grpSpPr>
          <a:xfrm>
            <a:off x="1144339" y="2628223"/>
            <a:ext cx="574558" cy="600311"/>
            <a:chOff x="1714560" y="4026363"/>
            <a:chExt cx="1601846" cy="1708489"/>
          </a:xfrm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824A7225-00A9-4097-B7BE-EE72DFFA5BA9}"/>
                </a:ext>
              </a:extLst>
            </p:cNvPr>
            <p:cNvSpPr/>
            <p:nvPr/>
          </p:nvSpPr>
          <p:spPr>
            <a:xfrm>
              <a:off x="1714560" y="4294733"/>
              <a:ext cx="1601846" cy="1440119"/>
            </a:xfrm>
            <a:custGeom>
              <a:avLst/>
              <a:gdLst>
                <a:gd name="connsiteX0" fmla="*/ 795990 w 1601846"/>
                <a:gd name="connsiteY0" fmla="*/ 208152 h 1440119"/>
                <a:gd name="connsiteX1" fmla="*/ 621396 w 1601846"/>
                <a:gd name="connsiteY1" fmla="*/ 51313 h 1440119"/>
                <a:gd name="connsiteX2" fmla="*/ 360984 w 1601846"/>
                <a:gd name="connsiteY2" fmla="*/ 9884 h 1440119"/>
                <a:gd name="connsiteX3" fmla="*/ 142002 w 1601846"/>
                <a:gd name="connsiteY3" fmla="*/ 110498 h 1440119"/>
                <a:gd name="connsiteX4" fmla="*/ 20673 w 1601846"/>
                <a:gd name="connsiteY4" fmla="*/ 329480 h 1440119"/>
                <a:gd name="connsiteX5" fmla="*/ 8837 w 1601846"/>
                <a:gd name="connsiteY5" fmla="*/ 640198 h 1440119"/>
                <a:gd name="connsiteX6" fmla="*/ 112409 w 1601846"/>
                <a:gd name="connsiteY6" fmla="*/ 995305 h 1440119"/>
                <a:gd name="connsiteX7" fmla="*/ 319555 w 1601846"/>
                <a:gd name="connsiteY7" fmla="*/ 1306024 h 1440119"/>
                <a:gd name="connsiteX8" fmla="*/ 577007 w 1601846"/>
                <a:gd name="connsiteY8" fmla="*/ 1439189 h 1440119"/>
                <a:gd name="connsiteX9" fmla="*/ 742724 w 1601846"/>
                <a:gd name="connsiteY9" fmla="*/ 1365208 h 1440119"/>
                <a:gd name="connsiteX10" fmla="*/ 875889 w 1601846"/>
                <a:gd name="connsiteY10" fmla="*/ 1365208 h 1440119"/>
                <a:gd name="connsiteX11" fmla="*/ 1003136 w 1601846"/>
                <a:gd name="connsiteY11" fmla="*/ 1439189 h 1440119"/>
                <a:gd name="connsiteX12" fmla="*/ 1225077 w 1601846"/>
                <a:gd name="connsiteY12" fmla="*/ 1368167 h 1440119"/>
                <a:gd name="connsiteX13" fmla="*/ 1479571 w 1601846"/>
                <a:gd name="connsiteY13" fmla="*/ 1057449 h 1440119"/>
                <a:gd name="connsiteX14" fmla="*/ 1594980 w 1601846"/>
                <a:gd name="connsiteY14" fmla="*/ 625402 h 1440119"/>
                <a:gd name="connsiteX15" fmla="*/ 1574266 w 1601846"/>
                <a:gd name="connsiteY15" fmla="*/ 293969 h 1440119"/>
                <a:gd name="connsiteX16" fmla="*/ 1455897 w 1601846"/>
                <a:gd name="connsiteY16" fmla="*/ 104579 h 1440119"/>
                <a:gd name="connsiteX17" fmla="*/ 1325691 w 1601846"/>
                <a:gd name="connsiteY17" fmla="*/ 30598 h 1440119"/>
                <a:gd name="connsiteX18" fmla="*/ 1171811 w 1601846"/>
                <a:gd name="connsiteY18" fmla="*/ 1006 h 1440119"/>
                <a:gd name="connsiteX19" fmla="*/ 1056402 w 1601846"/>
                <a:gd name="connsiteY19" fmla="*/ 12843 h 1440119"/>
                <a:gd name="connsiteX20" fmla="*/ 926196 w 1601846"/>
                <a:gd name="connsiteY20" fmla="*/ 69068 h 1440119"/>
                <a:gd name="connsiteX21" fmla="*/ 864052 w 1601846"/>
                <a:gd name="connsiteY21" fmla="*/ 122334 h 1440119"/>
                <a:gd name="connsiteX22" fmla="*/ 795990 w 1601846"/>
                <a:gd name="connsiteY22" fmla="*/ 208152 h 14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01846" h="1440119">
                  <a:moveTo>
                    <a:pt x="795990" y="208152"/>
                  </a:moveTo>
                  <a:cubicBezTo>
                    <a:pt x="755547" y="196315"/>
                    <a:pt x="693897" y="84358"/>
                    <a:pt x="621396" y="51313"/>
                  </a:cubicBezTo>
                  <a:cubicBezTo>
                    <a:pt x="548895" y="18268"/>
                    <a:pt x="440883" y="20"/>
                    <a:pt x="360984" y="9884"/>
                  </a:cubicBezTo>
                  <a:cubicBezTo>
                    <a:pt x="281085" y="19748"/>
                    <a:pt x="198720" y="57232"/>
                    <a:pt x="142002" y="110498"/>
                  </a:cubicBezTo>
                  <a:cubicBezTo>
                    <a:pt x="85284" y="163764"/>
                    <a:pt x="42867" y="241197"/>
                    <a:pt x="20673" y="329480"/>
                  </a:cubicBezTo>
                  <a:cubicBezTo>
                    <a:pt x="-1521" y="417763"/>
                    <a:pt x="-6452" y="529227"/>
                    <a:pt x="8837" y="640198"/>
                  </a:cubicBezTo>
                  <a:cubicBezTo>
                    <a:pt x="24126" y="751169"/>
                    <a:pt x="60623" y="884334"/>
                    <a:pt x="112409" y="995305"/>
                  </a:cubicBezTo>
                  <a:cubicBezTo>
                    <a:pt x="164195" y="1106276"/>
                    <a:pt x="242122" y="1232043"/>
                    <a:pt x="319555" y="1306024"/>
                  </a:cubicBezTo>
                  <a:cubicBezTo>
                    <a:pt x="396988" y="1380005"/>
                    <a:pt x="506479" y="1429325"/>
                    <a:pt x="577007" y="1439189"/>
                  </a:cubicBezTo>
                  <a:cubicBezTo>
                    <a:pt x="647535" y="1449053"/>
                    <a:pt x="692910" y="1377538"/>
                    <a:pt x="742724" y="1365208"/>
                  </a:cubicBezTo>
                  <a:cubicBezTo>
                    <a:pt x="792538" y="1352878"/>
                    <a:pt x="832487" y="1352878"/>
                    <a:pt x="875889" y="1365208"/>
                  </a:cubicBezTo>
                  <a:cubicBezTo>
                    <a:pt x="919291" y="1377538"/>
                    <a:pt x="944938" y="1438696"/>
                    <a:pt x="1003136" y="1439189"/>
                  </a:cubicBezTo>
                  <a:cubicBezTo>
                    <a:pt x="1061334" y="1439682"/>
                    <a:pt x="1145671" y="1431790"/>
                    <a:pt x="1225077" y="1368167"/>
                  </a:cubicBezTo>
                  <a:cubicBezTo>
                    <a:pt x="1304483" y="1304544"/>
                    <a:pt x="1417921" y="1181243"/>
                    <a:pt x="1479571" y="1057449"/>
                  </a:cubicBezTo>
                  <a:cubicBezTo>
                    <a:pt x="1541221" y="933655"/>
                    <a:pt x="1579198" y="752649"/>
                    <a:pt x="1594980" y="625402"/>
                  </a:cubicBezTo>
                  <a:cubicBezTo>
                    <a:pt x="1610762" y="498155"/>
                    <a:pt x="1597446" y="380773"/>
                    <a:pt x="1574266" y="293969"/>
                  </a:cubicBezTo>
                  <a:cubicBezTo>
                    <a:pt x="1551086" y="207165"/>
                    <a:pt x="1497326" y="148474"/>
                    <a:pt x="1455897" y="104579"/>
                  </a:cubicBezTo>
                  <a:cubicBezTo>
                    <a:pt x="1414468" y="60684"/>
                    <a:pt x="1373039" y="47860"/>
                    <a:pt x="1325691" y="30598"/>
                  </a:cubicBezTo>
                  <a:cubicBezTo>
                    <a:pt x="1278343" y="13336"/>
                    <a:pt x="1216692" y="3965"/>
                    <a:pt x="1171811" y="1006"/>
                  </a:cubicBezTo>
                  <a:cubicBezTo>
                    <a:pt x="1126930" y="-1953"/>
                    <a:pt x="1097338" y="1499"/>
                    <a:pt x="1056402" y="12843"/>
                  </a:cubicBezTo>
                  <a:cubicBezTo>
                    <a:pt x="1015466" y="24187"/>
                    <a:pt x="958254" y="50819"/>
                    <a:pt x="926196" y="69068"/>
                  </a:cubicBezTo>
                  <a:cubicBezTo>
                    <a:pt x="894138" y="87316"/>
                    <a:pt x="884767" y="99647"/>
                    <a:pt x="864052" y="122334"/>
                  </a:cubicBezTo>
                  <a:cubicBezTo>
                    <a:pt x="843337" y="145021"/>
                    <a:pt x="836433" y="219989"/>
                    <a:pt x="795990" y="208152"/>
                  </a:cubicBezTo>
                  <a:close/>
                </a:path>
              </a:pathLst>
            </a:custGeom>
            <a:solidFill>
              <a:schemeClr val="accent6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2EB7756-CC14-4307-A3D3-4DE1F508B2BD}"/>
                </a:ext>
              </a:extLst>
            </p:cNvPr>
            <p:cNvSpPr/>
            <p:nvPr/>
          </p:nvSpPr>
          <p:spPr>
            <a:xfrm rot="21177953" flipH="1">
              <a:off x="2485580" y="4026363"/>
              <a:ext cx="45719" cy="485554"/>
            </a:xfrm>
            <a:custGeom>
              <a:avLst/>
              <a:gdLst>
                <a:gd name="connsiteX0" fmla="*/ 53296 w 53296"/>
                <a:gd name="connsiteY0" fmla="*/ 597159 h 597159"/>
                <a:gd name="connsiteX1" fmla="*/ 1044 w 53296"/>
                <a:gd name="connsiteY1" fmla="*/ 238863 h 597159"/>
                <a:gd name="connsiteX2" fmla="*/ 23438 w 53296"/>
                <a:gd name="connsiteY2" fmla="*/ 0 h 597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296" h="597159">
                  <a:moveTo>
                    <a:pt x="53296" y="597159"/>
                  </a:moveTo>
                  <a:cubicBezTo>
                    <a:pt x="29658" y="467774"/>
                    <a:pt x="6020" y="338389"/>
                    <a:pt x="1044" y="238863"/>
                  </a:cubicBezTo>
                  <a:cubicBezTo>
                    <a:pt x="-3932" y="139337"/>
                    <a:pt x="9753" y="69668"/>
                    <a:pt x="23438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A689B860-7747-4B6E-B156-6F002D298522}"/>
              </a:ext>
            </a:extLst>
          </p:cNvPr>
          <p:cNvSpPr/>
          <p:nvPr/>
        </p:nvSpPr>
        <p:spPr>
          <a:xfrm>
            <a:off x="4089113" y="2884693"/>
            <a:ext cx="534472" cy="339306"/>
          </a:xfrm>
          <a:custGeom>
            <a:avLst/>
            <a:gdLst>
              <a:gd name="connsiteX0" fmla="*/ 33 w 1804342"/>
              <a:gd name="connsiteY0" fmla="*/ 625006 h 1198518"/>
              <a:gd name="connsiteX1" fmla="*/ 30513 w 1804342"/>
              <a:gd name="connsiteY1" fmla="*/ 552616 h 1198518"/>
              <a:gd name="connsiteX2" fmla="*/ 137193 w 1804342"/>
              <a:gd name="connsiteY2" fmla="*/ 514516 h 1198518"/>
              <a:gd name="connsiteX3" fmla="*/ 205773 w 1804342"/>
              <a:gd name="connsiteY3" fmla="*/ 449746 h 1198518"/>
              <a:gd name="connsiteX4" fmla="*/ 339123 w 1804342"/>
              <a:gd name="connsiteY4" fmla="*/ 266866 h 1198518"/>
              <a:gd name="connsiteX5" fmla="*/ 579153 w 1804342"/>
              <a:gd name="connsiteY5" fmla="*/ 80176 h 1198518"/>
              <a:gd name="connsiteX6" fmla="*/ 933483 w 1804342"/>
              <a:gd name="connsiteY6" fmla="*/ 166 h 1198518"/>
              <a:gd name="connsiteX7" fmla="*/ 1234473 w 1804342"/>
              <a:gd name="connsiteY7" fmla="*/ 64936 h 1198518"/>
              <a:gd name="connsiteX8" fmla="*/ 1482123 w 1804342"/>
              <a:gd name="connsiteY8" fmla="*/ 244006 h 1198518"/>
              <a:gd name="connsiteX9" fmla="*/ 1604043 w 1804342"/>
              <a:gd name="connsiteY9" fmla="*/ 404026 h 1198518"/>
              <a:gd name="connsiteX10" fmla="*/ 1699293 w 1804342"/>
              <a:gd name="connsiteY10" fmla="*/ 476416 h 1198518"/>
              <a:gd name="connsiteX11" fmla="*/ 1783113 w 1804342"/>
              <a:gd name="connsiteY11" fmla="*/ 522136 h 1198518"/>
              <a:gd name="connsiteX12" fmla="*/ 1798353 w 1804342"/>
              <a:gd name="connsiteY12" fmla="*/ 625006 h 1198518"/>
              <a:gd name="connsiteX13" fmla="*/ 1699293 w 1804342"/>
              <a:gd name="connsiteY13" fmla="*/ 674536 h 1198518"/>
              <a:gd name="connsiteX14" fmla="*/ 1630713 w 1804342"/>
              <a:gd name="connsiteY14" fmla="*/ 727876 h 1198518"/>
              <a:gd name="connsiteX15" fmla="*/ 1474503 w 1804342"/>
              <a:gd name="connsiteY15" fmla="*/ 948856 h 1198518"/>
              <a:gd name="connsiteX16" fmla="*/ 1253523 w 1804342"/>
              <a:gd name="connsiteY16" fmla="*/ 1116496 h 1198518"/>
              <a:gd name="connsiteX17" fmla="*/ 1009683 w 1804342"/>
              <a:gd name="connsiteY17" fmla="*/ 1192696 h 1198518"/>
              <a:gd name="connsiteX18" fmla="*/ 739173 w 1804342"/>
              <a:gd name="connsiteY18" fmla="*/ 1181266 h 1198518"/>
              <a:gd name="connsiteX19" fmla="*/ 499143 w 1804342"/>
              <a:gd name="connsiteY19" fmla="*/ 1086016 h 1198518"/>
              <a:gd name="connsiteX20" fmla="*/ 297213 w 1804342"/>
              <a:gd name="connsiteY20" fmla="*/ 914566 h 1198518"/>
              <a:gd name="connsiteX21" fmla="*/ 209583 w 1804342"/>
              <a:gd name="connsiteY21" fmla="*/ 788836 h 1198518"/>
              <a:gd name="connsiteX22" fmla="*/ 144813 w 1804342"/>
              <a:gd name="connsiteY22" fmla="*/ 739306 h 1198518"/>
              <a:gd name="connsiteX23" fmla="*/ 34323 w 1804342"/>
              <a:gd name="connsiteY23" fmla="*/ 701206 h 1198518"/>
              <a:gd name="connsiteX24" fmla="*/ 33 w 1804342"/>
              <a:gd name="connsiteY24" fmla="*/ 625006 h 1198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804342" h="1198518">
                <a:moveTo>
                  <a:pt x="33" y="625006"/>
                </a:moveTo>
                <a:cubicBezTo>
                  <a:pt x="-602" y="600241"/>
                  <a:pt x="7653" y="571031"/>
                  <a:pt x="30513" y="552616"/>
                </a:cubicBezTo>
                <a:cubicBezTo>
                  <a:pt x="53373" y="534201"/>
                  <a:pt x="107983" y="531661"/>
                  <a:pt x="137193" y="514516"/>
                </a:cubicBezTo>
                <a:cubicBezTo>
                  <a:pt x="166403" y="497371"/>
                  <a:pt x="172118" y="491021"/>
                  <a:pt x="205773" y="449746"/>
                </a:cubicBezTo>
                <a:cubicBezTo>
                  <a:pt x="239428" y="408471"/>
                  <a:pt x="276893" y="328461"/>
                  <a:pt x="339123" y="266866"/>
                </a:cubicBezTo>
                <a:cubicBezTo>
                  <a:pt x="401353" y="205271"/>
                  <a:pt x="480093" y="124626"/>
                  <a:pt x="579153" y="80176"/>
                </a:cubicBezTo>
                <a:cubicBezTo>
                  <a:pt x="678213" y="35726"/>
                  <a:pt x="824263" y="2706"/>
                  <a:pt x="933483" y="166"/>
                </a:cubicBezTo>
                <a:cubicBezTo>
                  <a:pt x="1042703" y="-2374"/>
                  <a:pt x="1143033" y="24296"/>
                  <a:pt x="1234473" y="64936"/>
                </a:cubicBezTo>
                <a:cubicBezTo>
                  <a:pt x="1325913" y="105576"/>
                  <a:pt x="1420528" y="187491"/>
                  <a:pt x="1482123" y="244006"/>
                </a:cubicBezTo>
                <a:cubicBezTo>
                  <a:pt x="1543718" y="300521"/>
                  <a:pt x="1567848" y="365291"/>
                  <a:pt x="1604043" y="404026"/>
                </a:cubicBezTo>
                <a:cubicBezTo>
                  <a:pt x="1640238" y="442761"/>
                  <a:pt x="1669448" y="456731"/>
                  <a:pt x="1699293" y="476416"/>
                </a:cubicBezTo>
                <a:cubicBezTo>
                  <a:pt x="1729138" y="496101"/>
                  <a:pt x="1766603" y="497371"/>
                  <a:pt x="1783113" y="522136"/>
                </a:cubicBezTo>
                <a:cubicBezTo>
                  <a:pt x="1799623" y="546901"/>
                  <a:pt x="1812323" y="599606"/>
                  <a:pt x="1798353" y="625006"/>
                </a:cubicBezTo>
                <a:cubicBezTo>
                  <a:pt x="1784383" y="650406"/>
                  <a:pt x="1727233" y="657391"/>
                  <a:pt x="1699293" y="674536"/>
                </a:cubicBezTo>
                <a:cubicBezTo>
                  <a:pt x="1671353" y="691681"/>
                  <a:pt x="1668178" y="682156"/>
                  <a:pt x="1630713" y="727876"/>
                </a:cubicBezTo>
                <a:cubicBezTo>
                  <a:pt x="1593248" y="773596"/>
                  <a:pt x="1537368" y="884086"/>
                  <a:pt x="1474503" y="948856"/>
                </a:cubicBezTo>
                <a:cubicBezTo>
                  <a:pt x="1411638" y="1013626"/>
                  <a:pt x="1330993" y="1075856"/>
                  <a:pt x="1253523" y="1116496"/>
                </a:cubicBezTo>
                <a:cubicBezTo>
                  <a:pt x="1176053" y="1157136"/>
                  <a:pt x="1095408" y="1181901"/>
                  <a:pt x="1009683" y="1192696"/>
                </a:cubicBezTo>
                <a:cubicBezTo>
                  <a:pt x="923958" y="1203491"/>
                  <a:pt x="824263" y="1199046"/>
                  <a:pt x="739173" y="1181266"/>
                </a:cubicBezTo>
                <a:cubicBezTo>
                  <a:pt x="654083" y="1163486"/>
                  <a:pt x="572803" y="1130466"/>
                  <a:pt x="499143" y="1086016"/>
                </a:cubicBezTo>
                <a:cubicBezTo>
                  <a:pt x="425483" y="1041566"/>
                  <a:pt x="345473" y="964096"/>
                  <a:pt x="297213" y="914566"/>
                </a:cubicBezTo>
                <a:cubicBezTo>
                  <a:pt x="248953" y="865036"/>
                  <a:pt x="234983" y="818046"/>
                  <a:pt x="209583" y="788836"/>
                </a:cubicBezTo>
                <a:cubicBezTo>
                  <a:pt x="184183" y="759626"/>
                  <a:pt x="174023" y="753911"/>
                  <a:pt x="144813" y="739306"/>
                </a:cubicBezTo>
                <a:cubicBezTo>
                  <a:pt x="115603" y="724701"/>
                  <a:pt x="57818" y="719621"/>
                  <a:pt x="34323" y="701206"/>
                </a:cubicBezTo>
                <a:cubicBezTo>
                  <a:pt x="10828" y="682791"/>
                  <a:pt x="668" y="649771"/>
                  <a:pt x="33" y="625006"/>
                </a:cubicBezTo>
                <a:close/>
              </a:path>
            </a:pathLst>
          </a:custGeom>
          <a:solidFill>
            <a:srgbClr val="FFFF00"/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" name="Flowchart: Delay 29">
            <a:extLst>
              <a:ext uri="{FF2B5EF4-FFF2-40B4-BE49-F238E27FC236}">
                <a16:creationId xmlns:a16="http://schemas.microsoft.com/office/drawing/2014/main" id="{55B97BE9-136D-4634-B5A9-B02266C83C0D}"/>
              </a:ext>
            </a:extLst>
          </p:cNvPr>
          <p:cNvSpPr/>
          <p:nvPr/>
        </p:nvSpPr>
        <p:spPr>
          <a:xfrm rot="5400000">
            <a:off x="1320834" y="2548615"/>
            <a:ext cx="202150" cy="1563672"/>
          </a:xfrm>
          <a:prstGeom prst="flowChartDelay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8EC11D7C-D145-41FC-B520-BF0AB7578CDC}"/>
              </a:ext>
            </a:extLst>
          </p:cNvPr>
          <p:cNvCxnSpPr>
            <a:cxnSpLocks/>
          </p:cNvCxnSpPr>
          <p:nvPr/>
        </p:nvCxnSpPr>
        <p:spPr>
          <a:xfrm flipV="1">
            <a:off x="773234" y="1918351"/>
            <a:ext cx="648680" cy="132775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76C5A51-86EB-47A0-BE7C-BFE9F76A1A78}"/>
              </a:ext>
            </a:extLst>
          </p:cNvPr>
          <p:cNvCxnSpPr>
            <a:cxnSpLocks/>
          </p:cNvCxnSpPr>
          <p:nvPr/>
        </p:nvCxnSpPr>
        <p:spPr>
          <a:xfrm flipH="1" flipV="1">
            <a:off x="1421910" y="1914146"/>
            <a:ext cx="648680" cy="132775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: Top Corners Rounded 32">
            <a:extLst>
              <a:ext uri="{FF2B5EF4-FFF2-40B4-BE49-F238E27FC236}">
                <a16:creationId xmlns:a16="http://schemas.microsoft.com/office/drawing/2014/main" id="{B0A55396-1882-4816-BAB4-05BA6646938E}"/>
              </a:ext>
            </a:extLst>
          </p:cNvPr>
          <p:cNvSpPr/>
          <p:nvPr/>
        </p:nvSpPr>
        <p:spPr>
          <a:xfrm>
            <a:off x="2556299" y="3803264"/>
            <a:ext cx="951514" cy="268382"/>
          </a:xfrm>
          <a:prstGeom prst="round2Same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" name="Rectangle: Top Corners Rounded 33">
            <a:extLst>
              <a:ext uri="{FF2B5EF4-FFF2-40B4-BE49-F238E27FC236}">
                <a16:creationId xmlns:a16="http://schemas.microsoft.com/office/drawing/2014/main" id="{A63B5DE7-6118-429E-98F9-8AC102CA0E49}"/>
              </a:ext>
            </a:extLst>
          </p:cNvPr>
          <p:cNvSpPr/>
          <p:nvPr/>
        </p:nvSpPr>
        <p:spPr>
          <a:xfrm>
            <a:off x="2962697" y="1750593"/>
            <a:ext cx="138721" cy="2079971"/>
          </a:xfrm>
          <a:prstGeom prst="round2Same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37CAE7D2-6596-421A-924D-E920BB774118}"/>
              </a:ext>
            </a:extLst>
          </p:cNvPr>
          <p:cNvSpPr/>
          <p:nvPr/>
        </p:nvSpPr>
        <p:spPr>
          <a:xfrm>
            <a:off x="1374452" y="1845965"/>
            <a:ext cx="3330301" cy="85211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" name="Flowchart: Delay 35">
            <a:extLst>
              <a:ext uri="{FF2B5EF4-FFF2-40B4-BE49-F238E27FC236}">
                <a16:creationId xmlns:a16="http://schemas.microsoft.com/office/drawing/2014/main" id="{E4EB2E3F-CB6F-431C-933D-A38BA6C912E7}"/>
              </a:ext>
            </a:extLst>
          </p:cNvPr>
          <p:cNvSpPr/>
          <p:nvPr/>
        </p:nvSpPr>
        <p:spPr>
          <a:xfrm rot="5400000">
            <a:off x="4539225" y="2548618"/>
            <a:ext cx="202150" cy="1563672"/>
          </a:xfrm>
          <a:prstGeom prst="flowChartDelay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B48AB1A0-B923-4388-B76C-C99BCD6FDEE5}"/>
              </a:ext>
            </a:extLst>
          </p:cNvPr>
          <p:cNvCxnSpPr>
            <a:cxnSpLocks/>
          </p:cNvCxnSpPr>
          <p:nvPr/>
        </p:nvCxnSpPr>
        <p:spPr>
          <a:xfrm flipV="1">
            <a:off x="3991622" y="1920778"/>
            <a:ext cx="648680" cy="132775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C9626C0E-2F4B-439E-872A-59AC9A058536}"/>
              </a:ext>
            </a:extLst>
          </p:cNvPr>
          <p:cNvCxnSpPr>
            <a:cxnSpLocks/>
          </p:cNvCxnSpPr>
          <p:nvPr/>
        </p:nvCxnSpPr>
        <p:spPr>
          <a:xfrm flipH="1" flipV="1">
            <a:off x="4640301" y="1916571"/>
            <a:ext cx="648680" cy="132775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Group 38">
            <a:extLst>
              <a:ext uri="{FF2B5EF4-FFF2-40B4-BE49-F238E27FC236}">
                <a16:creationId xmlns:a16="http://schemas.microsoft.com/office/drawing/2014/main" id="{C428A07D-F263-48D3-B60B-39B11000F95A}"/>
              </a:ext>
            </a:extLst>
          </p:cNvPr>
          <p:cNvGrpSpPr/>
          <p:nvPr/>
        </p:nvGrpSpPr>
        <p:grpSpPr>
          <a:xfrm>
            <a:off x="6580475" y="1786255"/>
            <a:ext cx="4782065" cy="2321053"/>
            <a:chOff x="1024869" y="2013458"/>
            <a:chExt cx="2160000" cy="1080000"/>
          </a:xfrm>
        </p:grpSpPr>
        <p:sp>
          <p:nvSpPr>
            <p:cNvPr id="40" name="Flowchart: Delay 39">
              <a:extLst>
                <a:ext uri="{FF2B5EF4-FFF2-40B4-BE49-F238E27FC236}">
                  <a16:creationId xmlns:a16="http://schemas.microsoft.com/office/drawing/2014/main" id="{E54C110B-BFF3-4EB7-B597-07ECF688F9FA}"/>
                </a:ext>
              </a:extLst>
            </p:cNvPr>
            <p:cNvSpPr/>
            <p:nvPr/>
          </p:nvSpPr>
          <p:spPr>
            <a:xfrm rot="5400000">
              <a:off x="1330984" y="2381480"/>
              <a:ext cx="94062" cy="706292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5E766755-B3BF-4556-AAC0-A9633E81C9F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5016" y="2077567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E17F5A59-043E-43BF-BA84-CE67246B136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378016" y="2075610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Rectangle: Top Corners Rounded 42">
              <a:extLst>
                <a:ext uri="{FF2B5EF4-FFF2-40B4-BE49-F238E27FC236}">
                  <a16:creationId xmlns:a16="http://schemas.microsoft.com/office/drawing/2014/main" id="{001F1AEB-1AAB-4B9F-B640-6528B6B8F4A1}"/>
                </a:ext>
              </a:extLst>
            </p:cNvPr>
            <p:cNvSpPr/>
            <p:nvPr/>
          </p:nvSpPr>
          <p:spPr>
            <a:xfrm>
              <a:off x="1890405" y="2968578"/>
              <a:ext cx="429787" cy="124880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" name="Rectangle: Top Corners Rounded 43">
              <a:extLst>
                <a:ext uri="{FF2B5EF4-FFF2-40B4-BE49-F238E27FC236}">
                  <a16:creationId xmlns:a16="http://schemas.microsoft.com/office/drawing/2014/main" id="{70E25BC0-04DE-48B8-9A47-6A838F62797C}"/>
                </a:ext>
              </a:extLst>
            </p:cNvPr>
            <p:cNvSpPr/>
            <p:nvPr/>
          </p:nvSpPr>
          <p:spPr>
            <a:xfrm>
              <a:off x="2073970" y="2013458"/>
              <a:ext cx="62659" cy="967823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" name="Rectangle: Rounded Corners 44">
              <a:extLst>
                <a:ext uri="{FF2B5EF4-FFF2-40B4-BE49-F238E27FC236}">
                  <a16:creationId xmlns:a16="http://schemas.microsoft.com/office/drawing/2014/main" id="{67A3C3FD-EB7B-44D8-AF01-8A8199E8B983}"/>
                </a:ext>
              </a:extLst>
            </p:cNvPr>
            <p:cNvSpPr/>
            <p:nvPr/>
          </p:nvSpPr>
          <p:spPr>
            <a:xfrm>
              <a:off x="1356579" y="2041769"/>
              <a:ext cx="1504256" cy="39649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" name="Flowchart: Delay 45">
              <a:extLst>
                <a:ext uri="{FF2B5EF4-FFF2-40B4-BE49-F238E27FC236}">
                  <a16:creationId xmlns:a16="http://schemas.microsoft.com/office/drawing/2014/main" id="{73B8C1B1-414C-4615-BB4E-FEF57BCD385A}"/>
                </a:ext>
              </a:extLst>
            </p:cNvPr>
            <p:cNvSpPr/>
            <p:nvPr/>
          </p:nvSpPr>
          <p:spPr>
            <a:xfrm rot="5400000">
              <a:off x="2784692" y="2381481"/>
              <a:ext cx="94062" cy="706292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6E062F22-7586-4E72-9488-776940F8A23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8723" y="2078696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9F86BEFA-4985-4CB0-B737-E266AEC6183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831723" y="2076739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Rectangle 48">
            <a:extLst>
              <a:ext uri="{FF2B5EF4-FFF2-40B4-BE49-F238E27FC236}">
                <a16:creationId xmlns:a16="http://schemas.microsoft.com/office/drawing/2014/main" id="{B1CB6A55-9B95-4C61-86E6-27A1A073302F}"/>
              </a:ext>
            </a:extLst>
          </p:cNvPr>
          <p:cNvSpPr/>
          <p:nvPr/>
        </p:nvSpPr>
        <p:spPr>
          <a:xfrm>
            <a:off x="8092833" y="646030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1</a:t>
            </a:r>
            <a:endParaRPr lang="en-GB" sz="2000" dirty="0">
              <a:solidFill>
                <a:srgbClr val="C00000"/>
              </a:solidFill>
            </a:endParaRPr>
          </a:p>
        </p:txBody>
      </p:sp>
      <p:graphicFrame>
        <p:nvGraphicFramePr>
          <p:cNvPr id="6" name="Table 6">
            <a:extLst>
              <a:ext uri="{FF2B5EF4-FFF2-40B4-BE49-F238E27FC236}">
                <a16:creationId xmlns:a16="http://schemas.microsoft.com/office/drawing/2014/main" id="{CAF81000-AFBC-405C-802A-3D2722A94D12}"/>
              </a:ext>
            </a:extLst>
          </p:cNvPr>
          <p:cNvGraphicFramePr>
            <a:graphicFrameLocks noGrp="1"/>
          </p:cNvGraphicFramePr>
          <p:nvPr/>
        </p:nvGraphicFramePr>
        <p:xfrm>
          <a:off x="6520515" y="4631428"/>
          <a:ext cx="4982992" cy="14980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91496">
                  <a:extLst>
                    <a:ext uri="{9D8B030D-6E8A-4147-A177-3AD203B41FA5}">
                      <a16:colId xmlns:a16="http://schemas.microsoft.com/office/drawing/2014/main" val="3563071847"/>
                    </a:ext>
                  </a:extLst>
                </a:gridCol>
                <a:gridCol w="2491496">
                  <a:extLst>
                    <a:ext uri="{9D8B030D-6E8A-4147-A177-3AD203B41FA5}">
                      <a16:colId xmlns:a16="http://schemas.microsoft.com/office/drawing/2014/main" val="4155930407"/>
                    </a:ext>
                  </a:extLst>
                </a:gridCol>
              </a:tblGrid>
              <a:tr h="749023">
                <a:tc gridSpan="2"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Pear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1433420"/>
                  </a:ext>
                </a:extLst>
              </a:tr>
              <a:tr h="749023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Lemon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Lemon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2840408"/>
                  </a:ext>
                </a:extLst>
              </a:tr>
            </a:tbl>
          </a:graphicData>
        </a:graphic>
      </p:graphicFrame>
      <p:graphicFrame>
        <p:nvGraphicFramePr>
          <p:cNvPr id="50" name="Table 6">
            <a:extLst>
              <a:ext uri="{FF2B5EF4-FFF2-40B4-BE49-F238E27FC236}">
                <a16:creationId xmlns:a16="http://schemas.microsoft.com/office/drawing/2014/main" id="{B446B02E-E3CE-4219-B864-48E36FDA5F89}"/>
              </a:ext>
            </a:extLst>
          </p:cNvPr>
          <p:cNvGraphicFramePr>
            <a:graphicFrameLocks noGrp="1"/>
          </p:cNvGraphicFramePr>
          <p:nvPr/>
        </p:nvGraphicFramePr>
        <p:xfrm>
          <a:off x="549962" y="4631428"/>
          <a:ext cx="4982991" cy="14980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60997">
                  <a:extLst>
                    <a:ext uri="{9D8B030D-6E8A-4147-A177-3AD203B41FA5}">
                      <a16:colId xmlns:a16="http://schemas.microsoft.com/office/drawing/2014/main" val="3563071847"/>
                    </a:ext>
                  </a:extLst>
                </a:gridCol>
                <a:gridCol w="3321994">
                  <a:extLst>
                    <a:ext uri="{9D8B030D-6E8A-4147-A177-3AD203B41FA5}">
                      <a16:colId xmlns:a16="http://schemas.microsoft.com/office/drawing/2014/main" val="4155930407"/>
                    </a:ext>
                  </a:extLst>
                </a:gridCol>
              </a:tblGrid>
              <a:tr h="749023">
                <a:tc gridSpan="2"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Apple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1433420"/>
                  </a:ext>
                </a:extLst>
              </a:tr>
              <a:tr h="749023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Lemon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Pear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2840408"/>
                  </a:ext>
                </a:extLst>
              </a:tr>
            </a:tbl>
          </a:graphicData>
        </a:graphic>
      </p:graphicFrame>
      <p:sp>
        <p:nvSpPr>
          <p:cNvPr id="9" name="Rectangle 8">
            <a:extLst>
              <a:ext uri="{FF2B5EF4-FFF2-40B4-BE49-F238E27FC236}">
                <a16:creationId xmlns:a16="http://schemas.microsoft.com/office/drawing/2014/main" id="{33AFF46C-7E39-4DCD-8E50-64C4421BC5B3}"/>
              </a:ext>
            </a:extLst>
          </p:cNvPr>
          <p:cNvSpPr/>
          <p:nvPr/>
        </p:nvSpPr>
        <p:spPr>
          <a:xfrm>
            <a:off x="2030112" y="6610629"/>
            <a:ext cx="8190063" cy="14388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Aft>
                <a:spcPts val="900"/>
              </a:spcAft>
            </a:pPr>
            <a:r>
              <a:rPr lang="en-GB" sz="4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A pear is heavier than a lemon.</a:t>
            </a:r>
          </a:p>
          <a:p>
            <a:pPr algn="ctr">
              <a:spcAft>
                <a:spcPts val="900"/>
              </a:spcAft>
            </a:pPr>
            <a:r>
              <a:rPr lang="en-GB" sz="40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An apple is heavier than a pear.</a:t>
            </a:r>
            <a:endParaRPr lang="en-GB" sz="24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4714324"/>
      </p:ext>
    </p:extLst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40: Balancing scales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B1CB6A55-9B95-4C61-86E6-27A1A073302F}"/>
              </a:ext>
            </a:extLst>
          </p:cNvPr>
          <p:cNvSpPr/>
          <p:nvPr/>
        </p:nvSpPr>
        <p:spPr>
          <a:xfrm>
            <a:off x="8092833" y="646030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2</a:t>
            </a:r>
            <a:endParaRPr lang="en-GB" sz="2000" dirty="0">
              <a:solidFill>
                <a:srgbClr val="C00000"/>
              </a:solidFill>
            </a:endParaRP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A26E882A-9B70-445D-B087-43D7F761C597}"/>
              </a:ext>
            </a:extLst>
          </p:cNvPr>
          <p:cNvGrpSpPr/>
          <p:nvPr/>
        </p:nvGrpSpPr>
        <p:grpSpPr>
          <a:xfrm>
            <a:off x="6710625" y="1778215"/>
            <a:ext cx="4746968" cy="2293902"/>
            <a:chOff x="649094" y="1762881"/>
            <a:chExt cx="4746968" cy="2293902"/>
          </a:xfrm>
        </p:grpSpPr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92A486E4-EB2F-455E-9D06-81CEB70F0F95}"/>
                </a:ext>
              </a:extLst>
            </p:cNvPr>
            <p:cNvGrpSpPr/>
            <p:nvPr/>
          </p:nvGrpSpPr>
          <p:grpSpPr>
            <a:xfrm>
              <a:off x="4066468" y="2696951"/>
              <a:ext cx="596868" cy="515904"/>
              <a:chOff x="1288601" y="4562304"/>
              <a:chExt cx="878416" cy="831164"/>
            </a:xfrm>
          </p:grpSpPr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8990F9BB-7562-43A4-881E-D0D5B57D60BF}"/>
                  </a:ext>
                </a:extLst>
              </p:cNvPr>
              <p:cNvSpPr/>
              <p:nvPr/>
            </p:nvSpPr>
            <p:spPr>
              <a:xfrm>
                <a:off x="1288601" y="4562304"/>
                <a:ext cx="878416" cy="831164"/>
              </a:xfrm>
              <a:prstGeom prst="ellipse">
                <a:avLst/>
              </a:prstGeom>
              <a:solidFill>
                <a:srgbClr val="FFC000"/>
              </a:solidFill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1F343180-E222-4708-8236-3E79DB8F8970}"/>
                  </a:ext>
                </a:extLst>
              </p:cNvPr>
              <p:cNvSpPr/>
              <p:nvPr/>
            </p:nvSpPr>
            <p:spPr>
              <a:xfrm>
                <a:off x="1727809" y="4568524"/>
                <a:ext cx="54552" cy="53239"/>
              </a:xfrm>
              <a:prstGeom prst="ellipse">
                <a:avLst/>
              </a:prstGeom>
              <a:solidFill>
                <a:schemeClr val="accent2">
                  <a:lumMod val="75000"/>
                </a:schemeClr>
              </a:solidFill>
              <a:ln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771DB0D3-89DD-45E8-A0CB-A8080BDA4170}"/>
                </a:ext>
              </a:extLst>
            </p:cNvPr>
            <p:cNvGrpSpPr/>
            <p:nvPr/>
          </p:nvGrpSpPr>
          <p:grpSpPr>
            <a:xfrm>
              <a:off x="4750496" y="2582600"/>
              <a:ext cx="450967" cy="612635"/>
              <a:chOff x="3154066" y="4216311"/>
              <a:chExt cx="1327187" cy="1956189"/>
            </a:xfrm>
          </p:grpSpPr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C0EBB0DD-CC9F-4647-AF2A-1005726203FE}"/>
                  </a:ext>
                </a:extLst>
              </p:cNvPr>
              <p:cNvSpPr/>
              <p:nvPr/>
            </p:nvSpPr>
            <p:spPr>
              <a:xfrm>
                <a:off x="3154066" y="4571989"/>
                <a:ext cx="1327187" cy="1600511"/>
              </a:xfrm>
              <a:custGeom>
                <a:avLst/>
                <a:gdLst>
                  <a:gd name="connsiteX0" fmla="*/ 664521 w 1327187"/>
                  <a:gd name="connsiteY0" fmla="*/ 100 h 1600511"/>
                  <a:gd name="connsiteX1" fmla="*/ 443942 w 1327187"/>
                  <a:gd name="connsiteY1" fmla="*/ 40205 h 1600511"/>
                  <a:gd name="connsiteX2" fmla="*/ 311595 w 1327187"/>
                  <a:gd name="connsiteY2" fmla="*/ 204636 h 1600511"/>
                  <a:gd name="connsiteX3" fmla="*/ 271489 w 1327187"/>
                  <a:gd name="connsiteY3" fmla="*/ 401152 h 1600511"/>
                  <a:gd name="connsiteX4" fmla="*/ 255447 w 1327187"/>
                  <a:gd name="connsiteY4" fmla="*/ 577615 h 1600511"/>
                  <a:gd name="connsiteX5" fmla="*/ 211331 w 1327187"/>
                  <a:gd name="connsiteY5" fmla="*/ 701942 h 1600511"/>
                  <a:gd name="connsiteX6" fmla="*/ 99037 w 1327187"/>
                  <a:gd name="connsiteY6" fmla="*/ 838300 h 1600511"/>
                  <a:gd name="connsiteX7" fmla="*/ 10805 w 1327187"/>
                  <a:gd name="connsiteY7" fmla="*/ 1034815 h 1600511"/>
                  <a:gd name="connsiteX8" fmla="*/ 18826 w 1327187"/>
                  <a:gd name="connsiteY8" fmla="*/ 1287479 h 1600511"/>
                  <a:gd name="connsiteX9" fmla="*/ 167216 w 1327187"/>
                  <a:gd name="connsiteY9" fmla="*/ 1516079 h 1600511"/>
                  <a:gd name="connsiteX10" fmla="*/ 484047 w 1327187"/>
                  <a:gd name="connsiteY10" fmla="*/ 1600300 h 1600511"/>
                  <a:gd name="connsiteX11" fmla="*/ 632437 w 1327187"/>
                  <a:gd name="connsiteY11" fmla="*/ 1540142 h 1600511"/>
                  <a:gd name="connsiteX12" fmla="*/ 696605 w 1327187"/>
                  <a:gd name="connsiteY12" fmla="*/ 1540142 h 1600511"/>
                  <a:gd name="connsiteX13" fmla="*/ 792858 w 1327187"/>
                  <a:gd name="connsiteY13" fmla="*/ 1580247 h 1600511"/>
                  <a:gd name="connsiteX14" fmla="*/ 1001405 w 1327187"/>
                  <a:gd name="connsiteY14" fmla="*/ 1584257 h 1600511"/>
                  <a:gd name="connsiteX15" fmla="*/ 1189900 w 1327187"/>
                  <a:gd name="connsiteY15" fmla="*/ 1496026 h 1600511"/>
                  <a:gd name="connsiteX16" fmla="*/ 1294174 w 1327187"/>
                  <a:gd name="connsiteY16" fmla="*/ 1303521 h 1600511"/>
                  <a:gd name="connsiteX17" fmla="*/ 1322247 w 1327187"/>
                  <a:gd name="connsiteY17" fmla="*/ 1050857 h 1600511"/>
                  <a:gd name="connsiteX18" fmla="*/ 1205942 w 1327187"/>
                  <a:gd name="connsiteY18" fmla="*/ 810226 h 1600511"/>
                  <a:gd name="connsiteX19" fmla="*/ 1085626 w 1327187"/>
                  <a:gd name="connsiteY19" fmla="*/ 629752 h 1600511"/>
                  <a:gd name="connsiteX20" fmla="*/ 1045521 w 1327187"/>
                  <a:gd name="connsiteY20" fmla="*/ 320942 h 1600511"/>
                  <a:gd name="connsiteX21" fmla="*/ 977342 w 1327187"/>
                  <a:gd name="connsiteY21" fmla="*/ 140468 h 1600511"/>
                  <a:gd name="connsiteX22" fmla="*/ 853016 w 1327187"/>
                  <a:gd name="connsiteY22" fmla="*/ 32184 h 1600511"/>
                  <a:gd name="connsiteX23" fmla="*/ 664521 w 1327187"/>
                  <a:gd name="connsiteY23" fmla="*/ 100 h 160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27187" h="1600511">
                    <a:moveTo>
                      <a:pt x="664521" y="100"/>
                    </a:moveTo>
                    <a:cubicBezTo>
                      <a:pt x="596342" y="1437"/>
                      <a:pt x="502763" y="6116"/>
                      <a:pt x="443942" y="40205"/>
                    </a:cubicBezTo>
                    <a:cubicBezTo>
                      <a:pt x="385121" y="74294"/>
                      <a:pt x="340337" y="144478"/>
                      <a:pt x="311595" y="204636"/>
                    </a:cubicBezTo>
                    <a:cubicBezTo>
                      <a:pt x="282853" y="264794"/>
                      <a:pt x="280847" y="338989"/>
                      <a:pt x="271489" y="401152"/>
                    </a:cubicBezTo>
                    <a:cubicBezTo>
                      <a:pt x="262131" y="463315"/>
                      <a:pt x="265473" y="527483"/>
                      <a:pt x="255447" y="577615"/>
                    </a:cubicBezTo>
                    <a:cubicBezTo>
                      <a:pt x="245421" y="627747"/>
                      <a:pt x="237399" y="658495"/>
                      <a:pt x="211331" y="701942"/>
                    </a:cubicBezTo>
                    <a:cubicBezTo>
                      <a:pt x="185263" y="745389"/>
                      <a:pt x="132458" y="782821"/>
                      <a:pt x="99037" y="838300"/>
                    </a:cubicBezTo>
                    <a:cubicBezTo>
                      <a:pt x="65616" y="893779"/>
                      <a:pt x="24173" y="959952"/>
                      <a:pt x="10805" y="1034815"/>
                    </a:cubicBezTo>
                    <a:cubicBezTo>
                      <a:pt x="-2563" y="1109678"/>
                      <a:pt x="-7243" y="1207268"/>
                      <a:pt x="18826" y="1287479"/>
                    </a:cubicBezTo>
                    <a:cubicBezTo>
                      <a:pt x="44895" y="1367690"/>
                      <a:pt x="89679" y="1463942"/>
                      <a:pt x="167216" y="1516079"/>
                    </a:cubicBezTo>
                    <a:cubicBezTo>
                      <a:pt x="244753" y="1568216"/>
                      <a:pt x="406510" y="1596290"/>
                      <a:pt x="484047" y="1600300"/>
                    </a:cubicBezTo>
                    <a:cubicBezTo>
                      <a:pt x="561584" y="1604310"/>
                      <a:pt x="597011" y="1550168"/>
                      <a:pt x="632437" y="1540142"/>
                    </a:cubicBezTo>
                    <a:cubicBezTo>
                      <a:pt x="667863" y="1530116"/>
                      <a:pt x="669868" y="1533458"/>
                      <a:pt x="696605" y="1540142"/>
                    </a:cubicBezTo>
                    <a:cubicBezTo>
                      <a:pt x="723342" y="1546826"/>
                      <a:pt x="742058" y="1572895"/>
                      <a:pt x="792858" y="1580247"/>
                    </a:cubicBezTo>
                    <a:cubicBezTo>
                      <a:pt x="843658" y="1587599"/>
                      <a:pt x="935231" y="1598294"/>
                      <a:pt x="1001405" y="1584257"/>
                    </a:cubicBezTo>
                    <a:cubicBezTo>
                      <a:pt x="1067579" y="1570220"/>
                      <a:pt x="1141105" y="1542815"/>
                      <a:pt x="1189900" y="1496026"/>
                    </a:cubicBezTo>
                    <a:cubicBezTo>
                      <a:pt x="1238695" y="1449237"/>
                      <a:pt x="1272116" y="1377716"/>
                      <a:pt x="1294174" y="1303521"/>
                    </a:cubicBezTo>
                    <a:cubicBezTo>
                      <a:pt x="1316232" y="1229326"/>
                      <a:pt x="1336952" y="1133073"/>
                      <a:pt x="1322247" y="1050857"/>
                    </a:cubicBezTo>
                    <a:cubicBezTo>
                      <a:pt x="1307542" y="968641"/>
                      <a:pt x="1245379" y="880410"/>
                      <a:pt x="1205942" y="810226"/>
                    </a:cubicBezTo>
                    <a:cubicBezTo>
                      <a:pt x="1166505" y="740042"/>
                      <a:pt x="1112363" y="711299"/>
                      <a:pt x="1085626" y="629752"/>
                    </a:cubicBezTo>
                    <a:cubicBezTo>
                      <a:pt x="1058889" y="548205"/>
                      <a:pt x="1063568" y="402489"/>
                      <a:pt x="1045521" y="320942"/>
                    </a:cubicBezTo>
                    <a:cubicBezTo>
                      <a:pt x="1027474" y="239395"/>
                      <a:pt x="1009426" y="188594"/>
                      <a:pt x="977342" y="140468"/>
                    </a:cubicBezTo>
                    <a:cubicBezTo>
                      <a:pt x="945258" y="92342"/>
                      <a:pt x="903816" y="53573"/>
                      <a:pt x="853016" y="32184"/>
                    </a:cubicBezTo>
                    <a:cubicBezTo>
                      <a:pt x="802216" y="10795"/>
                      <a:pt x="732700" y="-1237"/>
                      <a:pt x="664521" y="100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BD005055-44B5-41F8-856E-2E04AE89F497}"/>
                  </a:ext>
                </a:extLst>
              </p:cNvPr>
              <p:cNvSpPr/>
              <p:nvPr/>
            </p:nvSpPr>
            <p:spPr>
              <a:xfrm>
                <a:off x="3780459" y="4216311"/>
                <a:ext cx="56374" cy="352926"/>
              </a:xfrm>
              <a:custGeom>
                <a:avLst/>
                <a:gdLst>
                  <a:gd name="connsiteX0" fmla="*/ 56374 w 56374"/>
                  <a:gd name="connsiteY0" fmla="*/ 352926 h 352926"/>
                  <a:gd name="connsiteX1" fmla="*/ 227 w 56374"/>
                  <a:gd name="connsiteY1" fmla="*/ 116305 h 352926"/>
                  <a:gd name="connsiteX2" fmla="*/ 40332 w 56374"/>
                  <a:gd name="connsiteY2" fmla="*/ 0 h 35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74" h="352926">
                    <a:moveTo>
                      <a:pt x="56374" y="352926"/>
                    </a:moveTo>
                    <a:cubicBezTo>
                      <a:pt x="29637" y="264026"/>
                      <a:pt x="2901" y="175126"/>
                      <a:pt x="227" y="116305"/>
                    </a:cubicBezTo>
                    <a:cubicBezTo>
                      <a:pt x="-2447" y="57484"/>
                      <a:pt x="18942" y="28742"/>
                      <a:pt x="40332" y="0"/>
                    </a:cubicBezTo>
                  </a:path>
                </a:pathLst>
              </a:custGeom>
              <a:noFill/>
              <a:ln w="19050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53EF8E8C-3BDB-41D5-B85E-337D1BF3F8AE}"/>
                </a:ext>
              </a:extLst>
            </p:cNvPr>
            <p:cNvGrpSpPr/>
            <p:nvPr/>
          </p:nvGrpSpPr>
          <p:grpSpPr>
            <a:xfrm rot="997042">
              <a:off x="704784" y="2505761"/>
              <a:ext cx="1340028" cy="709801"/>
              <a:chOff x="775652" y="2785622"/>
              <a:chExt cx="727412" cy="396242"/>
            </a:xfrm>
          </p:grpSpPr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BEE4A661-CDC9-4D2A-B3AB-3BF9671E9A57}"/>
                  </a:ext>
                </a:extLst>
              </p:cNvPr>
              <p:cNvSpPr/>
              <p:nvPr/>
            </p:nvSpPr>
            <p:spPr>
              <a:xfrm>
                <a:off x="907320" y="2891002"/>
                <a:ext cx="595744" cy="290862"/>
              </a:xfrm>
              <a:custGeom>
                <a:avLst/>
                <a:gdLst>
                  <a:gd name="connsiteX0" fmla="*/ 855 w 2124497"/>
                  <a:gd name="connsiteY0" fmla="*/ 1220638 h 1499098"/>
                  <a:gd name="connsiteX1" fmla="*/ 73245 w 2124497"/>
                  <a:gd name="connsiteY1" fmla="*/ 1106338 h 1499098"/>
                  <a:gd name="connsiteX2" fmla="*/ 271365 w 2124497"/>
                  <a:gd name="connsiteY2" fmla="*/ 1060618 h 1499098"/>
                  <a:gd name="connsiteX3" fmla="*/ 823815 w 2124497"/>
                  <a:gd name="connsiteY3" fmla="*/ 992038 h 1499098"/>
                  <a:gd name="connsiteX4" fmla="*/ 1239105 w 2124497"/>
                  <a:gd name="connsiteY4" fmla="*/ 866308 h 1499098"/>
                  <a:gd name="connsiteX5" fmla="*/ 1540095 w 2124497"/>
                  <a:gd name="connsiteY5" fmla="*/ 603418 h 1499098"/>
                  <a:gd name="connsiteX6" fmla="*/ 1730595 w 2124497"/>
                  <a:gd name="connsiteY6" fmla="*/ 325288 h 1499098"/>
                  <a:gd name="connsiteX7" fmla="*/ 1776315 w 2124497"/>
                  <a:gd name="connsiteY7" fmla="*/ 256708 h 1499098"/>
                  <a:gd name="connsiteX8" fmla="*/ 1829655 w 2124497"/>
                  <a:gd name="connsiteY8" fmla="*/ 188128 h 1499098"/>
                  <a:gd name="connsiteX9" fmla="*/ 1848705 w 2124497"/>
                  <a:gd name="connsiteY9" fmla="*/ 20488 h 1499098"/>
                  <a:gd name="connsiteX10" fmla="*/ 1993485 w 2124497"/>
                  <a:gd name="connsiteY10" fmla="*/ 24298 h 1499098"/>
                  <a:gd name="connsiteX11" fmla="*/ 2008725 w 2124497"/>
                  <a:gd name="connsiteY11" fmla="*/ 214798 h 1499098"/>
                  <a:gd name="connsiteX12" fmla="*/ 2100165 w 2124497"/>
                  <a:gd name="connsiteY12" fmla="*/ 336718 h 1499098"/>
                  <a:gd name="connsiteX13" fmla="*/ 2119215 w 2124497"/>
                  <a:gd name="connsiteY13" fmla="*/ 546268 h 1499098"/>
                  <a:gd name="connsiteX14" fmla="*/ 2020155 w 2124497"/>
                  <a:gd name="connsiteY14" fmla="*/ 851068 h 1499098"/>
                  <a:gd name="connsiteX15" fmla="*/ 1722975 w 2124497"/>
                  <a:gd name="connsiteY15" fmla="*/ 1167298 h 1499098"/>
                  <a:gd name="connsiteX16" fmla="*/ 1242915 w 2124497"/>
                  <a:gd name="connsiteY16" fmla="*/ 1422568 h 1499098"/>
                  <a:gd name="connsiteX17" fmla="*/ 720945 w 2124497"/>
                  <a:gd name="connsiteY17" fmla="*/ 1498768 h 1499098"/>
                  <a:gd name="connsiteX18" fmla="*/ 271365 w 2124497"/>
                  <a:gd name="connsiteY18" fmla="*/ 1445428 h 1499098"/>
                  <a:gd name="connsiteX19" fmla="*/ 50385 w 2124497"/>
                  <a:gd name="connsiteY19" fmla="*/ 1334938 h 1499098"/>
                  <a:gd name="connsiteX20" fmla="*/ 855 w 2124497"/>
                  <a:gd name="connsiteY20" fmla="*/ 1220638 h 1499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124497" h="1499098">
                    <a:moveTo>
                      <a:pt x="855" y="1220638"/>
                    </a:moveTo>
                    <a:cubicBezTo>
                      <a:pt x="4665" y="1182538"/>
                      <a:pt x="28160" y="1133008"/>
                      <a:pt x="73245" y="1106338"/>
                    </a:cubicBezTo>
                    <a:cubicBezTo>
                      <a:pt x="118330" y="1079668"/>
                      <a:pt x="146270" y="1079668"/>
                      <a:pt x="271365" y="1060618"/>
                    </a:cubicBezTo>
                    <a:cubicBezTo>
                      <a:pt x="396460" y="1041568"/>
                      <a:pt x="662525" y="1024423"/>
                      <a:pt x="823815" y="992038"/>
                    </a:cubicBezTo>
                    <a:cubicBezTo>
                      <a:pt x="985105" y="959653"/>
                      <a:pt x="1119725" y="931078"/>
                      <a:pt x="1239105" y="866308"/>
                    </a:cubicBezTo>
                    <a:cubicBezTo>
                      <a:pt x="1358485" y="801538"/>
                      <a:pt x="1458180" y="693588"/>
                      <a:pt x="1540095" y="603418"/>
                    </a:cubicBezTo>
                    <a:cubicBezTo>
                      <a:pt x="1622010" y="513248"/>
                      <a:pt x="1691225" y="383073"/>
                      <a:pt x="1730595" y="325288"/>
                    </a:cubicBezTo>
                    <a:cubicBezTo>
                      <a:pt x="1769965" y="267503"/>
                      <a:pt x="1759805" y="279568"/>
                      <a:pt x="1776315" y="256708"/>
                    </a:cubicBezTo>
                    <a:cubicBezTo>
                      <a:pt x="1792825" y="233848"/>
                      <a:pt x="1817590" y="227498"/>
                      <a:pt x="1829655" y="188128"/>
                    </a:cubicBezTo>
                    <a:cubicBezTo>
                      <a:pt x="1841720" y="148758"/>
                      <a:pt x="1821400" y="47793"/>
                      <a:pt x="1848705" y="20488"/>
                    </a:cubicBezTo>
                    <a:cubicBezTo>
                      <a:pt x="1876010" y="-6817"/>
                      <a:pt x="1966815" y="-8087"/>
                      <a:pt x="1993485" y="24298"/>
                    </a:cubicBezTo>
                    <a:cubicBezTo>
                      <a:pt x="2020155" y="56683"/>
                      <a:pt x="1990945" y="162728"/>
                      <a:pt x="2008725" y="214798"/>
                    </a:cubicBezTo>
                    <a:cubicBezTo>
                      <a:pt x="2026505" y="266868"/>
                      <a:pt x="2081750" y="281473"/>
                      <a:pt x="2100165" y="336718"/>
                    </a:cubicBezTo>
                    <a:cubicBezTo>
                      <a:pt x="2118580" y="391963"/>
                      <a:pt x="2132550" y="460543"/>
                      <a:pt x="2119215" y="546268"/>
                    </a:cubicBezTo>
                    <a:cubicBezTo>
                      <a:pt x="2105880" y="631993"/>
                      <a:pt x="2086195" y="747563"/>
                      <a:pt x="2020155" y="851068"/>
                    </a:cubicBezTo>
                    <a:cubicBezTo>
                      <a:pt x="1954115" y="954573"/>
                      <a:pt x="1852515" y="1072048"/>
                      <a:pt x="1722975" y="1167298"/>
                    </a:cubicBezTo>
                    <a:cubicBezTo>
                      <a:pt x="1593435" y="1262548"/>
                      <a:pt x="1409920" y="1367323"/>
                      <a:pt x="1242915" y="1422568"/>
                    </a:cubicBezTo>
                    <a:cubicBezTo>
                      <a:pt x="1075910" y="1477813"/>
                      <a:pt x="882870" y="1494958"/>
                      <a:pt x="720945" y="1498768"/>
                    </a:cubicBezTo>
                    <a:cubicBezTo>
                      <a:pt x="559020" y="1502578"/>
                      <a:pt x="383125" y="1472733"/>
                      <a:pt x="271365" y="1445428"/>
                    </a:cubicBezTo>
                    <a:cubicBezTo>
                      <a:pt x="159605" y="1418123"/>
                      <a:pt x="96105" y="1373673"/>
                      <a:pt x="50385" y="1334938"/>
                    </a:cubicBezTo>
                    <a:cubicBezTo>
                      <a:pt x="4665" y="1296203"/>
                      <a:pt x="-2955" y="1258738"/>
                      <a:pt x="855" y="1220638"/>
                    </a:cubicBezTo>
                    <a:close/>
                  </a:path>
                </a:pathLst>
              </a:custGeom>
              <a:solidFill>
                <a:srgbClr val="F7FF00"/>
              </a:solidFill>
              <a:ln>
                <a:solidFill>
                  <a:srgbClr val="FFFF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21336A22-5B97-49E4-AC47-D4E995E94461}"/>
                  </a:ext>
                </a:extLst>
              </p:cNvPr>
              <p:cNvSpPr/>
              <p:nvPr/>
            </p:nvSpPr>
            <p:spPr>
              <a:xfrm rot="641878">
                <a:off x="775652" y="2785622"/>
                <a:ext cx="595744" cy="290862"/>
              </a:xfrm>
              <a:custGeom>
                <a:avLst/>
                <a:gdLst>
                  <a:gd name="connsiteX0" fmla="*/ 855 w 2124497"/>
                  <a:gd name="connsiteY0" fmla="*/ 1220638 h 1499098"/>
                  <a:gd name="connsiteX1" fmla="*/ 73245 w 2124497"/>
                  <a:gd name="connsiteY1" fmla="*/ 1106338 h 1499098"/>
                  <a:gd name="connsiteX2" fmla="*/ 271365 w 2124497"/>
                  <a:gd name="connsiteY2" fmla="*/ 1060618 h 1499098"/>
                  <a:gd name="connsiteX3" fmla="*/ 823815 w 2124497"/>
                  <a:gd name="connsiteY3" fmla="*/ 992038 h 1499098"/>
                  <a:gd name="connsiteX4" fmla="*/ 1239105 w 2124497"/>
                  <a:gd name="connsiteY4" fmla="*/ 866308 h 1499098"/>
                  <a:gd name="connsiteX5" fmla="*/ 1540095 w 2124497"/>
                  <a:gd name="connsiteY5" fmla="*/ 603418 h 1499098"/>
                  <a:gd name="connsiteX6" fmla="*/ 1730595 w 2124497"/>
                  <a:gd name="connsiteY6" fmla="*/ 325288 h 1499098"/>
                  <a:gd name="connsiteX7" fmla="*/ 1776315 w 2124497"/>
                  <a:gd name="connsiteY7" fmla="*/ 256708 h 1499098"/>
                  <a:gd name="connsiteX8" fmla="*/ 1829655 w 2124497"/>
                  <a:gd name="connsiteY8" fmla="*/ 188128 h 1499098"/>
                  <a:gd name="connsiteX9" fmla="*/ 1848705 w 2124497"/>
                  <a:gd name="connsiteY9" fmla="*/ 20488 h 1499098"/>
                  <a:gd name="connsiteX10" fmla="*/ 1993485 w 2124497"/>
                  <a:gd name="connsiteY10" fmla="*/ 24298 h 1499098"/>
                  <a:gd name="connsiteX11" fmla="*/ 2008725 w 2124497"/>
                  <a:gd name="connsiteY11" fmla="*/ 214798 h 1499098"/>
                  <a:gd name="connsiteX12" fmla="*/ 2100165 w 2124497"/>
                  <a:gd name="connsiteY12" fmla="*/ 336718 h 1499098"/>
                  <a:gd name="connsiteX13" fmla="*/ 2119215 w 2124497"/>
                  <a:gd name="connsiteY13" fmla="*/ 546268 h 1499098"/>
                  <a:gd name="connsiteX14" fmla="*/ 2020155 w 2124497"/>
                  <a:gd name="connsiteY14" fmla="*/ 851068 h 1499098"/>
                  <a:gd name="connsiteX15" fmla="*/ 1722975 w 2124497"/>
                  <a:gd name="connsiteY15" fmla="*/ 1167298 h 1499098"/>
                  <a:gd name="connsiteX16" fmla="*/ 1242915 w 2124497"/>
                  <a:gd name="connsiteY16" fmla="*/ 1422568 h 1499098"/>
                  <a:gd name="connsiteX17" fmla="*/ 720945 w 2124497"/>
                  <a:gd name="connsiteY17" fmla="*/ 1498768 h 1499098"/>
                  <a:gd name="connsiteX18" fmla="*/ 271365 w 2124497"/>
                  <a:gd name="connsiteY18" fmla="*/ 1445428 h 1499098"/>
                  <a:gd name="connsiteX19" fmla="*/ 50385 w 2124497"/>
                  <a:gd name="connsiteY19" fmla="*/ 1334938 h 1499098"/>
                  <a:gd name="connsiteX20" fmla="*/ 855 w 2124497"/>
                  <a:gd name="connsiteY20" fmla="*/ 1220638 h 1499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124497" h="1499098">
                    <a:moveTo>
                      <a:pt x="855" y="1220638"/>
                    </a:moveTo>
                    <a:cubicBezTo>
                      <a:pt x="4665" y="1182538"/>
                      <a:pt x="28160" y="1133008"/>
                      <a:pt x="73245" y="1106338"/>
                    </a:cubicBezTo>
                    <a:cubicBezTo>
                      <a:pt x="118330" y="1079668"/>
                      <a:pt x="146270" y="1079668"/>
                      <a:pt x="271365" y="1060618"/>
                    </a:cubicBezTo>
                    <a:cubicBezTo>
                      <a:pt x="396460" y="1041568"/>
                      <a:pt x="662525" y="1024423"/>
                      <a:pt x="823815" y="992038"/>
                    </a:cubicBezTo>
                    <a:cubicBezTo>
                      <a:pt x="985105" y="959653"/>
                      <a:pt x="1119725" y="931078"/>
                      <a:pt x="1239105" y="866308"/>
                    </a:cubicBezTo>
                    <a:cubicBezTo>
                      <a:pt x="1358485" y="801538"/>
                      <a:pt x="1458180" y="693588"/>
                      <a:pt x="1540095" y="603418"/>
                    </a:cubicBezTo>
                    <a:cubicBezTo>
                      <a:pt x="1622010" y="513248"/>
                      <a:pt x="1691225" y="383073"/>
                      <a:pt x="1730595" y="325288"/>
                    </a:cubicBezTo>
                    <a:cubicBezTo>
                      <a:pt x="1769965" y="267503"/>
                      <a:pt x="1759805" y="279568"/>
                      <a:pt x="1776315" y="256708"/>
                    </a:cubicBezTo>
                    <a:cubicBezTo>
                      <a:pt x="1792825" y="233848"/>
                      <a:pt x="1817590" y="227498"/>
                      <a:pt x="1829655" y="188128"/>
                    </a:cubicBezTo>
                    <a:cubicBezTo>
                      <a:pt x="1841720" y="148758"/>
                      <a:pt x="1821400" y="47793"/>
                      <a:pt x="1848705" y="20488"/>
                    </a:cubicBezTo>
                    <a:cubicBezTo>
                      <a:pt x="1876010" y="-6817"/>
                      <a:pt x="1966815" y="-8087"/>
                      <a:pt x="1993485" y="24298"/>
                    </a:cubicBezTo>
                    <a:cubicBezTo>
                      <a:pt x="2020155" y="56683"/>
                      <a:pt x="1990945" y="162728"/>
                      <a:pt x="2008725" y="214798"/>
                    </a:cubicBezTo>
                    <a:cubicBezTo>
                      <a:pt x="2026505" y="266868"/>
                      <a:pt x="2081750" y="281473"/>
                      <a:pt x="2100165" y="336718"/>
                    </a:cubicBezTo>
                    <a:cubicBezTo>
                      <a:pt x="2118580" y="391963"/>
                      <a:pt x="2132550" y="460543"/>
                      <a:pt x="2119215" y="546268"/>
                    </a:cubicBezTo>
                    <a:cubicBezTo>
                      <a:pt x="2105880" y="631993"/>
                      <a:pt x="2086195" y="747563"/>
                      <a:pt x="2020155" y="851068"/>
                    </a:cubicBezTo>
                    <a:cubicBezTo>
                      <a:pt x="1954115" y="954573"/>
                      <a:pt x="1852515" y="1072048"/>
                      <a:pt x="1722975" y="1167298"/>
                    </a:cubicBezTo>
                    <a:cubicBezTo>
                      <a:pt x="1593435" y="1262548"/>
                      <a:pt x="1409920" y="1367323"/>
                      <a:pt x="1242915" y="1422568"/>
                    </a:cubicBezTo>
                    <a:cubicBezTo>
                      <a:pt x="1075910" y="1477813"/>
                      <a:pt x="882870" y="1494958"/>
                      <a:pt x="720945" y="1498768"/>
                    </a:cubicBezTo>
                    <a:cubicBezTo>
                      <a:pt x="559020" y="1502578"/>
                      <a:pt x="383125" y="1472733"/>
                      <a:pt x="271365" y="1445428"/>
                    </a:cubicBezTo>
                    <a:cubicBezTo>
                      <a:pt x="159605" y="1418123"/>
                      <a:pt x="96105" y="1373673"/>
                      <a:pt x="50385" y="1334938"/>
                    </a:cubicBezTo>
                    <a:cubicBezTo>
                      <a:pt x="4665" y="1296203"/>
                      <a:pt x="-2955" y="1258738"/>
                      <a:pt x="855" y="1220638"/>
                    </a:cubicBezTo>
                    <a:close/>
                  </a:path>
                </a:pathLst>
              </a:custGeom>
              <a:solidFill>
                <a:srgbClr val="F7FF00"/>
              </a:solidFill>
              <a:ln>
                <a:solidFill>
                  <a:srgbClr val="FFFF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55" name="Flowchart: Delay 54">
              <a:extLst>
                <a:ext uri="{FF2B5EF4-FFF2-40B4-BE49-F238E27FC236}">
                  <a16:creationId xmlns:a16="http://schemas.microsoft.com/office/drawing/2014/main" id="{5F23AC2D-1C87-40ED-A9E7-861D0CE36A01}"/>
                </a:ext>
              </a:extLst>
            </p:cNvPr>
            <p:cNvSpPr/>
            <p:nvPr/>
          </p:nvSpPr>
          <p:spPr>
            <a:xfrm rot="5400000">
              <a:off x="1325300" y="2518531"/>
              <a:ext cx="199785" cy="1552197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97B6B628-6CB6-4299-88C7-29613459BD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1277" y="1899047"/>
              <a:ext cx="643920" cy="1312219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72AB2170-EF2F-475A-893B-DBE49318CA2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425193" y="1894891"/>
              <a:ext cx="643920" cy="1312219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Rectangle: Top Corners Rounded 61">
              <a:extLst>
                <a:ext uri="{FF2B5EF4-FFF2-40B4-BE49-F238E27FC236}">
                  <a16:creationId xmlns:a16="http://schemas.microsoft.com/office/drawing/2014/main" id="{AF83A931-4545-4F88-B7A7-CEE243668E88}"/>
                </a:ext>
              </a:extLst>
            </p:cNvPr>
            <p:cNvSpPr/>
            <p:nvPr/>
          </p:nvSpPr>
          <p:spPr>
            <a:xfrm>
              <a:off x="2551257" y="3791541"/>
              <a:ext cx="944531" cy="265242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" name="Rectangle: Top Corners Rounded 62">
              <a:extLst>
                <a:ext uri="{FF2B5EF4-FFF2-40B4-BE49-F238E27FC236}">
                  <a16:creationId xmlns:a16="http://schemas.microsoft.com/office/drawing/2014/main" id="{0F9246D5-D4BF-4110-A1F2-4FF77400E134}"/>
                </a:ext>
              </a:extLst>
            </p:cNvPr>
            <p:cNvSpPr/>
            <p:nvPr/>
          </p:nvSpPr>
          <p:spPr>
            <a:xfrm>
              <a:off x="2954672" y="1762881"/>
              <a:ext cx="137703" cy="2055641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Rectangle: Rounded Corners 78">
              <a:extLst>
                <a:ext uri="{FF2B5EF4-FFF2-40B4-BE49-F238E27FC236}">
                  <a16:creationId xmlns:a16="http://schemas.microsoft.com/office/drawing/2014/main" id="{05CBA386-0A1B-4BE6-943B-AAE20DD1F8C6}"/>
                </a:ext>
              </a:extLst>
            </p:cNvPr>
            <p:cNvSpPr/>
            <p:nvPr/>
          </p:nvSpPr>
          <p:spPr>
            <a:xfrm>
              <a:off x="1378083" y="1857137"/>
              <a:ext cx="3305860" cy="84214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Flowchart: Delay 79">
              <a:extLst>
                <a:ext uri="{FF2B5EF4-FFF2-40B4-BE49-F238E27FC236}">
                  <a16:creationId xmlns:a16="http://schemas.microsoft.com/office/drawing/2014/main" id="{624DAD74-030E-4992-B83F-D7A60C38F5A2}"/>
                </a:ext>
              </a:extLst>
            </p:cNvPr>
            <p:cNvSpPr/>
            <p:nvPr/>
          </p:nvSpPr>
          <p:spPr>
            <a:xfrm rot="5400000">
              <a:off x="4520071" y="2518534"/>
              <a:ext cx="199785" cy="1552197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D81ECD22-9E27-49FA-A456-C3ADBDE75E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76047" y="1901446"/>
              <a:ext cx="643920" cy="1312219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D62E909E-4C94-4FCD-8AD3-C3EA096AF56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964" y="1897288"/>
              <a:ext cx="643920" cy="1312219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9FCFA52D-1FCD-4511-A57E-5C827DA7FE70}"/>
              </a:ext>
            </a:extLst>
          </p:cNvPr>
          <p:cNvGrpSpPr/>
          <p:nvPr/>
        </p:nvGrpSpPr>
        <p:grpSpPr>
          <a:xfrm>
            <a:off x="598542" y="1778215"/>
            <a:ext cx="4746970" cy="2293902"/>
            <a:chOff x="6579620" y="1778215"/>
            <a:chExt cx="4746970" cy="2293902"/>
          </a:xfrm>
        </p:grpSpPr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1E5400F2-0FDC-4910-94E0-FEF6AFE06519}"/>
                </a:ext>
              </a:extLst>
            </p:cNvPr>
            <p:cNvGrpSpPr/>
            <p:nvPr/>
          </p:nvGrpSpPr>
          <p:grpSpPr>
            <a:xfrm>
              <a:off x="10275811" y="2703068"/>
              <a:ext cx="596868" cy="515904"/>
              <a:chOff x="1288601" y="4562304"/>
              <a:chExt cx="878416" cy="831164"/>
            </a:xfrm>
          </p:grpSpPr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BF053D00-F53F-4A79-89D5-C744D5906630}"/>
                  </a:ext>
                </a:extLst>
              </p:cNvPr>
              <p:cNvSpPr/>
              <p:nvPr/>
            </p:nvSpPr>
            <p:spPr>
              <a:xfrm>
                <a:off x="1288601" y="4562304"/>
                <a:ext cx="878416" cy="831164"/>
              </a:xfrm>
              <a:prstGeom prst="ellipse">
                <a:avLst/>
              </a:prstGeom>
              <a:solidFill>
                <a:srgbClr val="FFC000"/>
              </a:solidFill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9" name="Oval 128">
                <a:extLst>
                  <a:ext uri="{FF2B5EF4-FFF2-40B4-BE49-F238E27FC236}">
                    <a16:creationId xmlns:a16="http://schemas.microsoft.com/office/drawing/2014/main" id="{D34E56C6-9C93-4C27-B9E6-34D90D0B9975}"/>
                  </a:ext>
                </a:extLst>
              </p:cNvPr>
              <p:cNvSpPr/>
              <p:nvPr/>
            </p:nvSpPr>
            <p:spPr>
              <a:xfrm>
                <a:off x="1727809" y="4568524"/>
                <a:ext cx="54552" cy="53239"/>
              </a:xfrm>
              <a:prstGeom prst="ellipse">
                <a:avLst/>
              </a:prstGeom>
              <a:solidFill>
                <a:schemeClr val="accent2">
                  <a:lumMod val="75000"/>
                </a:schemeClr>
              </a:solidFill>
              <a:ln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F057FDCB-2109-4A6E-A630-5F24B4502F15}"/>
                </a:ext>
              </a:extLst>
            </p:cNvPr>
            <p:cNvGrpSpPr/>
            <p:nvPr/>
          </p:nvGrpSpPr>
          <p:grpSpPr>
            <a:xfrm>
              <a:off x="7386618" y="2602387"/>
              <a:ext cx="450967" cy="612635"/>
              <a:chOff x="3154066" y="4216311"/>
              <a:chExt cx="1327187" cy="1956189"/>
            </a:xfrm>
          </p:grpSpPr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3699E55C-CDA3-4644-8665-2BB1DD985B81}"/>
                  </a:ext>
                </a:extLst>
              </p:cNvPr>
              <p:cNvSpPr/>
              <p:nvPr/>
            </p:nvSpPr>
            <p:spPr>
              <a:xfrm>
                <a:off x="3154066" y="4571989"/>
                <a:ext cx="1327187" cy="1600511"/>
              </a:xfrm>
              <a:custGeom>
                <a:avLst/>
                <a:gdLst>
                  <a:gd name="connsiteX0" fmla="*/ 664521 w 1327187"/>
                  <a:gd name="connsiteY0" fmla="*/ 100 h 1600511"/>
                  <a:gd name="connsiteX1" fmla="*/ 443942 w 1327187"/>
                  <a:gd name="connsiteY1" fmla="*/ 40205 h 1600511"/>
                  <a:gd name="connsiteX2" fmla="*/ 311595 w 1327187"/>
                  <a:gd name="connsiteY2" fmla="*/ 204636 h 1600511"/>
                  <a:gd name="connsiteX3" fmla="*/ 271489 w 1327187"/>
                  <a:gd name="connsiteY3" fmla="*/ 401152 h 1600511"/>
                  <a:gd name="connsiteX4" fmla="*/ 255447 w 1327187"/>
                  <a:gd name="connsiteY4" fmla="*/ 577615 h 1600511"/>
                  <a:gd name="connsiteX5" fmla="*/ 211331 w 1327187"/>
                  <a:gd name="connsiteY5" fmla="*/ 701942 h 1600511"/>
                  <a:gd name="connsiteX6" fmla="*/ 99037 w 1327187"/>
                  <a:gd name="connsiteY6" fmla="*/ 838300 h 1600511"/>
                  <a:gd name="connsiteX7" fmla="*/ 10805 w 1327187"/>
                  <a:gd name="connsiteY7" fmla="*/ 1034815 h 1600511"/>
                  <a:gd name="connsiteX8" fmla="*/ 18826 w 1327187"/>
                  <a:gd name="connsiteY8" fmla="*/ 1287479 h 1600511"/>
                  <a:gd name="connsiteX9" fmla="*/ 167216 w 1327187"/>
                  <a:gd name="connsiteY9" fmla="*/ 1516079 h 1600511"/>
                  <a:gd name="connsiteX10" fmla="*/ 484047 w 1327187"/>
                  <a:gd name="connsiteY10" fmla="*/ 1600300 h 1600511"/>
                  <a:gd name="connsiteX11" fmla="*/ 632437 w 1327187"/>
                  <a:gd name="connsiteY11" fmla="*/ 1540142 h 1600511"/>
                  <a:gd name="connsiteX12" fmla="*/ 696605 w 1327187"/>
                  <a:gd name="connsiteY12" fmla="*/ 1540142 h 1600511"/>
                  <a:gd name="connsiteX13" fmla="*/ 792858 w 1327187"/>
                  <a:gd name="connsiteY13" fmla="*/ 1580247 h 1600511"/>
                  <a:gd name="connsiteX14" fmla="*/ 1001405 w 1327187"/>
                  <a:gd name="connsiteY14" fmla="*/ 1584257 h 1600511"/>
                  <a:gd name="connsiteX15" fmla="*/ 1189900 w 1327187"/>
                  <a:gd name="connsiteY15" fmla="*/ 1496026 h 1600511"/>
                  <a:gd name="connsiteX16" fmla="*/ 1294174 w 1327187"/>
                  <a:gd name="connsiteY16" fmla="*/ 1303521 h 1600511"/>
                  <a:gd name="connsiteX17" fmla="*/ 1322247 w 1327187"/>
                  <a:gd name="connsiteY17" fmla="*/ 1050857 h 1600511"/>
                  <a:gd name="connsiteX18" fmla="*/ 1205942 w 1327187"/>
                  <a:gd name="connsiteY18" fmla="*/ 810226 h 1600511"/>
                  <a:gd name="connsiteX19" fmla="*/ 1085626 w 1327187"/>
                  <a:gd name="connsiteY19" fmla="*/ 629752 h 1600511"/>
                  <a:gd name="connsiteX20" fmla="*/ 1045521 w 1327187"/>
                  <a:gd name="connsiteY20" fmla="*/ 320942 h 1600511"/>
                  <a:gd name="connsiteX21" fmla="*/ 977342 w 1327187"/>
                  <a:gd name="connsiteY21" fmla="*/ 140468 h 1600511"/>
                  <a:gd name="connsiteX22" fmla="*/ 853016 w 1327187"/>
                  <a:gd name="connsiteY22" fmla="*/ 32184 h 1600511"/>
                  <a:gd name="connsiteX23" fmla="*/ 664521 w 1327187"/>
                  <a:gd name="connsiteY23" fmla="*/ 100 h 160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27187" h="1600511">
                    <a:moveTo>
                      <a:pt x="664521" y="100"/>
                    </a:moveTo>
                    <a:cubicBezTo>
                      <a:pt x="596342" y="1437"/>
                      <a:pt x="502763" y="6116"/>
                      <a:pt x="443942" y="40205"/>
                    </a:cubicBezTo>
                    <a:cubicBezTo>
                      <a:pt x="385121" y="74294"/>
                      <a:pt x="340337" y="144478"/>
                      <a:pt x="311595" y="204636"/>
                    </a:cubicBezTo>
                    <a:cubicBezTo>
                      <a:pt x="282853" y="264794"/>
                      <a:pt x="280847" y="338989"/>
                      <a:pt x="271489" y="401152"/>
                    </a:cubicBezTo>
                    <a:cubicBezTo>
                      <a:pt x="262131" y="463315"/>
                      <a:pt x="265473" y="527483"/>
                      <a:pt x="255447" y="577615"/>
                    </a:cubicBezTo>
                    <a:cubicBezTo>
                      <a:pt x="245421" y="627747"/>
                      <a:pt x="237399" y="658495"/>
                      <a:pt x="211331" y="701942"/>
                    </a:cubicBezTo>
                    <a:cubicBezTo>
                      <a:pt x="185263" y="745389"/>
                      <a:pt x="132458" y="782821"/>
                      <a:pt x="99037" y="838300"/>
                    </a:cubicBezTo>
                    <a:cubicBezTo>
                      <a:pt x="65616" y="893779"/>
                      <a:pt x="24173" y="959952"/>
                      <a:pt x="10805" y="1034815"/>
                    </a:cubicBezTo>
                    <a:cubicBezTo>
                      <a:pt x="-2563" y="1109678"/>
                      <a:pt x="-7243" y="1207268"/>
                      <a:pt x="18826" y="1287479"/>
                    </a:cubicBezTo>
                    <a:cubicBezTo>
                      <a:pt x="44895" y="1367690"/>
                      <a:pt x="89679" y="1463942"/>
                      <a:pt x="167216" y="1516079"/>
                    </a:cubicBezTo>
                    <a:cubicBezTo>
                      <a:pt x="244753" y="1568216"/>
                      <a:pt x="406510" y="1596290"/>
                      <a:pt x="484047" y="1600300"/>
                    </a:cubicBezTo>
                    <a:cubicBezTo>
                      <a:pt x="561584" y="1604310"/>
                      <a:pt x="597011" y="1550168"/>
                      <a:pt x="632437" y="1540142"/>
                    </a:cubicBezTo>
                    <a:cubicBezTo>
                      <a:pt x="667863" y="1530116"/>
                      <a:pt x="669868" y="1533458"/>
                      <a:pt x="696605" y="1540142"/>
                    </a:cubicBezTo>
                    <a:cubicBezTo>
                      <a:pt x="723342" y="1546826"/>
                      <a:pt x="742058" y="1572895"/>
                      <a:pt x="792858" y="1580247"/>
                    </a:cubicBezTo>
                    <a:cubicBezTo>
                      <a:pt x="843658" y="1587599"/>
                      <a:pt x="935231" y="1598294"/>
                      <a:pt x="1001405" y="1584257"/>
                    </a:cubicBezTo>
                    <a:cubicBezTo>
                      <a:pt x="1067579" y="1570220"/>
                      <a:pt x="1141105" y="1542815"/>
                      <a:pt x="1189900" y="1496026"/>
                    </a:cubicBezTo>
                    <a:cubicBezTo>
                      <a:pt x="1238695" y="1449237"/>
                      <a:pt x="1272116" y="1377716"/>
                      <a:pt x="1294174" y="1303521"/>
                    </a:cubicBezTo>
                    <a:cubicBezTo>
                      <a:pt x="1316232" y="1229326"/>
                      <a:pt x="1336952" y="1133073"/>
                      <a:pt x="1322247" y="1050857"/>
                    </a:cubicBezTo>
                    <a:cubicBezTo>
                      <a:pt x="1307542" y="968641"/>
                      <a:pt x="1245379" y="880410"/>
                      <a:pt x="1205942" y="810226"/>
                    </a:cubicBezTo>
                    <a:cubicBezTo>
                      <a:pt x="1166505" y="740042"/>
                      <a:pt x="1112363" y="711299"/>
                      <a:pt x="1085626" y="629752"/>
                    </a:cubicBezTo>
                    <a:cubicBezTo>
                      <a:pt x="1058889" y="548205"/>
                      <a:pt x="1063568" y="402489"/>
                      <a:pt x="1045521" y="320942"/>
                    </a:cubicBezTo>
                    <a:cubicBezTo>
                      <a:pt x="1027474" y="239395"/>
                      <a:pt x="1009426" y="188594"/>
                      <a:pt x="977342" y="140468"/>
                    </a:cubicBezTo>
                    <a:cubicBezTo>
                      <a:pt x="945258" y="92342"/>
                      <a:pt x="903816" y="53573"/>
                      <a:pt x="853016" y="32184"/>
                    </a:cubicBezTo>
                    <a:cubicBezTo>
                      <a:pt x="802216" y="10795"/>
                      <a:pt x="732700" y="-1237"/>
                      <a:pt x="664521" y="100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AF229268-E969-4B9D-908F-B303FC6E94DB}"/>
                  </a:ext>
                </a:extLst>
              </p:cNvPr>
              <p:cNvSpPr/>
              <p:nvPr/>
            </p:nvSpPr>
            <p:spPr>
              <a:xfrm>
                <a:off x="3780459" y="4216311"/>
                <a:ext cx="56374" cy="352926"/>
              </a:xfrm>
              <a:custGeom>
                <a:avLst/>
                <a:gdLst>
                  <a:gd name="connsiteX0" fmla="*/ 56374 w 56374"/>
                  <a:gd name="connsiteY0" fmla="*/ 352926 h 352926"/>
                  <a:gd name="connsiteX1" fmla="*/ 227 w 56374"/>
                  <a:gd name="connsiteY1" fmla="*/ 116305 h 352926"/>
                  <a:gd name="connsiteX2" fmla="*/ 40332 w 56374"/>
                  <a:gd name="connsiteY2" fmla="*/ 0 h 35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74" h="352926">
                    <a:moveTo>
                      <a:pt x="56374" y="352926"/>
                    </a:moveTo>
                    <a:cubicBezTo>
                      <a:pt x="29637" y="264026"/>
                      <a:pt x="2901" y="175126"/>
                      <a:pt x="227" y="116305"/>
                    </a:cubicBezTo>
                    <a:cubicBezTo>
                      <a:pt x="-2447" y="57484"/>
                      <a:pt x="18942" y="28742"/>
                      <a:pt x="40332" y="0"/>
                    </a:cubicBezTo>
                  </a:path>
                </a:pathLst>
              </a:custGeom>
              <a:noFill/>
              <a:ln w="19050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13" name="Group 112">
              <a:extLst>
                <a:ext uri="{FF2B5EF4-FFF2-40B4-BE49-F238E27FC236}">
                  <a16:creationId xmlns:a16="http://schemas.microsoft.com/office/drawing/2014/main" id="{6DD7797F-A40D-4BC5-AB99-4E0FEA040C96}"/>
                </a:ext>
              </a:extLst>
            </p:cNvPr>
            <p:cNvGrpSpPr/>
            <p:nvPr/>
          </p:nvGrpSpPr>
          <p:grpSpPr>
            <a:xfrm>
              <a:off x="6871753" y="2594216"/>
              <a:ext cx="450967" cy="612635"/>
              <a:chOff x="3154066" y="4216311"/>
              <a:chExt cx="1327187" cy="1956189"/>
            </a:xfrm>
          </p:grpSpPr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C09271E5-7024-42E7-96ED-F5EF02C0F1CD}"/>
                  </a:ext>
                </a:extLst>
              </p:cNvPr>
              <p:cNvSpPr/>
              <p:nvPr/>
            </p:nvSpPr>
            <p:spPr>
              <a:xfrm>
                <a:off x="3154066" y="4571989"/>
                <a:ext cx="1327187" cy="1600511"/>
              </a:xfrm>
              <a:custGeom>
                <a:avLst/>
                <a:gdLst>
                  <a:gd name="connsiteX0" fmla="*/ 664521 w 1327187"/>
                  <a:gd name="connsiteY0" fmla="*/ 100 h 1600511"/>
                  <a:gd name="connsiteX1" fmla="*/ 443942 w 1327187"/>
                  <a:gd name="connsiteY1" fmla="*/ 40205 h 1600511"/>
                  <a:gd name="connsiteX2" fmla="*/ 311595 w 1327187"/>
                  <a:gd name="connsiteY2" fmla="*/ 204636 h 1600511"/>
                  <a:gd name="connsiteX3" fmla="*/ 271489 w 1327187"/>
                  <a:gd name="connsiteY3" fmla="*/ 401152 h 1600511"/>
                  <a:gd name="connsiteX4" fmla="*/ 255447 w 1327187"/>
                  <a:gd name="connsiteY4" fmla="*/ 577615 h 1600511"/>
                  <a:gd name="connsiteX5" fmla="*/ 211331 w 1327187"/>
                  <a:gd name="connsiteY5" fmla="*/ 701942 h 1600511"/>
                  <a:gd name="connsiteX6" fmla="*/ 99037 w 1327187"/>
                  <a:gd name="connsiteY6" fmla="*/ 838300 h 1600511"/>
                  <a:gd name="connsiteX7" fmla="*/ 10805 w 1327187"/>
                  <a:gd name="connsiteY7" fmla="*/ 1034815 h 1600511"/>
                  <a:gd name="connsiteX8" fmla="*/ 18826 w 1327187"/>
                  <a:gd name="connsiteY8" fmla="*/ 1287479 h 1600511"/>
                  <a:gd name="connsiteX9" fmla="*/ 167216 w 1327187"/>
                  <a:gd name="connsiteY9" fmla="*/ 1516079 h 1600511"/>
                  <a:gd name="connsiteX10" fmla="*/ 484047 w 1327187"/>
                  <a:gd name="connsiteY10" fmla="*/ 1600300 h 1600511"/>
                  <a:gd name="connsiteX11" fmla="*/ 632437 w 1327187"/>
                  <a:gd name="connsiteY11" fmla="*/ 1540142 h 1600511"/>
                  <a:gd name="connsiteX12" fmla="*/ 696605 w 1327187"/>
                  <a:gd name="connsiteY12" fmla="*/ 1540142 h 1600511"/>
                  <a:gd name="connsiteX13" fmla="*/ 792858 w 1327187"/>
                  <a:gd name="connsiteY13" fmla="*/ 1580247 h 1600511"/>
                  <a:gd name="connsiteX14" fmla="*/ 1001405 w 1327187"/>
                  <a:gd name="connsiteY14" fmla="*/ 1584257 h 1600511"/>
                  <a:gd name="connsiteX15" fmla="*/ 1189900 w 1327187"/>
                  <a:gd name="connsiteY15" fmla="*/ 1496026 h 1600511"/>
                  <a:gd name="connsiteX16" fmla="*/ 1294174 w 1327187"/>
                  <a:gd name="connsiteY16" fmla="*/ 1303521 h 1600511"/>
                  <a:gd name="connsiteX17" fmla="*/ 1322247 w 1327187"/>
                  <a:gd name="connsiteY17" fmla="*/ 1050857 h 1600511"/>
                  <a:gd name="connsiteX18" fmla="*/ 1205942 w 1327187"/>
                  <a:gd name="connsiteY18" fmla="*/ 810226 h 1600511"/>
                  <a:gd name="connsiteX19" fmla="*/ 1085626 w 1327187"/>
                  <a:gd name="connsiteY19" fmla="*/ 629752 h 1600511"/>
                  <a:gd name="connsiteX20" fmla="*/ 1045521 w 1327187"/>
                  <a:gd name="connsiteY20" fmla="*/ 320942 h 1600511"/>
                  <a:gd name="connsiteX21" fmla="*/ 977342 w 1327187"/>
                  <a:gd name="connsiteY21" fmla="*/ 140468 h 1600511"/>
                  <a:gd name="connsiteX22" fmla="*/ 853016 w 1327187"/>
                  <a:gd name="connsiteY22" fmla="*/ 32184 h 1600511"/>
                  <a:gd name="connsiteX23" fmla="*/ 664521 w 1327187"/>
                  <a:gd name="connsiteY23" fmla="*/ 100 h 160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27187" h="1600511">
                    <a:moveTo>
                      <a:pt x="664521" y="100"/>
                    </a:moveTo>
                    <a:cubicBezTo>
                      <a:pt x="596342" y="1437"/>
                      <a:pt x="502763" y="6116"/>
                      <a:pt x="443942" y="40205"/>
                    </a:cubicBezTo>
                    <a:cubicBezTo>
                      <a:pt x="385121" y="74294"/>
                      <a:pt x="340337" y="144478"/>
                      <a:pt x="311595" y="204636"/>
                    </a:cubicBezTo>
                    <a:cubicBezTo>
                      <a:pt x="282853" y="264794"/>
                      <a:pt x="280847" y="338989"/>
                      <a:pt x="271489" y="401152"/>
                    </a:cubicBezTo>
                    <a:cubicBezTo>
                      <a:pt x="262131" y="463315"/>
                      <a:pt x="265473" y="527483"/>
                      <a:pt x="255447" y="577615"/>
                    </a:cubicBezTo>
                    <a:cubicBezTo>
                      <a:pt x="245421" y="627747"/>
                      <a:pt x="237399" y="658495"/>
                      <a:pt x="211331" y="701942"/>
                    </a:cubicBezTo>
                    <a:cubicBezTo>
                      <a:pt x="185263" y="745389"/>
                      <a:pt x="132458" y="782821"/>
                      <a:pt x="99037" y="838300"/>
                    </a:cubicBezTo>
                    <a:cubicBezTo>
                      <a:pt x="65616" y="893779"/>
                      <a:pt x="24173" y="959952"/>
                      <a:pt x="10805" y="1034815"/>
                    </a:cubicBezTo>
                    <a:cubicBezTo>
                      <a:pt x="-2563" y="1109678"/>
                      <a:pt x="-7243" y="1207268"/>
                      <a:pt x="18826" y="1287479"/>
                    </a:cubicBezTo>
                    <a:cubicBezTo>
                      <a:pt x="44895" y="1367690"/>
                      <a:pt x="89679" y="1463942"/>
                      <a:pt x="167216" y="1516079"/>
                    </a:cubicBezTo>
                    <a:cubicBezTo>
                      <a:pt x="244753" y="1568216"/>
                      <a:pt x="406510" y="1596290"/>
                      <a:pt x="484047" y="1600300"/>
                    </a:cubicBezTo>
                    <a:cubicBezTo>
                      <a:pt x="561584" y="1604310"/>
                      <a:pt x="597011" y="1550168"/>
                      <a:pt x="632437" y="1540142"/>
                    </a:cubicBezTo>
                    <a:cubicBezTo>
                      <a:pt x="667863" y="1530116"/>
                      <a:pt x="669868" y="1533458"/>
                      <a:pt x="696605" y="1540142"/>
                    </a:cubicBezTo>
                    <a:cubicBezTo>
                      <a:pt x="723342" y="1546826"/>
                      <a:pt x="742058" y="1572895"/>
                      <a:pt x="792858" y="1580247"/>
                    </a:cubicBezTo>
                    <a:cubicBezTo>
                      <a:pt x="843658" y="1587599"/>
                      <a:pt x="935231" y="1598294"/>
                      <a:pt x="1001405" y="1584257"/>
                    </a:cubicBezTo>
                    <a:cubicBezTo>
                      <a:pt x="1067579" y="1570220"/>
                      <a:pt x="1141105" y="1542815"/>
                      <a:pt x="1189900" y="1496026"/>
                    </a:cubicBezTo>
                    <a:cubicBezTo>
                      <a:pt x="1238695" y="1449237"/>
                      <a:pt x="1272116" y="1377716"/>
                      <a:pt x="1294174" y="1303521"/>
                    </a:cubicBezTo>
                    <a:cubicBezTo>
                      <a:pt x="1316232" y="1229326"/>
                      <a:pt x="1336952" y="1133073"/>
                      <a:pt x="1322247" y="1050857"/>
                    </a:cubicBezTo>
                    <a:cubicBezTo>
                      <a:pt x="1307542" y="968641"/>
                      <a:pt x="1245379" y="880410"/>
                      <a:pt x="1205942" y="810226"/>
                    </a:cubicBezTo>
                    <a:cubicBezTo>
                      <a:pt x="1166505" y="740042"/>
                      <a:pt x="1112363" y="711299"/>
                      <a:pt x="1085626" y="629752"/>
                    </a:cubicBezTo>
                    <a:cubicBezTo>
                      <a:pt x="1058889" y="548205"/>
                      <a:pt x="1063568" y="402489"/>
                      <a:pt x="1045521" y="320942"/>
                    </a:cubicBezTo>
                    <a:cubicBezTo>
                      <a:pt x="1027474" y="239395"/>
                      <a:pt x="1009426" y="188594"/>
                      <a:pt x="977342" y="140468"/>
                    </a:cubicBezTo>
                    <a:cubicBezTo>
                      <a:pt x="945258" y="92342"/>
                      <a:pt x="903816" y="53573"/>
                      <a:pt x="853016" y="32184"/>
                    </a:cubicBezTo>
                    <a:cubicBezTo>
                      <a:pt x="802216" y="10795"/>
                      <a:pt x="732700" y="-1237"/>
                      <a:pt x="664521" y="100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44291B5B-735B-4530-AC4D-930972A9C05B}"/>
                  </a:ext>
                </a:extLst>
              </p:cNvPr>
              <p:cNvSpPr/>
              <p:nvPr/>
            </p:nvSpPr>
            <p:spPr>
              <a:xfrm>
                <a:off x="3780459" y="4216311"/>
                <a:ext cx="56374" cy="352926"/>
              </a:xfrm>
              <a:custGeom>
                <a:avLst/>
                <a:gdLst>
                  <a:gd name="connsiteX0" fmla="*/ 56374 w 56374"/>
                  <a:gd name="connsiteY0" fmla="*/ 352926 h 352926"/>
                  <a:gd name="connsiteX1" fmla="*/ 227 w 56374"/>
                  <a:gd name="connsiteY1" fmla="*/ 116305 h 352926"/>
                  <a:gd name="connsiteX2" fmla="*/ 40332 w 56374"/>
                  <a:gd name="connsiteY2" fmla="*/ 0 h 35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74" h="352926">
                    <a:moveTo>
                      <a:pt x="56374" y="352926"/>
                    </a:moveTo>
                    <a:cubicBezTo>
                      <a:pt x="29637" y="264026"/>
                      <a:pt x="2901" y="175126"/>
                      <a:pt x="227" y="116305"/>
                    </a:cubicBezTo>
                    <a:cubicBezTo>
                      <a:pt x="-2447" y="57484"/>
                      <a:pt x="18942" y="28742"/>
                      <a:pt x="40332" y="0"/>
                    </a:cubicBezTo>
                  </a:path>
                </a:pathLst>
              </a:custGeom>
              <a:noFill/>
              <a:ln w="19050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C5B7A4A8-52C3-4280-A7CF-B5FEB1F180DF}"/>
                </a:ext>
              </a:extLst>
            </p:cNvPr>
            <p:cNvGrpSpPr/>
            <p:nvPr/>
          </p:nvGrpSpPr>
          <p:grpSpPr>
            <a:xfrm>
              <a:off x="6579620" y="1778215"/>
              <a:ext cx="4746970" cy="2293902"/>
              <a:chOff x="1024869" y="2013458"/>
              <a:chExt cx="2160000" cy="1080000"/>
            </a:xfrm>
          </p:grpSpPr>
          <p:sp>
            <p:nvSpPr>
              <p:cNvPr id="115" name="Flowchart: Delay 114">
                <a:extLst>
                  <a:ext uri="{FF2B5EF4-FFF2-40B4-BE49-F238E27FC236}">
                    <a16:creationId xmlns:a16="http://schemas.microsoft.com/office/drawing/2014/main" id="{BDB546DF-2D2C-4D88-8120-2A330FA29A2A}"/>
                  </a:ext>
                </a:extLst>
              </p:cNvPr>
              <p:cNvSpPr/>
              <p:nvPr/>
            </p:nvSpPr>
            <p:spPr>
              <a:xfrm rot="5400000">
                <a:off x="1330984" y="2381480"/>
                <a:ext cx="94062" cy="706292"/>
              </a:xfrm>
              <a:prstGeom prst="flowChartDelay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C441D5B2-2C7E-4409-BE7E-CA88AB780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85016" y="2077567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55765B65-D6FF-498A-8357-6D21DD2429B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378016" y="2075610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Top Corners Rounded 117">
                <a:extLst>
                  <a:ext uri="{FF2B5EF4-FFF2-40B4-BE49-F238E27FC236}">
                    <a16:creationId xmlns:a16="http://schemas.microsoft.com/office/drawing/2014/main" id="{545A294E-A5AC-4A8D-9C3E-838102EEFBD1}"/>
                  </a:ext>
                </a:extLst>
              </p:cNvPr>
              <p:cNvSpPr/>
              <p:nvPr/>
            </p:nvSpPr>
            <p:spPr>
              <a:xfrm>
                <a:off x="1890405" y="2968578"/>
                <a:ext cx="429787" cy="124880"/>
              </a:xfrm>
              <a:prstGeom prst="round2SameRect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Rectangle: Top Corners Rounded 118">
                <a:extLst>
                  <a:ext uri="{FF2B5EF4-FFF2-40B4-BE49-F238E27FC236}">
                    <a16:creationId xmlns:a16="http://schemas.microsoft.com/office/drawing/2014/main" id="{FB60E281-6866-45D0-9C76-07CCB4F2D3D4}"/>
                  </a:ext>
                </a:extLst>
              </p:cNvPr>
              <p:cNvSpPr/>
              <p:nvPr/>
            </p:nvSpPr>
            <p:spPr>
              <a:xfrm>
                <a:off x="2073970" y="2013458"/>
                <a:ext cx="62659" cy="967823"/>
              </a:xfrm>
              <a:prstGeom prst="round2SameRect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0" name="Rectangle: Rounded Corners 119">
                <a:extLst>
                  <a:ext uri="{FF2B5EF4-FFF2-40B4-BE49-F238E27FC236}">
                    <a16:creationId xmlns:a16="http://schemas.microsoft.com/office/drawing/2014/main" id="{E8665D9C-E204-4DEA-8927-98BF7452FE19}"/>
                  </a:ext>
                </a:extLst>
              </p:cNvPr>
              <p:cNvSpPr/>
              <p:nvPr/>
            </p:nvSpPr>
            <p:spPr>
              <a:xfrm>
                <a:off x="1356579" y="2041769"/>
                <a:ext cx="1504256" cy="39649"/>
              </a:xfrm>
              <a:prstGeom prst="roundRect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1" name="Flowchart: Delay 120">
                <a:extLst>
                  <a:ext uri="{FF2B5EF4-FFF2-40B4-BE49-F238E27FC236}">
                    <a16:creationId xmlns:a16="http://schemas.microsoft.com/office/drawing/2014/main" id="{8133BCE5-D306-406E-B366-93C087F8891F}"/>
                  </a:ext>
                </a:extLst>
              </p:cNvPr>
              <p:cNvSpPr/>
              <p:nvPr/>
            </p:nvSpPr>
            <p:spPr>
              <a:xfrm rot="5400000">
                <a:off x="2784692" y="2381481"/>
                <a:ext cx="94062" cy="706292"/>
              </a:xfrm>
              <a:prstGeom prst="flowChartDelay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cxnSp>
            <p:nvCxnSpPr>
              <p:cNvPr id="122" name="Straight Connector 121">
                <a:extLst>
                  <a:ext uri="{FF2B5EF4-FFF2-40B4-BE49-F238E27FC236}">
                    <a16:creationId xmlns:a16="http://schemas.microsoft.com/office/drawing/2014/main" id="{EF2992FF-2A05-4D7F-9C3D-1750C6F4E57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538723" y="2078696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Straight Connector 122">
                <a:extLst>
                  <a:ext uri="{FF2B5EF4-FFF2-40B4-BE49-F238E27FC236}">
                    <a16:creationId xmlns:a16="http://schemas.microsoft.com/office/drawing/2014/main" id="{663789B2-A8B2-45A6-AF1E-F02B3D696CD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831723" y="2076739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963659480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40: Balancing scales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B1CB6A55-9B95-4C61-86E6-27A1A073302F}"/>
              </a:ext>
            </a:extLst>
          </p:cNvPr>
          <p:cNvSpPr/>
          <p:nvPr/>
        </p:nvSpPr>
        <p:spPr>
          <a:xfrm>
            <a:off x="8092833" y="646030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2</a:t>
            </a:r>
            <a:endParaRPr lang="en-GB" sz="2000" dirty="0">
              <a:solidFill>
                <a:srgbClr val="C00000"/>
              </a:solidFill>
            </a:endParaRPr>
          </a:p>
        </p:txBody>
      </p:sp>
      <p:graphicFrame>
        <p:nvGraphicFramePr>
          <p:cNvPr id="89" name="Table 6">
            <a:extLst>
              <a:ext uri="{FF2B5EF4-FFF2-40B4-BE49-F238E27FC236}">
                <a16:creationId xmlns:a16="http://schemas.microsoft.com/office/drawing/2014/main" id="{08D928C6-2E7A-49BB-985A-E3EF15F73D2F}"/>
              </a:ext>
            </a:extLst>
          </p:cNvPr>
          <p:cNvGraphicFramePr>
            <a:graphicFrameLocks noGrp="1"/>
          </p:cNvGraphicFramePr>
          <p:nvPr/>
        </p:nvGraphicFramePr>
        <p:xfrm>
          <a:off x="509457" y="4631428"/>
          <a:ext cx="4982992" cy="14980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91496">
                  <a:extLst>
                    <a:ext uri="{9D8B030D-6E8A-4147-A177-3AD203B41FA5}">
                      <a16:colId xmlns:a16="http://schemas.microsoft.com/office/drawing/2014/main" val="3563071847"/>
                    </a:ext>
                  </a:extLst>
                </a:gridCol>
                <a:gridCol w="2491496">
                  <a:extLst>
                    <a:ext uri="{9D8B030D-6E8A-4147-A177-3AD203B41FA5}">
                      <a16:colId xmlns:a16="http://schemas.microsoft.com/office/drawing/2014/main" val="4155930407"/>
                    </a:ext>
                  </a:extLst>
                </a:gridCol>
              </a:tblGrid>
              <a:tr h="749023">
                <a:tc gridSpan="2"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Orange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1433420"/>
                  </a:ext>
                </a:extLst>
              </a:tr>
              <a:tr h="749023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Pear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Pear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2840408"/>
                  </a:ext>
                </a:extLst>
              </a:tr>
            </a:tbl>
          </a:graphicData>
        </a:graphic>
      </p:graphicFrame>
      <p:sp>
        <p:nvSpPr>
          <p:cNvPr id="91" name="Rectangle 90">
            <a:extLst>
              <a:ext uri="{FF2B5EF4-FFF2-40B4-BE49-F238E27FC236}">
                <a16:creationId xmlns:a16="http://schemas.microsoft.com/office/drawing/2014/main" id="{A6662D7B-118D-436C-87FF-EB277C0E4CEC}"/>
              </a:ext>
            </a:extLst>
          </p:cNvPr>
          <p:cNvSpPr/>
          <p:nvPr/>
        </p:nvSpPr>
        <p:spPr>
          <a:xfrm>
            <a:off x="1351442" y="6548637"/>
            <a:ext cx="9218837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</a:pPr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An orange is heavier than a pear.</a:t>
            </a: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A26E882A-9B70-445D-B087-43D7F761C597}"/>
              </a:ext>
            </a:extLst>
          </p:cNvPr>
          <p:cNvGrpSpPr/>
          <p:nvPr/>
        </p:nvGrpSpPr>
        <p:grpSpPr>
          <a:xfrm>
            <a:off x="6710625" y="1778215"/>
            <a:ext cx="4746968" cy="2293902"/>
            <a:chOff x="649094" y="1762881"/>
            <a:chExt cx="4746968" cy="2293902"/>
          </a:xfrm>
        </p:grpSpPr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92A486E4-EB2F-455E-9D06-81CEB70F0F95}"/>
                </a:ext>
              </a:extLst>
            </p:cNvPr>
            <p:cNvGrpSpPr/>
            <p:nvPr/>
          </p:nvGrpSpPr>
          <p:grpSpPr>
            <a:xfrm>
              <a:off x="4066468" y="2696951"/>
              <a:ext cx="596868" cy="515904"/>
              <a:chOff x="1288601" y="4562304"/>
              <a:chExt cx="878416" cy="831164"/>
            </a:xfrm>
          </p:grpSpPr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8990F9BB-7562-43A4-881E-D0D5B57D60BF}"/>
                  </a:ext>
                </a:extLst>
              </p:cNvPr>
              <p:cNvSpPr/>
              <p:nvPr/>
            </p:nvSpPr>
            <p:spPr>
              <a:xfrm>
                <a:off x="1288601" y="4562304"/>
                <a:ext cx="878416" cy="831164"/>
              </a:xfrm>
              <a:prstGeom prst="ellipse">
                <a:avLst/>
              </a:prstGeom>
              <a:solidFill>
                <a:srgbClr val="FFC000"/>
              </a:solidFill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1F343180-E222-4708-8236-3E79DB8F8970}"/>
                  </a:ext>
                </a:extLst>
              </p:cNvPr>
              <p:cNvSpPr/>
              <p:nvPr/>
            </p:nvSpPr>
            <p:spPr>
              <a:xfrm>
                <a:off x="1727809" y="4568524"/>
                <a:ext cx="54552" cy="53239"/>
              </a:xfrm>
              <a:prstGeom prst="ellipse">
                <a:avLst/>
              </a:prstGeom>
              <a:solidFill>
                <a:schemeClr val="accent2">
                  <a:lumMod val="75000"/>
                </a:schemeClr>
              </a:solidFill>
              <a:ln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771DB0D3-89DD-45E8-A0CB-A8080BDA4170}"/>
                </a:ext>
              </a:extLst>
            </p:cNvPr>
            <p:cNvGrpSpPr/>
            <p:nvPr/>
          </p:nvGrpSpPr>
          <p:grpSpPr>
            <a:xfrm>
              <a:off x="4750496" y="2582600"/>
              <a:ext cx="450967" cy="612635"/>
              <a:chOff x="3154066" y="4216311"/>
              <a:chExt cx="1327187" cy="1956189"/>
            </a:xfrm>
          </p:grpSpPr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C0EBB0DD-CC9F-4647-AF2A-1005726203FE}"/>
                  </a:ext>
                </a:extLst>
              </p:cNvPr>
              <p:cNvSpPr/>
              <p:nvPr/>
            </p:nvSpPr>
            <p:spPr>
              <a:xfrm>
                <a:off x="3154066" y="4571989"/>
                <a:ext cx="1327187" cy="1600511"/>
              </a:xfrm>
              <a:custGeom>
                <a:avLst/>
                <a:gdLst>
                  <a:gd name="connsiteX0" fmla="*/ 664521 w 1327187"/>
                  <a:gd name="connsiteY0" fmla="*/ 100 h 1600511"/>
                  <a:gd name="connsiteX1" fmla="*/ 443942 w 1327187"/>
                  <a:gd name="connsiteY1" fmla="*/ 40205 h 1600511"/>
                  <a:gd name="connsiteX2" fmla="*/ 311595 w 1327187"/>
                  <a:gd name="connsiteY2" fmla="*/ 204636 h 1600511"/>
                  <a:gd name="connsiteX3" fmla="*/ 271489 w 1327187"/>
                  <a:gd name="connsiteY3" fmla="*/ 401152 h 1600511"/>
                  <a:gd name="connsiteX4" fmla="*/ 255447 w 1327187"/>
                  <a:gd name="connsiteY4" fmla="*/ 577615 h 1600511"/>
                  <a:gd name="connsiteX5" fmla="*/ 211331 w 1327187"/>
                  <a:gd name="connsiteY5" fmla="*/ 701942 h 1600511"/>
                  <a:gd name="connsiteX6" fmla="*/ 99037 w 1327187"/>
                  <a:gd name="connsiteY6" fmla="*/ 838300 h 1600511"/>
                  <a:gd name="connsiteX7" fmla="*/ 10805 w 1327187"/>
                  <a:gd name="connsiteY7" fmla="*/ 1034815 h 1600511"/>
                  <a:gd name="connsiteX8" fmla="*/ 18826 w 1327187"/>
                  <a:gd name="connsiteY8" fmla="*/ 1287479 h 1600511"/>
                  <a:gd name="connsiteX9" fmla="*/ 167216 w 1327187"/>
                  <a:gd name="connsiteY9" fmla="*/ 1516079 h 1600511"/>
                  <a:gd name="connsiteX10" fmla="*/ 484047 w 1327187"/>
                  <a:gd name="connsiteY10" fmla="*/ 1600300 h 1600511"/>
                  <a:gd name="connsiteX11" fmla="*/ 632437 w 1327187"/>
                  <a:gd name="connsiteY11" fmla="*/ 1540142 h 1600511"/>
                  <a:gd name="connsiteX12" fmla="*/ 696605 w 1327187"/>
                  <a:gd name="connsiteY12" fmla="*/ 1540142 h 1600511"/>
                  <a:gd name="connsiteX13" fmla="*/ 792858 w 1327187"/>
                  <a:gd name="connsiteY13" fmla="*/ 1580247 h 1600511"/>
                  <a:gd name="connsiteX14" fmla="*/ 1001405 w 1327187"/>
                  <a:gd name="connsiteY14" fmla="*/ 1584257 h 1600511"/>
                  <a:gd name="connsiteX15" fmla="*/ 1189900 w 1327187"/>
                  <a:gd name="connsiteY15" fmla="*/ 1496026 h 1600511"/>
                  <a:gd name="connsiteX16" fmla="*/ 1294174 w 1327187"/>
                  <a:gd name="connsiteY16" fmla="*/ 1303521 h 1600511"/>
                  <a:gd name="connsiteX17" fmla="*/ 1322247 w 1327187"/>
                  <a:gd name="connsiteY17" fmla="*/ 1050857 h 1600511"/>
                  <a:gd name="connsiteX18" fmla="*/ 1205942 w 1327187"/>
                  <a:gd name="connsiteY18" fmla="*/ 810226 h 1600511"/>
                  <a:gd name="connsiteX19" fmla="*/ 1085626 w 1327187"/>
                  <a:gd name="connsiteY19" fmla="*/ 629752 h 1600511"/>
                  <a:gd name="connsiteX20" fmla="*/ 1045521 w 1327187"/>
                  <a:gd name="connsiteY20" fmla="*/ 320942 h 1600511"/>
                  <a:gd name="connsiteX21" fmla="*/ 977342 w 1327187"/>
                  <a:gd name="connsiteY21" fmla="*/ 140468 h 1600511"/>
                  <a:gd name="connsiteX22" fmla="*/ 853016 w 1327187"/>
                  <a:gd name="connsiteY22" fmla="*/ 32184 h 1600511"/>
                  <a:gd name="connsiteX23" fmla="*/ 664521 w 1327187"/>
                  <a:gd name="connsiteY23" fmla="*/ 100 h 160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27187" h="1600511">
                    <a:moveTo>
                      <a:pt x="664521" y="100"/>
                    </a:moveTo>
                    <a:cubicBezTo>
                      <a:pt x="596342" y="1437"/>
                      <a:pt x="502763" y="6116"/>
                      <a:pt x="443942" y="40205"/>
                    </a:cubicBezTo>
                    <a:cubicBezTo>
                      <a:pt x="385121" y="74294"/>
                      <a:pt x="340337" y="144478"/>
                      <a:pt x="311595" y="204636"/>
                    </a:cubicBezTo>
                    <a:cubicBezTo>
                      <a:pt x="282853" y="264794"/>
                      <a:pt x="280847" y="338989"/>
                      <a:pt x="271489" y="401152"/>
                    </a:cubicBezTo>
                    <a:cubicBezTo>
                      <a:pt x="262131" y="463315"/>
                      <a:pt x="265473" y="527483"/>
                      <a:pt x="255447" y="577615"/>
                    </a:cubicBezTo>
                    <a:cubicBezTo>
                      <a:pt x="245421" y="627747"/>
                      <a:pt x="237399" y="658495"/>
                      <a:pt x="211331" y="701942"/>
                    </a:cubicBezTo>
                    <a:cubicBezTo>
                      <a:pt x="185263" y="745389"/>
                      <a:pt x="132458" y="782821"/>
                      <a:pt x="99037" y="838300"/>
                    </a:cubicBezTo>
                    <a:cubicBezTo>
                      <a:pt x="65616" y="893779"/>
                      <a:pt x="24173" y="959952"/>
                      <a:pt x="10805" y="1034815"/>
                    </a:cubicBezTo>
                    <a:cubicBezTo>
                      <a:pt x="-2563" y="1109678"/>
                      <a:pt x="-7243" y="1207268"/>
                      <a:pt x="18826" y="1287479"/>
                    </a:cubicBezTo>
                    <a:cubicBezTo>
                      <a:pt x="44895" y="1367690"/>
                      <a:pt x="89679" y="1463942"/>
                      <a:pt x="167216" y="1516079"/>
                    </a:cubicBezTo>
                    <a:cubicBezTo>
                      <a:pt x="244753" y="1568216"/>
                      <a:pt x="406510" y="1596290"/>
                      <a:pt x="484047" y="1600300"/>
                    </a:cubicBezTo>
                    <a:cubicBezTo>
                      <a:pt x="561584" y="1604310"/>
                      <a:pt x="597011" y="1550168"/>
                      <a:pt x="632437" y="1540142"/>
                    </a:cubicBezTo>
                    <a:cubicBezTo>
                      <a:pt x="667863" y="1530116"/>
                      <a:pt x="669868" y="1533458"/>
                      <a:pt x="696605" y="1540142"/>
                    </a:cubicBezTo>
                    <a:cubicBezTo>
                      <a:pt x="723342" y="1546826"/>
                      <a:pt x="742058" y="1572895"/>
                      <a:pt x="792858" y="1580247"/>
                    </a:cubicBezTo>
                    <a:cubicBezTo>
                      <a:pt x="843658" y="1587599"/>
                      <a:pt x="935231" y="1598294"/>
                      <a:pt x="1001405" y="1584257"/>
                    </a:cubicBezTo>
                    <a:cubicBezTo>
                      <a:pt x="1067579" y="1570220"/>
                      <a:pt x="1141105" y="1542815"/>
                      <a:pt x="1189900" y="1496026"/>
                    </a:cubicBezTo>
                    <a:cubicBezTo>
                      <a:pt x="1238695" y="1449237"/>
                      <a:pt x="1272116" y="1377716"/>
                      <a:pt x="1294174" y="1303521"/>
                    </a:cubicBezTo>
                    <a:cubicBezTo>
                      <a:pt x="1316232" y="1229326"/>
                      <a:pt x="1336952" y="1133073"/>
                      <a:pt x="1322247" y="1050857"/>
                    </a:cubicBezTo>
                    <a:cubicBezTo>
                      <a:pt x="1307542" y="968641"/>
                      <a:pt x="1245379" y="880410"/>
                      <a:pt x="1205942" y="810226"/>
                    </a:cubicBezTo>
                    <a:cubicBezTo>
                      <a:pt x="1166505" y="740042"/>
                      <a:pt x="1112363" y="711299"/>
                      <a:pt x="1085626" y="629752"/>
                    </a:cubicBezTo>
                    <a:cubicBezTo>
                      <a:pt x="1058889" y="548205"/>
                      <a:pt x="1063568" y="402489"/>
                      <a:pt x="1045521" y="320942"/>
                    </a:cubicBezTo>
                    <a:cubicBezTo>
                      <a:pt x="1027474" y="239395"/>
                      <a:pt x="1009426" y="188594"/>
                      <a:pt x="977342" y="140468"/>
                    </a:cubicBezTo>
                    <a:cubicBezTo>
                      <a:pt x="945258" y="92342"/>
                      <a:pt x="903816" y="53573"/>
                      <a:pt x="853016" y="32184"/>
                    </a:cubicBezTo>
                    <a:cubicBezTo>
                      <a:pt x="802216" y="10795"/>
                      <a:pt x="732700" y="-1237"/>
                      <a:pt x="664521" y="100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BD005055-44B5-41F8-856E-2E04AE89F497}"/>
                  </a:ext>
                </a:extLst>
              </p:cNvPr>
              <p:cNvSpPr/>
              <p:nvPr/>
            </p:nvSpPr>
            <p:spPr>
              <a:xfrm>
                <a:off x="3780459" y="4216311"/>
                <a:ext cx="56374" cy="352926"/>
              </a:xfrm>
              <a:custGeom>
                <a:avLst/>
                <a:gdLst>
                  <a:gd name="connsiteX0" fmla="*/ 56374 w 56374"/>
                  <a:gd name="connsiteY0" fmla="*/ 352926 h 352926"/>
                  <a:gd name="connsiteX1" fmla="*/ 227 w 56374"/>
                  <a:gd name="connsiteY1" fmla="*/ 116305 h 352926"/>
                  <a:gd name="connsiteX2" fmla="*/ 40332 w 56374"/>
                  <a:gd name="connsiteY2" fmla="*/ 0 h 35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74" h="352926">
                    <a:moveTo>
                      <a:pt x="56374" y="352926"/>
                    </a:moveTo>
                    <a:cubicBezTo>
                      <a:pt x="29637" y="264026"/>
                      <a:pt x="2901" y="175126"/>
                      <a:pt x="227" y="116305"/>
                    </a:cubicBezTo>
                    <a:cubicBezTo>
                      <a:pt x="-2447" y="57484"/>
                      <a:pt x="18942" y="28742"/>
                      <a:pt x="40332" y="0"/>
                    </a:cubicBezTo>
                  </a:path>
                </a:pathLst>
              </a:custGeom>
              <a:noFill/>
              <a:ln w="19050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53EF8E8C-3BDB-41D5-B85E-337D1BF3F8AE}"/>
                </a:ext>
              </a:extLst>
            </p:cNvPr>
            <p:cNvGrpSpPr/>
            <p:nvPr/>
          </p:nvGrpSpPr>
          <p:grpSpPr>
            <a:xfrm rot="997042">
              <a:off x="704784" y="2505761"/>
              <a:ext cx="1340028" cy="709801"/>
              <a:chOff x="775652" y="2785622"/>
              <a:chExt cx="727412" cy="396242"/>
            </a:xfrm>
          </p:grpSpPr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BEE4A661-CDC9-4D2A-B3AB-3BF9671E9A57}"/>
                  </a:ext>
                </a:extLst>
              </p:cNvPr>
              <p:cNvSpPr/>
              <p:nvPr/>
            </p:nvSpPr>
            <p:spPr>
              <a:xfrm>
                <a:off x="907320" y="2891002"/>
                <a:ext cx="595744" cy="290862"/>
              </a:xfrm>
              <a:custGeom>
                <a:avLst/>
                <a:gdLst>
                  <a:gd name="connsiteX0" fmla="*/ 855 w 2124497"/>
                  <a:gd name="connsiteY0" fmla="*/ 1220638 h 1499098"/>
                  <a:gd name="connsiteX1" fmla="*/ 73245 w 2124497"/>
                  <a:gd name="connsiteY1" fmla="*/ 1106338 h 1499098"/>
                  <a:gd name="connsiteX2" fmla="*/ 271365 w 2124497"/>
                  <a:gd name="connsiteY2" fmla="*/ 1060618 h 1499098"/>
                  <a:gd name="connsiteX3" fmla="*/ 823815 w 2124497"/>
                  <a:gd name="connsiteY3" fmla="*/ 992038 h 1499098"/>
                  <a:gd name="connsiteX4" fmla="*/ 1239105 w 2124497"/>
                  <a:gd name="connsiteY4" fmla="*/ 866308 h 1499098"/>
                  <a:gd name="connsiteX5" fmla="*/ 1540095 w 2124497"/>
                  <a:gd name="connsiteY5" fmla="*/ 603418 h 1499098"/>
                  <a:gd name="connsiteX6" fmla="*/ 1730595 w 2124497"/>
                  <a:gd name="connsiteY6" fmla="*/ 325288 h 1499098"/>
                  <a:gd name="connsiteX7" fmla="*/ 1776315 w 2124497"/>
                  <a:gd name="connsiteY7" fmla="*/ 256708 h 1499098"/>
                  <a:gd name="connsiteX8" fmla="*/ 1829655 w 2124497"/>
                  <a:gd name="connsiteY8" fmla="*/ 188128 h 1499098"/>
                  <a:gd name="connsiteX9" fmla="*/ 1848705 w 2124497"/>
                  <a:gd name="connsiteY9" fmla="*/ 20488 h 1499098"/>
                  <a:gd name="connsiteX10" fmla="*/ 1993485 w 2124497"/>
                  <a:gd name="connsiteY10" fmla="*/ 24298 h 1499098"/>
                  <a:gd name="connsiteX11" fmla="*/ 2008725 w 2124497"/>
                  <a:gd name="connsiteY11" fmla="*/ 214798 h 1499098"/>
                  <a:gd name="connsiteX12" fmla="*/ 2100165 w 2124497"/>
                  <a:gd name="connsiteY12" fmla="*/ 336718 h 1499098"/>
                  <a:gd name="connsiteX13" fmla="*/ 2119215 w 2124497"/>
                  <a:gd name="connsiteY13" fmla="*/ 546268 h 1499098"/>
                  <a:gd name="connsiteX14" fmla="*/ 2020155 w 2124497"/>
                  <a:gd name="connsiteY14" fmla="*/ 851068 h 1499098"/>
                  <a:gd name="connsiteX15" fmla="*/ 1722975 w 2124497"/>
                  <a:gd name="connsiteY15" fmla="*/ 1167298 h 1499098"/>
                  <a:gd name="connsiteX16" fmla="*/ 1242915 w 2124497"/>
                  <a:gd name="connsiteY16" fmla="*/ 1422568 h 1499098"/>
                  <a:gd name="connsiteX17" fmla="*/ 720945 w 2124497"/>
                  <a:gd name="connsiteY17" fmla="*/ 1498768 h 1499098"/>
                  <a:gd name="connsiteX18" fmla="*/ 271365 w 2124497"/>
                  <a:gd name="connsiteY18" fmla="*/ 1445428 h 1499098"/>
                  <a:gd name="connsiteX19" fmla="*/ 50385 w 2124497"/>
                  <a:gd name="connsiteY19" fmla="*/ 1334938 h 1499098"/>
                  <a:gd name="connsiteX20" fmla="*/ 855 w 2124497"/>
                  <a:gd name="connsiteY20" fmla="*/ 1220638 h 1499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124497" h="1499098">
                    <a:moveTo>
                      <a:pt x="855" y="1220638"/>
                    </a:moveTo>
                    <a:cubicBezTo>
                      <a:pt x="4665" y="1182538"/>
                      <a:pt x="28160" y="1133008"/>
                      <a:pt x="73245" y="1106338"/>
                    </a:cubicBezTo>
                    <a:cubicBezTo>
                      <a:pt x="118330" y="1079668"/>
                      <a:pt x="146270" y="1079668"/>
                      <a:pt x="271365" y="1060618"/>
                    </a:cubicBezTo>
                    <a:cubicBezTo>
                      <a:pt x="396460" y="1041568"/>
                      <a:pt x="662525" y="1024423"/>
                      <a:pt x="823815" y="992038"/>
                    </a:cubicBezTo>
                    <a:cubicBezTo>
                      <a:pt x="985105" y="959653"/>
                      <a:pt x="1119725" y="931078"/>
                      <a:pt x="1239105" y="866308"/>
                    </a:cubicBezTo>
                    <a:cubicBezTo>
                      <a:pt x="1358485" y="801538"/>
                      <a:pt x="1458180" y="693588"/>
                      <a:pt x="1540095" y="603418"/>
                    </a:cubicBezTo>
                    <a:cubicBezTo>
                      <a:pt x="1622010" y="513248"/>
                      <a:pt x="1691225" y="383073"/>
                      <a:pt x="1730595" y="325288"/>
                    </a:cubicBezTo>
                    <a:cubicBezTo>
                      <a:pt x="1769965" y="267503"/>
                      <a:pt x="1759805" y="279568"/>
                      <a:pt x="1776315" y="256708"/>
                    </a:cubicBezTo>
                    <a:cubicBezTo>
                      <a:pt x="1792825" y="233848"/>
                      <a:pt x="1817590" y="227498"/>
                      <a:pt x="1829655" y="188128"/>
                    </a:cubicBezTo>
                    <a:cubicBezTo>
                      <a:pt x="1841720" y="148758"/>
                      <a:pt x="1821400" y="47793"/>
                      <a:pt x="1848705" y="20488"/>
                    </a:cubicBezTo>
                    <a:cubicBezTo>
                      <a:pt x="1876010" y="-6817"/>
                      <a:pt x="1966815" y="-8087"/>
                      <a:pt x="1993485" y="24298"/>
                    </a:cubicBezTo>
                    <a:cubicBezTo>
                      <a:pt x="2020155" y="56683"/>
                      <a:pt x="1990945" y="162728"/>
                      <a:pt x="2008725" y="214798"/>
                    </a:cubicBezTo>
                    <a:cubicBezTo>
                      <a:pt x="2026505" y="266868"/>
                      <a:pt x="2081750" y="281473"/>
                      <a:pt x="2100165" y="336718"/>
                    </a:cubicBezTo>
                    <a:cubicBezTo>
                      <a:pt x="2118580" y="391963"/>
                      <a:pt x="2132550" y="460543"/>
                      <a:pt x="2119215" y="546268"/>
                    </a:cubicBezTo>
                    <a:cubicBezTo>
                      <a:pt x="2105880" y="631993"/>
                      <a:pt x="2086195" y="747563"/>
                      <a:pt x="2020155" y="851068"/>
                    </a:cubicBezTo>
                    <a:cubicBezTo>
                      <a:pt x="1954115" y="954573"/>
                      <a:pt x="1852515" y="1072048"/>
                      <a:pt x="1722975" y="1167298"/>
                    </a:cubicBezTo>
                    <a:cubicBezTo>
                      <a:pt x="1593435" y="1262548"/>
                      <a:pt x="1409920" y="1367323"/>
                      <a:pt x="1242915" y="1422568"/>
                    </a:cubicBezTo>
                    <a:cubicBezTo>
                      <a:pt x="1075910" y="1477813"/>
                      <a:pt x="882870" y="1494958"/>
                      <a:pt x="720945" y="1498768"/>
                    </a:cubicBezTo>
                    <a:cubicBezTo>
                      <a:pt x="559020" y="1502578"/>
                      <a:pt x="383125" y="1472733"/>
                      <a:pt x="271365" y="1445428"/>
                    </a:cubicBezTo>
                    <a:cubicBezTo>
                      <a:pt x="159605" y="1418123"/>
                      <a:pt x="96105" y="1373673"/>
                      <a:pt x="50385" y="1334938"/>
                    </a:cubicBezTo>
                    <a:cubicBezTo>
                      <a:pt x="4665" y="1296203"/>
                      <a:pt x="-2955" y="1258738"/>
                      <a:pt x="855" y="1220638"/>
                    </a:cubicBezTo>
                    <a:close/>
                  </a:path>
                </a:pathLst>
              </a:custGeom>
              <a:solidFill>
                <a:srgbClr val="F7FF00"/>
              </a:solidFill>
              <a:ln>
                <a:solidFill>
                  <a:srgbClr val="FFFF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21336A22-5B97-49E4-AC47-D4E995E94461}"/>
                  </a:ext>
                </a:extLst>
              </p:cNvPr>
              <p:cNvSpPr/>
              <p:nvPr/>
            </p:nvSpPr>
            <p:spPr>
              <a:xfrm rot="641878">
                <a:off x="775652" y="2785622"/>
                <a:ext cx="595744" cy="290862"/>
              </a:xfrm>
              <a:custGeom>
                <a:avLst/>
                <a:gdLst>
                  <a:gd name="connsiteX0" fmla="*/ 855 w 2124497"/>
                  <a:gd name="connsiteY0" fmla="*/ 1220638 h 1499098"/>
                  <a:gd name="connsiteX1" fmla="*/ 73245 w 2124497"/>
                  <a:gd name="connsiteY1" fmla="*/ 1106338 h 1499098"/>
                  <a:gd name="connsiteX2" fmla="*/ 271365 w 2124497"/>
                  <a:gd name="connsiteY2" fmla="*/ 1060618 h 1499098"/>
                  <a:gd name="connsiteX3" fmla="*/ 823815 w 2124497"/>
                  <a:gd name="connsiteY3" fmla="*/ 992038 h 1499098"/>
                  <a:gd name="connsiteX4" fmla="*/ 1239105 w 2124497"/>
                  <a:gd name="connsiteY4" fmla="*/ 866308 h 1499098"/>
                  <a:gd name="connsiteX5" fmla="*/ 1540095 w 2124497"/>
                  <a:gd name="connsiteY5" fmla="*/ 603418 h 1499098"/>
                  <a:gd name="connsiteX6" fmla="*/ 1730595 w 2124497"/>
                  <a:gd name="connsiteY6" fmla="*/ 325288 h 1499098"/>
                  <a:gd name="connsiteX7" fmla="*/ 1776315 w 2124497"/>
                  <a:gd name="connsiteY7" fmla="*/ 256708 h 1499098"/>
                  <a:gd name="connsiteX8" fmla="*/ 1829655 w 2124497"/>
                  <a:gd name="connsiteY8" fmla="*/ 188128 h 1499098"/>
                  <a:gd name="connsiteX9" fmla="*/ 1848705 w 2124497"/>
                  <a:gd name="connsiteY9" fmla="*/ 20488 h 1499098"/>
                  <a:gd name="connsiteX10" fmla="*/ 1993485 w 2124497"/>
                  <a:gd name="connsiteY10" fmla="*/ 24298 h 1499098"/>
                  <a:gd name="connsiteX11" fmla="*/ 2008725 w 2124497"/>
                  <a:gd name="connsiteY11" fmla="*/ 214798 h 1499098"/>
                  <a:gd name="connsiteX12" fmla="*/ 2100165 w 2124497"/>
                  <a:gd name="connsiteY12" fmla="*/ 336718 h 1499098"/>
                  <a:gd name="connsiteX13" fmla="*/ 2119215 w 2124497"/>
                  <a:gd name="connsiteY13" fmla="*/ 546268 h 1499098"/>
                  <a:gd name="connsiteX14" fmla="*/ 2020155 w 2124497"/>
                  <a:gd name="connsiteY14" fmla="*/ 851068 h 1499098"/>
                  <a:gd name="connsiteX15" fmla="*/ 1722975 w 2124497"/>
                  <a:gd name="connsiteY15" fmla="*/ 1167298 h 1499098"/>
                  <a:gd name="connsiteX16" fmla="*/ 1242915 w 2124497"/>
                  <a:gd name="connsiteY16" fmla="*/ 1422568 h 1499098"/>
                  <a:gd name="connsiteX17" fmla="*/ 720945 w 2124497"/>
                  <a:gd name="connsiteY17" fmla="*/ 1498768 h 1499098"/>
                  <a:gd name="connsiteX18" fmla="*/ 271365 w 2124497"/>
                  <a:gd name="connsiteY18" fmla="*/ 1445428 h 1499098"/>
                  <a:gd name="connsiteX19" fmla="*/ 50385 w 2124497"/>
                  <a:gd name="connsiteY19" fmla="*/ 1334938 h 1499098"/>
                  <a:gd name="connsiteX20" fmla="*/ 855 w 2124497"/>
                  <a:gd name="connsiteY20" fmla="*/ 1220638 h 1499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124497" h="1499098">
                    <a:moveTo>
                      <a:pt x="855" y="1220638"/>
                    </a:moveTo>
                    <a:cubicBezTo>
                      <a:pt x="4665" y="1182538"/>
                      <a:pt x="28160" y="1133008"/>
                      <a:pt x="73245" y="1106338"/>
                    </a:cubicBezTo>
                    <a:cubicBezTo>
                      <a:pt x="118330" y="1079668"/>
                      <a:pt x="146270" y="1079668"/>
                      <a:pt x="271365" y="1060618"/>
                    </a:cubicBezTo>
                    <a:cubicBezTo>
                      <a:pt x="396460" y="1041568"/>
                      <a:pt x="662525" y="1024423"/>
                      <a:pt x="823815" y="992038"/>
                    </a:cubicBezTo>
                    <a:cubicBezTo>
                      <a:pt x="985105" y="959653"/>
                      <a:pt x="1119725" y="931078"/>
                      <a:pt x="1239105" y="866308"/>
                    </a:cubicBezTo>
                    <a:cubicBezTo>
                      <a:pt x="1358485" y="801538"/>
                      <a:pt x="1458180" y="693588"/>
                      <a:pt x="1540095" y="603418"/>
                    </a:cubicBezTo>
                    <a:cubicBezTo>
                      <a:pt x="1622010" y="513248"/>
                      <a:pt x="1691225" y="383073"/>
                      <a:pt x="1730595" y="325288"/>
                    </a:cubicBezTo>
                    <a:cubicBezTo>
                      <a:pt x="1769965" y="267503"/>
                      <a:pt x="1759805" y="279568"/>
                      <a:pt x="1776315" y="256708"/>
                    </a:cubicBezTo>
                    <a:cubicBezTo>
                      <a:pt x="1792825" y="233848"/>
                      <a:pt x="1817590" y="227498"/>
                      <a:pt x="1829655" y="188128"/>
                    </a:cubicBezTo>
                    <a:cubicBezTo>
                      <a:pt x="1841720" y="148758"/>
                      <a:pt x="1821400" y="47793"/>
                      <a:pt x="1848705" y="20488"/>
                    </a:cubicBezTo>
                    <a:cubicBezTo>
                      <a:pt x="1876010" y="-6817"/>
                      <a:pt x="1966815" y="-8087"/>
                      <a:pt x="1993485" y="24298"/>
                    </a:cubicBezTo>
                    <a:cubicBezTo>
                      <a:pt x="2020155" y="56683"/>
                      <a:pt x="1990945" y="162728"/>
                      <a:pt x="2008725" y="214798"/>
                    </a:cubicBezTo>
                    <a:cubicBezTo>
                      <a:pt x="2026505" y="266868"/>
                      <a:pt x="2081750" y="281473"/>
                      <a:pt x="2100165" y="336718"/>
                    </a:cubicBezTo>
                    <a:cubicBezTo>
                      <a:pt x="2118580" y="391963"/>
                      <a:pt x="2132550" y="460543"/>
                      <a:pt x="2119215" y="546268"/>
                    </a:cubicBezTo>
                    <a:cubicBezTo>
                      <a:pt x="2105880" y="631993"/>
                      <a:pt x="2086195" y="747563"/>
                      <a:pt x="2020155" y="851068"/>
                    </a:cubicBezTo>
                    <a:cubicBezTo>
                      <a:pt x="1954115" y="954573"/>
                      <a:pt x="1852515" y="1072048"/>
                      <a:pt x="1722975" y="1167298"/>
                    </a:cubicBezTo>
                    <a:cubicBezTo>
                      <a:pt x="1593435" y="1262548"/>
                      <a:pt x="1409920" y="1367323"/>
                      <a:pt x="1242915" y="1422568"/>
                    </a:cubicBezTo>
                    <a:cubicBezTo>
                      <a:pt x="1075910" y="1477813"/>
                      <a:pt x="882870" y="1494958"/>
                      <a:pt x="720945" y="1498768"/>
                    </a:cubicBezTo>
                    <a:cubicBezTo>
                      <a:pt x="559020" y="1502578"/>
                      <a:pt x="383125" y="1472733"/>
                      <a:pt x="271365" y="1445428"/>
                    </a:cubicBezTo>
                    <a:cubicBezTo>
                      <a:pt x="159605" y="1418123"/>
                      <a:pt x="96105" y="1373673"/>
                      <a:pt x="50385" y="1334938"/>
                    </a:cubicBezTo>
                    <a:cubicBezTo>
                      <a:pt x="4665" y="1296203"/>
                      <a:pt x="-2955" y="1258738"/>
                      <a:pt x="855" y="1220638"/>
                    </a:cubicBezTo>
                    <a:close/>
                  </a:path>
                </a:pathLst>
              </a:custGeom>
              <a:solidFill>
                <a:srgbClr val="F7FF00"/>
              </a:solidFill>
              <a:ln>
                <a:solidFill>
                  <a:srgbClr val="FFFF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55" name="Flowchart: Delay 54">
              <a:extLst>
                <a:ext uri="{FF2B5EF4-FFF2-40B4-BE49-F238E27FC236}">
                  <a16:creationId xmlns:a16="http://schemas.microsoft.com/office/drawing/2014/main" id="{5F23AC2D-1C87-40ED-A9E7-861D0CE36A01}"/>
                </a:ext>
              </a:extLst>
            </p:cNvPr>
            <p:cNvSpPr/>
            <p:nvPr/>
          </p:nvSpPr>
          <p:spPr>
            <a:xfrm rot="5400000">
              <a:off x="1325300" y="2518531"/>
              <a:ext cx="199785" cy="1552197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97B6B628-6CB6-4299-88C7-29613459BD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1277" y="1899047"/>
              <a:ext cx="643920" cy="1312219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72AB2170-EF2F-475A-893B-DBE49318CA2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425193" y="1894891"/>
              <a:ext cx="643920" cy="1312219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Rectangle: Top Corners Rounded 61">
              <a:extLst>
                <a:ext uri="{FF2B5EF4-FFF2-40B4-BE49-F238E27FC236}">
                  <a16:creationId xmlns:a16="http://schemas.microsoft.com/office/drawing/2014/main" id="{AF83A931-4545-4F88-B7A7-CEE243668E88}"/>
                </a:ext>
              </a:extLst>
            </p:cNvPr>
            <p:cNvSpPr/>
            <p:nvPr/>
          </p:nvSpPr>
          <p:spPr>
            <a:xfrm>
              <a:off x="2551257" y="3791541"/>
              <a:ext cx="944531" cy="265242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" name="Rectangle: Top Corners Rounded 62">
              <a:extLst>
                <a:ext uri="{FF2B5EF4-FFF2-40B4-BE49-F238E27FC236}">
                  <a16:creationId xmlns:a16="http://schemas.microsoft.com/office/drawing/2014/main" id="{0F9246D5-D4BF-4110-A1F2-4FF77400E134}"/>
                </a:ext>
              </a:extLst>
            </p:cNvPr>
            <p:cNvSpPr/>
            <p:nvPr/>
          </p:nvSpPr>
          <p:spPr>
            <a:xfrm>
              <a:off x="2954672" y="1762881"/>
              <a:ext cx="137703" cy="2055641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Rectangle: Rounded Corners 78">
              <a:extLst>
                <a:ext uri="{FF2B5EF4-FFF2-40B4-BE49-F238E27FC236}">
                  <a16:creationId xmlns:a16="http://schemas.microsoft.com/office/drawing/2014/main" id="{05CBA386-0A1B-4BE6-943B-AAE20DD1F8C6}"/>
                </a:ext>
              </a:extLst>
            </p:cNvPr>
            <p:cNvSpPr/>
            <p:nvPr/>
          </p:nvSpPr>
          <p:spPr>
            <a:xfrm>
              <a:off x="1378083" y="1857137"/>
              <a:ext cx="3305860" cy="84214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Flowchart: Delay 79">
              <a:extLst>
                <a:ext uri="{FF2B5EF4-FFF2-40B4-BE49-F238E27FC236}">
                  <a16:creationId xmlns:a16="http://schemas.microsoft.com/office/drawing/2014/main" id="{624DAD74-030E-4992-B83F-D7A60C38F5A2}"/>
                </a:ext>
              </a:extLst>
            </p:cNvPr>
            <p:cNvSpPr/>
            <p:nvPr/>
          </p:nvSpPr>
          <p:spPr>
            <a:xfrm rot="5400000">
              <a:off x="4520071" y="2518534"/>
              <a:ext cx="199785" cy="1552197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D81ECD22-9E27-49FA-A456-C3ADBDE75E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76047" y="1901446"/>
              <a:ext cx="643920" cy="1312219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D62E909E-4C94-4FCD-8AD3-C3EA096AF56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964" y="1897288"/>
              <a:ext cx="643920" cy="1312219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9FCFA52D-1FCD-4511-A57E-5C827DA7FE70}"/>
              </a:ext>
            </a:extLst>
          </p:cNvPr>
          <p:cNvGrpSpPr/>
          <p:nvPr/>
        </p:nvGrpSpPr>
        <p:grpSpPr>
          <a:xfrm>
            <a:off x="598542" y="1778215"/>
            <a:ext cx="4746970" cy="2293902"/>
            <a:chOff x="6579620" y="1778215"/>
            <a:chExt cx="4746970" cy="2293902"/>
          </a:xfrm>
        </p:grpSpPr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1E5400F2-0FDC-4910-94E0-FEF6AFE06519}"/>
                </a:ext>
              </a:extLst>
            </p:cNvPr>
            <p:cNvGrpSpPr/>
            <p:nvPr/>
          </p:nvGrpSpPr>
          <p:grpSpPr>
            <a:xfrm>
              <a:off x="10275811" y="2703068"/>
              <a:ext cx="596868" cy="515904"/>
              <a:chOff x="1288601" y="4562304"/>
              <a:chExt cx="878416" cy="831164"/>
            </a:xfrm>
          </p:grpSpPr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BF053D00-F53F-4A79-89D5-C744D5906630}"/>
                  </a:ext>
                </a:extLst>
              </p:cNvPr>
              <p:cNvSpPr/>
              <p:nvPr/>
            </p:nvSpPr>
            <p:spPr>
              <a:xfrm>
                <a:off x="1288601" y="4562304"/>
                <a:ext cx="878416" cy="831164"/>
              </a:xfrm>
              <a:prstGeom prst="ellipse">
                <a:avLst/>
              </a:prstGeom>
              <a:solidFill>
                <a:srgbClr val="FFC000"/>
              </a:solidFill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9" name="Oval 128">
                <a:extLst>
                  <a:ext uri="{FF2B5EF4-FFF2-40B4-BE49-F238E27FC236}">
                    <a16:creationId xmlns:a16="http://schemas.microsoft.com/office/drawing/2014/main" id="{D34E56C6-9C93-4C27-B9E6-34D90D0B9975}"/>
                  </a:ext>
                </a:extLst>
              </p:cNvPr>
              <p:cNvSpPr/>
              <p:nvPr/>
            </p:nvSpPr>
            <p:spPr>
              <a:xfrm>
                <a:off x="1727809" y="4568524"/>
                <a:ext cx="54552" cy="53239"/>
              </a:xfrm>
              <a:prstGeom prst="ellipse">
                <a:avLst/>
              </a:prstGeom>
              <a:solidFill>
                <a:schemeClr val="accent2">
                  <a:lumMod val="75000"/>
                </a:schemeClr>
              </a:solidFill>
              <a:ln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F057FDCB-2109-4A6E-A630-5F24B4502F15}"/>
                </a:ext>
              </a:extLst>
            </p:cNvPr>
            <p:cNvGrpSpPr/>
            <p:nvPr/>
          </p:nvGrpSpPr>
          <p:grpSpPr>
            <a:xfrm>
              <a:off x="7386618" y="2602387"/>
              <a:ext cx="450967" cy="612635"/>
              <a:chOff x="3154066" y="4216311"/>
              <a:chExt cx="1327187" cy="1956189"/>
            </a:xfrm>
          </p:grpSpPr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3699E55C-CDA3-4644-8665-2BB1DD985B81}"/>
                  </a:ext>
                </a:extLst>
              </p:cNvPr>
              <p:cNvSpPr/>
              <p:nvPr/>
            </p:nvSpPr>
            <p:spPr>
              <a:xfrm>
                <a:off x="3154066" y="4571989"/>
                <a:ext cx="1327187" cy="1600511"/>
              </a:xfrm>
              <a:custGeom>
                <a:avLst/>
                <a:gdLst>
                  <a:gd name="connsiteX0" fmla="*/ 664521 w 1327187"/>
                  <a:gd name="connsiteY0" fmla="*/ 100 h 1600511"/>
                  <a:gd name="connsiteX1" fmla="*/ 443942 w 1327187"/>
                  <a:gd name="connsiteY1" fmla="*/ 40205 h 1600511"/>
                  <a:gd name="connsiteX2" fmla="*/ 311595 w 1327187"/>
                  <a:gd name="connsiteY2" fmla="*/ 204636 h 1600511"/>
                  <a:gd name="connsiteX3" fmla="*/ 271489 w 1327187"/>
                  <a:gd name="connsiteY3" fmla="*/ 401152 h 1600511"/>
                  <a:gd name="connsiteX4" fmla="*/ 255447 w 1327187"/>
                  <a:gd name="connsiteY4" fmla="*/ 577615 h 1600511"/>
                  <a:gd name="connsiteX5" fmla="*/ 211331 w 1327187"/>
                  <a:gd name="connsiteY5" fmla="*/ 701942 h 1600511"/>
                  <a:gd name="connsiteX6" fmla="*/ 99037 w 1327187"/>
                  <a:gd name="connsiteY6" fmla="*/ 838300 h 1600511"/>
                  <a:gd name="connsiteX7" fmla="*/ 10805 w 1327187"/>
                  <a:gd name="connsiteY7" fmla="*/ 1034815 h 1600511"/>
                  <a:gd name="connsiteX8" fmla="*/ 18826 w 1327187"/>
                  <a:gd name="connsiteY8" fmla="*/ 1287479 h 1600511"/>
                  <a:gd name="connsiteX9" fmla="*/ 167216 w 1327187"/>
                  <a:gd name="connsiteY9" fmla="*/ 1516079 h 1600511"/>
                  <a:gd name="connsiteX10" fmla="*/ 484047 w 1327187"/>
                  <a:gd name="connsiteY10" fmla="*/ 1600300 h 1600511"/>
                  <a:gd name="connsiteX11" fmla="*/ 632437 w 1327187"/>
                  <a:gd name="connsiteY11" fmla="*/ 1540142 h 1600511"/>
                  <a:gd name="connsiteX12" fmla="*/ 696605 w 1327187"/>
                  <a:gd name="connsiteY12" fmla="*/ 1540142 h 1600511"/>
                  <a:gd name="connsiteX13" fmla="*/ 792858 w 1327187"/>
                  <a:gd name="connsiteY13" fmla="*/ 1580247 h 1600511"/>
                  <a:gd name="connsiteX14" fmla="*/ 1001405 w 1327187"/>
                  <a:gd name="connsiteY14" fmla="*/ 1584257 h 1600511"/>
                  <a:gd name="connsiteX15" fmla="*/ 1189900 w 1327187"/>
                  <a:gd name="connsiteY15" fmla="*/ 1496026 h 1600511"/>
                  <a:gd name="connsiteX16" fmla="*/ 1294174 w 1327187"/>
                  <a:gd name="connsiteY16" fmla="*/ 1303521 h 1600511"/>
                  <a:gd name="connsiteX17" fmla="*/ 1322247 w 1327187"/>
                  <a:gd name="connsiteY17" fmla="*/ 1050857 h 1600511"/>
                  <a:gd name="connsiteX18" fmla="*/ 1205942 w 1327187"/>
                  <a:gd name="connsiteY18" fmla="*/ 810226 h 1600511"/>
                  <a:gd name="connsiteX19" fmla="*/ 1085626 w 1327187"/>
                  <a:gd name="connsiteY19" fmla="*/ 629752 h 1600511"/>
                  <a:gd name="connsiteX20" fmla="*/ 1045521 w 1327187"/>
                  <a:gd name="connsiteY20" fmla="*/ 320942 h 1600511"/>
                  <a:gd name="connsiteX21" fmla="*/ 977342 w 1327187"/>
                  <a:gd name="connsiteY21" fmla="*/ 140468 h 1600511"/>
                  <a:gd name="connsiteX22" fmla="*/ 853016 w 1327187"/>
                  <a:gd name="connsiteY22" fmla="*/ 32184 h 1600511"/>
                  <a:gd name="connsiteX23" fmla="*/ 664521 w 1327187"/>
                  <a:gd name="connsiteY23" fmla="*/ 100 h 160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27187" h="1600511">
                    <a:moveTo>
                      <a:pt x="664521" y="100"/>
                    </a:moveTo>
                    <a:cubicBezTo>
                      <a:pt x="596342" y="1437"/>
                      <a:pt x="502763" y="6116"/>
                      <a:pt x="443942" y="40205"/>
                    </a:cubicBezTo>
                    <a:cubicBezTo>
                      <a:pt x="385121" y="74294"/>
                      <a:pt x="340337" y="144478"/>
                      <a:pt x="311595" y="204636"/>
                    </a:cubicBezTo>
                    <a:cubicBezTo>
                      <a:pt x="282853" y="264794"/>
                      <a:pt x="280847" y="338989"/>
                      <a:pt x="271489" y="401152"/>
                    </a:cubicBezTo>
                    <a:cubicBezTo>
                      <a:pt x="262131" y="463315"/>
                      <a:pt x="265473" y="527483"/>
                      <a:pt x="255447" y="577615"/>
                    </a:cubicBezTo>
                    <a:cubicBezTo>
                      <a:pt x="245421" y="627747"/>
                      <a:pt x="237399" y="658495"/>
                      <a:pt x="211331" y="701942"/>
                    </a:cubicBezTo>
                    <a:cubicBezTo>
                      <a:pt x="185263" y="745389"/>
                      <a:pt x="132458" y="782821"/>
                      <a:pt x="99037" y="838300"/>
                    </a:cubicBezTo>
                    <a:cubicBezTo>
                      <a:pt x="65616" y="893779"/>
                      <a:pt x="24173" y="959952"/>
                      <a:pt x="10805" y="1034815"/>
                    </a:cubicBezTo>
                    <a:cubicBezTo>
                      <a:pt x="-2563" y="1109678"/>
                      <a:pt x="-7243" y="1207268"/>
                      <a:pt x="18826" y="1287479"/>
                    </a:cubicBezTo>
                    <a:cubicBezTo>
                      <a:pt x="44895" y="1367690"/>
                      <a:pt x="89679" y="1463942"/>
                      <a:pt x="167216" y="1516079"/>
                    </a:cubicBezTo>
                    <a:cubicBezTo>
                      <a:pt x="244753" y="1568216"/>
                      <a:pt x="406510" y="1596290"/>
                      <a:pt x="484047" y="1600300"/>
                    </a:cubicBezTo>
                    <a:cubicBezTo>
                      <a:pt x="561584" y="1604310"/>
                      <a:pt x="597011" y="1550168"/>
                      <a:pt x="632437" y="1540142"/>
                    </a:cubicBezTo>
                    <a:cubicBezTo>
                      <a:pt x="667863" y="1530116"/>
                      <a:pt x="669868" y="1533458"/>
                      <a:pt x="696605" y="1540142"/>
                    </a:cubicBezTo>
                    <a:cubicBezTo>
                      <a:pt x="723342" y="1546826"/>
                      <a:pt x="742058" y="1572895"/>
                      <a:pt x="792858" y="1580247"/>
                    </a:cubicBezTo>
                    <a:cubicBezTo>
                      <a:pt x="843658" y="1587599"/>
                      <a:pt x="935231" y="1598294"/>
                      <a:pt x="1001405" y="1584257"/>
                    </a:cubicBezTo>
                    <a:cubicBezTo>
                      <a:pt x="1067579" y="1570220"/>
                      <a:pt x="1141105" y="1542815"/>
                      <a:pt x="1189900" y="1496026"/>
                    </a:cubicBezTo>
                    <a:cubicBezTo>
                      <a:pt x="1238695" y="1449237"/>
                      <a:pt x="1272116" y="1377716"/>
                      <a:pt x="1294174" y="1303521"/>
                    </a:cubicBezTo>
                    <a:cubicBezTo>
                      <a:pt x="1316232" y="1229326"/>
                      <a:pt x="1336952" y="1133073"/>
                      <a:pt x="1322247" y="1050857"/>
                    </a:cubicBezTo>
                    <a:cubicBezTo>
                      <a:pt x="1307542" y="968641"/>
                      <a:pt x="1245379" y="880410"/>
                      <a:pt x="1205942" y="810226"/>
                    </a:cubicBezTo>
                    <a:cubicBezTo>
                      <a:pt x="1166505" y="740042"/>
                      <a:pt x="1112363" y="711299"/>
                      <a:pt x="1085626" y="629752"/>
                    </a:cubicBezTo>
                    <a:cubicBezTo>
                      <a:pt x="1058889" y="548205"/>
                      <a:pt x="1063568" y="402489"/>
                      <a:pt x="1045521" y="320942"/>
                    </a:cubicBezTo>
                    <a:cubicBezTo>
                      <a:pt x="1027474" y="239395"/>
                      <a:pt x="1009426" y="188594"/>
                      <a:pt x="977342" y="140468"/>
                    </a:cubicBezTo>
                    <a:cubicBezTo>
                      <a:pt x="945258" y="92342"/>
                      <a:pt x="903816" y="53573"/>
                      <a:pt x="853016" y="32184"/>
                    </a:cubicBezTo>
                    <a:cubicBezTo>
                      <a:pt x="802216" y="10795"/>
                      <a:pt x="732700" y="-1237"/>
                      <a:pt x="664521" y="100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AF229268-E969-4B9D-908F-B303FC6E94DB}"/>
                  </a:ext>
                </a:extLst>
              </p:cNvPr>
              <p:cNvSpPr/>
              <p:nvPr/>
            </p:nvSpPr>
            <p:spPr>
              <a:xfrm>
                <a:off x="3780459" y="4216311"/>
                <a:ext cx="56374" cy="352926"/>
              </a:xfrm>
              <a:custGeom>
                <a:avLst/>
                <a:gdLst>
                  <a:gd name="connsiteX0" fmla="*/ 56374 w 56374"/>
                  <a:gd name="connsiteY0" fmla="*/ 352926 h 352926"/>
                  <a:gd name="connsiteX1" fmla="*/ 227 w 56374"/>
                  <a:gd name="connsiteY1" fmla="*/ 116305 h 352926"/>
                  <a:gd name="connsiteX2" fmla="*/ 40332 w 56374"/>
                  <a:gd name="connsiteY2" fmla="*/ 0 h 35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74" h="352926">
                    <a:moveTo>
                      <a:pt x="56374" y="352926"/>
                    </a:moveTo>
                    <a:cubicBezTo>
                      <a:pt x="29637" y="264026"/>
                      <a:pt x="2901" y="175126"/>
                      <a:pt x="227" y="116305"/>
                    </a:cubicBezTo>
                    <a:cubicBezTo>
                      <a:pt x="-2447" y="57484"/>
                      <a:pt x="18942" y="28742"/>
                      <a:pt x="40332" y="0"/>
                    </a:cubicBezTo>
                  </a:path>
                </a:pathLst>
              </a:custGeom>
              <a:noFill/>
              <a:ln w="19050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13" name="Group 112">
              <a:extLst>
                <a:ext uri="{FF2B5EF4-FFF2-40B4-BE49-F238E27FC236}">
                  <a16:creationId xmlns:a16="http://schemas.microsoft.com/office/drawing/2014/main" id="{6DD7797F-A40D-4BC5-AB99-4E0FEA040C96}"/>
                </a:ext>
              </a:extLst>
            </p:cNvPr>
            <p:cNvGrpSpPr/>
            <p:nvPr/>
          </p:nvGrpSpPr>
          <p:grpSpPr>
            <a:xfrm>
              <a:off x="6871753" y="2594216"/>
              <a:ext cx="450967" cy="612635"/>
              <a:chOff x="3154066" y="4216311"/>
              <a:chExt cx="1327187" cy="1956189"/>
            </a:xfrm>
          </p:grpSpPr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C09271E5-7024-42E7-96ED-F5EF02C0F1CD}"/>
                  </a:ext>
                </a:extLst>
              </p:cNvPr>
              <p:cNvSpPr/>
              <p:nvPr/>
            </p:nvSpPr>
            <p:spPr>
              <a:xfrm>
                <a:off x="3154066" y="4571989"/>
                <a:ext cx="1327187" cy="1600511"/>
              </a:xfrm>
              <a:custGeom>
                <a:avLst/>
                <a:gdLst>
                  <a:gd name="connsiteX0" fmla="*/ 664521 w 1327187"/>
                  <a:gd name="connsiteY0" fmla="*/ 100 h 1600511"/>
                  <a:gd name="connsiteX1" fmla="*/ 443942 w 1327187"/>
                  <a:gd name="connsiteY1" fmla="*/ 40205 h 1600511"/>
                  <a:gd name="connsiteX2" fmla="*/ 311595 w 1327187"/>
                  <a:gd name="connsiteY2" fmla="*/ 204636 h 1600511"/>
                  <a:gd name="connsiteX3" fmla="*/ 271489 w 1327187"/>
                  <a:gd name="connsiteY3" fmla="*/ 401152 h 1600511"/>
                  <a:gd name="connsiteX4" fmla="*/ 255447 w 1327187"/>
                  <a:gd name="connsiteY4" fmla="*/ 577615 h 1600511"/>
                  <a:gd name="connsiteX5" fmla="*/ 211331 w 1327187"/>
                  <a:gd name="connsiteY5" fmla="*/ 701942 h 1600511"/>
                  <a:gd name="connsiteX6" fmla="*/ 99037 w 1327187"/>
                  <a:gd name="connsiteY6" fmla="*/ 838300 h 1600511"/>
                  <a:gd name="connsiteX7" fmla="*/ 10805 w 1327187"/>
                  <a:gd name="connsiteY7" fmla="*/ 1034815 h 1600511"/>
                  <a:gd name="connsiteX8" fmla="*/ 18826 w 1327187"/>
                  <a:gd name="connsiteY8" fmla="*/ 1287479 h 1600511"/>
                  <a:gd name="connsiteX9" fmla="*/ 167216 w 1327187"/>
                  <a:gd name="connsiteY9" fmla="*/ 1516079 h 1600511"/>
                  <a:gd name="connsiteX10" fmla="*/ 484047 w 1327187"/>
                  <a:gd name="connsiteY10" fmla="*/ 1600300 h 1600511"/>
                  <a:gd name="connsiteX11" fmla="*/ 632437 w 1327187"/>
                  <a:gd name="connsiteY11" fmla="*/ 1540142 h 1600511"/>
                  <a:gd name="connsiteX12" fmla="*/ 696605 w 1327187"/>
                  <a:gd name="connsiteY12" fmla="*/ 1540142 h 1600511"/>
                  <a:gd name="connsiteX13" fmla="*/ 792858 w 1327187"/>
                  <a:gd name="connsiteY13" fmla="*/ 1580247 h 1600511"/>
                  <a:gd name="connsiteX14" fmla="*/ 1001405 w 1327187"/>
                  <a:gd name="connsiteY14" fmla="*/ 1584257 h 1600511"/>
                  <a:gd name="connsiteX15" fmla="*/ 1189900 w 1327187"/>
                  <a:gd name="connsiteY15" fmla="*/ 1496026 h 1600511"/>
                  <a:gd name="connsiteX16" fmla="*/ 1294174 w 1327187"/>
                  <a:gd name="connsiteY16" fmla="*/ 1303521 h 1600511"/>
                  <a:gd name="connsiteX17" fmla="*/ 1322247 w 1327187"/>
                  <a:gd name="connsiteY17" fmla="*/ 1050857 h 1600511"/>
                  <a:gd name="connsiteX18" fmla="*/ 1205942 w 1327187"/>
                  <a:gd name="connsiteY18" fmla="*/ 810226 h 1600511"/>
                  <a:gd name="connsiteX19" fmla="*/ 1085626 w 1327187"/>
                  <a:gd name="connsiteY19" fmla="*/ 629752 h 1600511"/>
                  <a:gd name="connsiteX20" fmla="*/ 1045521 w 1327187"/>
                  <a:gd name="connsiteY20" fmla="*/ 320942 h 1600511"/>
                  <a:gd name="connsiteX21" fmla="*/ 977342 w 1327187"/>
                  <a:gd name="connsiteY21" fmla="*/ 140468 h 1600511"/>
                  <a:gd name="connsiteX22" fmla="*/ 853016 w 1327187"/>
                  <a:gd name="connsiteY22" fmla="*/ 32184 h 1600511"/>
                  <a:gd name="connsiteX23" fmla="*/ 664521 w 1327187"/>
                  <a:gd name="connsiteY23" fmla="*/ 100 h 160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27187" h="1600511">
                    <a:moveTo>
                      <a:pt x="664521" y="100"/>
                    </a:moveTo>
                    <a:cubicBezTo>
                      <a:pt x="596342" y="1437"/>
                      <a:pt x="502763" y="6116"/>
                      <a:pt x="443942" y="40205"/>
                    </a:cubicBezTo>
                    <a:cubicBezTo>
                      <a:pt x="385121" y="74294"/>
                      <a:pt x="340337" y="144478"/>
                      <a:pt x="311595" y="204636"/>
                    </a:cubicBezTo>
                    <a:cubicBezTo>
                      <a:pt x="282853" y="264794"/>
                      <a:pt x="280847" y="338989"/>
                      <a:pt x="271489" y="401152"/>
                    </a:cubicBezTo>
                    <a:cubicBezTo>
                      <a:pt x="262131" y="463315"/>
                      <a:pt x="265473" y="527483"/>
                      <a:pt x="255447" y="577615"/>
                    </a:cubicBezTo>
                    <a:cubicBezTo>
                      <a:pt x="245421" y="627747"/>
                      <a:pt x="237399" y="658495"/>
                      <a:pt x="211331" y="701942"/>
                    </a:cubicBezTo>
                    <a:cubicBezTo>
                      <a:pt x="185263" y="745389"/>
                      <a:pt x="132458" y="782821"/>
                      <a:pt x="99037" y="838300"/>
                    </a:cubicBezTo>
                    <a:cubicBezTo>
                      <a:pt x="65616" y="893779"/>
                      <a:pt x="24173" y="959952"/>
                      <a:pt x="10805" y="1034815"/>
                    </a:cubicBezTo>
                    <a:cubicBezTo>
                      <a:pt x="-2563" y="1109678"/>
                      <a:pt x="-7243" y="1207268"/>
                      <a:pt x="18826" y="1287479"/>
                    </a:cubicBezTo>
                    <a:cubicBezTo>
                      <a:pt x="44895" y="1367690"/>
                      <a:pt x="89679" y="1463942"/>
                      <a:pt x="167216" y="1516079"/>
                    </a:cubicBezTo>
                    <a:cubicBezTo>
                      <a:pt x="244753" y="1568216"/>
                      <a:pt x="406510" y="1596290"/>
                      <a:pt x="484047" y="1600300"/>
                    </a:cubicBezTo>
                    <a:cubicBezTo>
                      <a:pt x="561584" y="1604310"/>
                      <a:pt x="597011" y="1550168"/>
                      <a:pt x="632437" y="1540142"/>
                    </a:cubicBezTo>
                    <a:cubicBezTo>
                      <a:pt x="667863" y="1530116"/>
                      <a:pt x="669868" y="1533458"/>
                      <a:pt x="696605" y="1540142"/>
                    </a:cubicBezTo>
                    <a:cubicBezTo>
                      <a:pt x="723342" y="1546826"/>
                      <a:pt x="742058" y="1572895"/>
                      <a:pt x="792858" y="1580247"/>
                    </a:cubicBezTo>
                    <a:cubicBezTo>
                      <a:pt x="843658" y="1587599"/>
                      <a:pt x="935231" y="1598294"/>
                      <a:pt x="1001405" y="1584257"/>
                    </a:cubicBezTo>
                    <a:cubicBezTo>
                      <a:pt x="1067579" y="1570220"/>
                      <a:pt x="1141105" y="1542815"/>
                      <a:pt x="1189900" y="1496026"/>
                    </a:cubicBezTo>
                    <a:cubicBezTo>
                      <a:pt x="1238695" y="1449237"/>
                      <a:pt x="1272116" y="1377716"/>
                      <a:pt x="1294174" y="1303521"/>
                    </a:cubicBezTo>
                    <a:cubicBezTo>
                      <a:pt x="1316232" y="1229326"/>
                      <a:pt x="1336952" y="1133073"/>
                      <a:pt x="1322247" y="1050857"/>
                    </a:cubicBezTo>
                    <a:cubicBezTo>
                      <a:pt x="1307542" y="968641"/>
                      <a:pt x="1245379" y="880410"/>
                      <a:pt x="1205942" y="810226"/>
                    </a:cubicBezTo>
                    <a:cubicBezTo>
                      <a:pt x="1166505" y="740042"/>
                      <a:pt x="1112363" y="711299"/>
                      <a:pt x="1085626" y="629752"/>
                    </a:cubicBezTo>
                    <a:cubicBezTo>
                      <a:pt x="1058889" y="548205"/>
                      <a:pt x="1063568" y="402489"/>
                      <a:pt x="1045521" y="320942"/>
                    </a:cubicBezTo>
                    <a:cubicBezTo>
                      <a:pt x="1027474" y="239395"/>
                      <a:pt x="1009426" y="188594"/>
                      <a:pt x="977342" y="140468"/>
                    </a:cubicBezTo>
                    <a:cubicBezTo>
                      <a:pt x="945258" y="92342"/>
                      <a:pt x="903816" y="53573"/>
                      <a:pt x="853016" y="32184"/>
                    </a:cubicBezTo>
                    <a:cubicBezTo>
                      <a:pt x="802216" y="10795"/>
                      <a:pt x="732700" y="-1237"/>
                      <a:pt x="664521" y="100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44291B5B-735B-4530-AC4D-930972A9C05B}"/>
                  </a:ext>
                </a:extLst>
              </p:cNvPr>
              <p:cNvSpPr/>
              <p:nvPr/>
            </p:nvSpPr>
            <p:spPr>
              <a:xfrm>
                <a:off x="3780459" y="4216311"/>
                <a:ext cx="56374" cy="352926"/>
              </a:xfrm>
              <a:custGeom>
                <a:avLst/>
                <a:gdLst>
                  <a:gd name="connsiteX0" fmla="*/ 56374 w 56374"/>
                  <a:gd name="connsiteY0" fmla="*/ 352926 h 352926"/>
                  <a:gd name="connsiteX1" fmla="*/ 227 w 56374"/>
                  <a:gd name="connsiteY1" fmla="*/ 116305 h 352926"/>
                  <a:gd name="connsiteX2" fmla="*/ 40332 w 56374"/>
                  <a:gd name="connsiteY2" fmla="*/ 0 h 35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74" h="352926">
                    <a:moveTo>
                      <a:pt x="56374" y="352926"/>
                    </a:moveTo>
                    <a:cubicBezTo>
                      <a:pt x="29637" y="264026"/>
                      <a:pt x="2901" y="175126"/>
                      <a:pt x="227" y="116305"/>
                    </a:cubicBezTo>
                    <a:cubicBezTo>
                      <a:pt x="-2447" y="57484"/>
                      <a:pt x="18942" y="28742"/>
                      <a:pt x="40332" y="0"/>
                    </a:cubicBezTo>
                  </a:path>
                </a:pathLst>
              </a:custGeom>
              <a:noFill/>
              <a:ln w="19050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C5B7A4A8-52C3-4280-A7CF-B5FEB1F180DF}"/>
                </a:ext>
              </a:extLst>
            </p:cNvPr>
            <p:cNvGrpSpPr/>
            <p:nvPr/>
          </p:nvGrpSpPr>
          <p:grpSpPr>
            <a:xfrm>
              <a:off x="6579620" y="1778215"/>
              <a:ext cx="4746970" cy="2293902"/>
              <a:chOff x="1024869" y="2013458"/>
              <a:chExt cx="2160000" cy="1080000"/>
            </a:xfrm>
          </p:grpSpPr>
          <p:sp>
            <p:nvSpPr>
              <p:cNvPr id="115" name="Flowchart: Delay 114">
                <a:extLst>
                  <a:ext uri="{FF2B5EF4-FFF2-40B4-BE49-F238E27FC236}">
                    <a16:creationId xmlns:a16="http://schemas.microsoft.com/office/drawing/2014/main" id="{BDB546DF-2D2C-4D88-8120-2A330FA29A2A}"/>
                  </a:ext>
                </a:extLst>
              </p:cNvPr>
              <p:cNvSpPr/>
              <p:nvPr/>
            </p:nvSpPr>
            <p:spPr>
              <a:xfrm rot="5400000">
                <a:off x="1330984" y="2381480"/>
                <a:ext cx="94062" cy="706292"/>
              </a:xfrm>
              <a:prstGeom prst="flowChartDelay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C441D5B2-2C7E-4409-BE7E-CA88AB780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85016" y="2077567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55765B65-D6FF-498A-8357-6D21DD2429B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378016" y="2075610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Top Corners Rounded 117">
                <a:extLst>
                  <a:ext uri="{FF2B5EF4-FFF2-40B4-BE49-F238E27FC236}">
                    <a16:creationId xmlns:a16="http://schemas.microsoft.com/office/drawing/2014/main" id="{545A294E-A5AC-4A8D-9C3E-838102EEFBD1}"/>
                  </a:ext>
                </a:extLst>
              </p:cNvPr>
              <p:cNvSpPr/>
              <p:nvPr/>
            </p:nvSpPr>
            <p:spPr>
              <a:xfrm>
                <a:off x="1890405" y="2968578"/>
                <a:ext cx="429787" cy="124880"/>
              </a:xfrm>
              <a:prstGeom prst="round2SameRect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Rectangle: Top Corners Rounded 118">
                <a:extLst>
                  <a:ext uri="{FF2B5EF4-FFF2-40B4-BE49-F238E27FC236}">
                    <a16:creationId xmlns:a16="http://schemas.microsoft.com/office/drawing/2014/main" id="{FB60E281-6866-45D0-9C76-07CCB4F2D3D4}"/>
                  </a:ext>
                </a:extLst>
              </p:cNvPr>
              <p:cNvSpPr/>
              <p:nvPr/>
            </p:nvSpPr>
            <p:spPr>
              <a:xfrm>
                <a:off x="2073970" y="2013458"/>
                <a:ext cx="62659" cy="967823"/>
              </a:xfrm>
              <a:prstGeom prst="round2SameRect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0" name="Rectangle: Rounded Corners 119">
                <a:extLst>
                  <a:ext uri="{FF2B5EF4-FFF2-40B4-BE49-F238E27FC236}">
                    <a16:creationId xmlns:a16="http://schemas.microsoft.com/office/drawing/2014/main" id="{E8665D9C-E204-4DEA-8927-98BF7452FE19}"/>
                  </a:ext>
                </a:extLst>
              </p:cNvPr>
              <p:cNvSpPr/>
              <p:nvPr/>
            </p:nvSpPr>
            <p:spPr>
              <a:xfrm>
                <a:off x="1356579" y="2041769"/>
                <a:ext cx="1504256" cy="39649"/>
              </a:xfrm>
              <a:prstGeom prst="roundRect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1" name="Flowchart: Delay 120">
                <a:extLst>
                  <a:ext uri="{FF2B5EF4-FFF2-40B4-BE49-F238E27FC236}">
                    <a16:creationId xmlns:a16="http://schemas.microsoft.com/office/drawing/2014/main" id="{8133BCE5-D306-406E-B366-93C087F8891F}"/>
                  </a:ext>
                </a:extLst>
              </p:cNvPr>
              <p:cNvSpPr/>
              <p:nvPr/>
            </p:nvSpPr>
            <p:spPr>
              <a:xfrm rot="5400000">
                <a:off x="2784692" y="2381481"/>
                <a:ext cx="94062" cy="706292"/>
              </a:xfrm>
              <a:prstGeom prst="flowChartDelay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cxnSp>
            <p:nvCxnSpPr>
              <p:cNvPr id="122" name="Straight Connector 121">
                <a:extLst>
                  <a:ext uri="{FF2B5EF4-FFF2-40B4-BE49-F238E27FC236}">
                    <a16:creationId xmlns:a16="http://schemas.microsoft.com/office/drawing/2014/main" id="{EF2992FF-2A05-4D7F-9C3D-1750C6F4E57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538723" y="2078696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Straight Connector 122">
                <a:extLst>
                  <a:ext uri="{FF2B5EF4-FFF2-40B4-BE49-F238E27FC236}">
                    <a16:creationId xmlns:a16="http://schemas.microsoft.com/office/drawing/2014/main" id="{663789B2-A8B2-45A6-AF1E-F02B3D696CD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831723" y="2076739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741472528"/>
      </p:ext>
    </p:extLst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40: Balancing scales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B1CB6A55-9B95-4C61-86E6-27A1A073302F}"/>
              </a:ext>
            </a:extLst>
          </p:cNvPr>
          <p:cNvSpPr/>
          <p:nvPr/>
        </p:nvSpPr>
        <p:spPr>
          <a:xfrm>
            <a:off x="8092833" y="646030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2</a:t>
            </a:r>
            <a:endParaRPr lang="en-GB" sz="2000" dirty="0">
              <a:solidFill>
                <a:srgbClr val="C00000"/>
              </a:solidFill>
            </a:endParaRPr>
          </a:p>
        </p:txBody>
      </p:sp>
      <p:graphicFrame>
        <p:nvGraphicFramePr>
          <p:cNvPr id="89" name="Table 6">
            <a:extLst>
              <a:ext uri="{FF2B5EF4-FFF2-40B4-BE49-F238E27FC236}">
                <a16:creationId xmlns:a16="http://schemas.microsoft.com/office/drawing/2014/main" id="{08D928C6-2E7A-49BB-985A-E3EF15F73D2F}"/>
              </a:ext>
            </a:extLst>
          </p:cNvPr>
          <p:cNvGraphicFramePr>
            <a:graphicFrameLocks noGrp="1"/>
          </p:cNvGraphicFramePr>
          <p:nvPr/>
        </p:nvGraphicFramePr>
        <p:xfrm>
          <a:off x="509457" y="4631428"/>
          <a:ext cx="4982992" cy="14980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91496">
                  <a:extLst>
                    <a:ext uri="{9D8B030D-6E8A-4147-A177-3AD203B41FA5}">
                      <a16:colId xmlns:a16="http://schemas.microsoft.com/office/drawing/2014/main" val="3563071847"/>
                    </a:ext>
                  </a:extLst>
                </a:gridCol>
                <a:gridCol w="2491496">
                  <a:extLst>
                    <a:ext uri="{9D8B030D-6E8A-4147-A177-3AD203B41FA5}">
                      <a16:colId xmlns:a16="http://schemas.microsoft.com/office/drawing/2014/main" val="4155930407"/>
                    </a:ext>
                  </a:extLst>
                </a:gridCol>
              </a:tblGrid>
              <a:tr h="749023">
                <a:tc gridSpan="2"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Orange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1433420"/>
                  </a:ext>
                </a:extLst>
              </a:tr>
              <a:tr h="749023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Pear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Pear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2840408"/>
                  </a:ext>
                </a:extLst>
              </a:tr>
            </a:tbl>
          </a:graphicData>
        </a:graphic>
      </p:graphicFrame>
      <p:graphicFrame>
        <p:nvGraphicFramePr>
          <p:cNvPr id="90" name="Table 6">
            <a:extLst>
              <a:ext uri="{FF2B5EF4-FFF2-40B4-BE49-F238E27FC236}">
                <a16:creationId xmlns:a16="http://schemas.microsoft.com/office/drawing/2014/main" id="{BD6C31BF-6197-4BE7-8FC9-E80E131CDE17}"/>
              </a:ext>
            </a:extLst>
          </p:cNvPr>
          <p:cNvGraphicFramePr>
            <a:graphicFrameLocks noGrp="1"/>
          </p:cNvGraphicFramePr>
          <p:nvPr/>
        </p:nvGraphicFramePr>
        <p:xfrm>
          <a:off x="6546032" y="4631428"/>
          <a:ext cx="4982992" cy="14980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91496">
                  <a:extLst>
                    <a:ext uri="{9D8B030D-6E8A-4147-A177-3AD203B41FA5}">
                      <a16:colId xmlns:a16="http://schemas.microsoft.com/office/drawing/2014/main" val="3563071847"/>
                    </a:ext>
                  </a:extLst>
                </a:gridCol>
                <a:gridCol w="972603">
                  <a:extLst>
                    <a:ext uri="{9D8B030D-6E8A-4147-A177-3AD203B41FA5}">
                      <a16:colId xmlns:a16="http://schemas.microsoft.com/office/drawing/2014/main" val="28810030"/>
                    </a:ext>
                  </a:extLst>
                </a:gridCol>
                <a:gridCol w="1518893">
                  <a:extLst>
                    <a:ext uri="{9D8B030D-6E8A-4147-A177-3AD203B41FA5}">
                      <a16:colId xmlns:a16="http://schemas.microsoft.com/office/drawing/2014/main" val="2189337057"/>
                    </a:ext>
                  </a:extLst>
                </a:gridCol>
              </a:tblGrid>
              <a:tr h="749023">
                <a:tc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Banana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Banana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endParaRPr lang="en-GB" sz="2800" dirty="0">
                        <a:solidFill>
                          <a:schemeClr val="tx1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1433420"/>
                  </a:ext>
                </a:extLst>
              </a:tr>
              <a:tr h="749023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Orange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Pear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2840408"/>
                  </a:ext>
                </a:extLst>
              </a:tr>
            </a:tbl>
          </a:graphicData>
        </a:graphic>
      </p:graphicFrame>
      <p:sp>
        <p:nvSpPr>
          <p:cNvPr id="91" name="Rectangle 90">
            <a:extLst>
              <a:ext uri="{FF2B5EF4-FFF2-40B4-BE49-F238E27FC236}">
                <a16:creationId xmlns:a16="http://schemas.microsoft.com/office/drawing/2014/main" id="{A6662D7B-118D-436C-87FF-EB277C0E4CEC}"/>
              </a:ext>
            </a:extLst>
          </p:cNvPr>
          <p:cNvSpPr/>
          <p:nvPr/>
        </p:nvSpPr>
        <p:spPr>
          <a:xfrm>
            <a:off x="1351442" y="6548637"/>
            <a:ext cx="9218837" cy="16850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</a:pPr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An orange is heavier than a pear.</a:t>
            </a:r>
          </a:p>
          <a:p>
            <a:pPr algn="ctr">
              <a:spcAft>
                <a:spcPts val="900"/>
              </a:spcAft>
            </a:pPr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A banana is lighter than an orange but heavier than a pear.</a:t>
            </a:r>
            <a:endParaRPr lang="en-GB" sz="3200" dirty="0">
              <a:solidFill>
                <a:schemeClr val="accent1"/>
              </a:solidFill>
            </a:endParaRP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A26E882A-9B70-445D-B087-43D7F761C597}"/>
              </a:ext>
            </a:extLst>
          </p:cNvPr>
          <p:cNvGrpSpPr/>
          <p:nvPr/>
        </p:nvGrpSpPr>
        <p:grpSpPr>
          <a:xfrm>
            <a:off x="6710625" y="1778215"/>
            <a:ext cx="4746968" cy="2293902"/>
            <a:chOff x="649094" y="1762881"/>
            <a:chExt cx="4746968" cy="2293902"/>
          </a:xfrm>
        </p:grpSpPr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92A486E4-EB2F-455E-9D06-81CEB70F0F95}"/>
                </a:ext>
              </a:extLst>
            </p:cNvPr>
            <p:cNvGrpSpPr/>
            <p:nvPr/>
          </p:nvGrpSpPr>
          <p:grpSpPr>
            <a:xfrm>
              <a:off x="4066468" y="2696951"/>
              <a:ext cx="596868" cy="515904"/>
              <a:chOff x="1288601" y="4562304"/>
              <a:chExt cx="878416" cy="831164"/>
            </a:xfrm>
          </p:grpSpPr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8990F9BB-7562-43A4-881E-D0D5B57D60BF}"/>
                  </a:ext>
                </a:extLst>
              </p:cNvPr>
              <p:cNvSpPr/>
              <p:nvPr/>
            </p:nvSpPr>
            <p:spPr>
              <a:xfrm>
                <a:off x="1288601" y="4562304"/>
                <a:ext cx="878416" cy="831164"/>
              </a:xfrm>
              <a:prstGeom prst="ellipse">
                <a:avLst/>
              </a:prstGeom>
              <a:solidFill>
                <a:srgbClr val="FFC000"/>
              </a:solidFill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1F343180-E222-4708-8236-3E79DB8F8970}"/>
                  </a:ext>
                </a:extLst>
              </p:cNvPr>
              <p:cNvSpPr/>
              <p:nvPr/>
            </p:nvSpPr>
            <p:spPr>
              <a:xfrm>
                <a:off x="1727809" y="4568524"/>
                <a:ext cx="54552" cy="53239"/>
              </a:xfrm>
              <a:prstGeom prst="ellipse">
                <a:avLst/>
              </a:prstGeom>
              <a:solidFill>
                <a:schemeClr val="accent2">
                  <a:lumMod val="75000"/>
                </a:schemeClr>
              </a:solidFill>
              <a:ln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771DB0D3-89DD-45E8-A0CB-A8080BDA4170}"/>
                </a:ext>
              </a:extLst>
            </p:cNvPr>
            <p:cNvGrpSpPr/>
            <p:nvPr/>
          </p:nvGrpSpPr>
          <p:grpSpPr>
            <a:xfrm>
              <a:off x="4750496" y="2582600"/>
              <a:ext cx="450967" cy="612635"/>
              <a:chOff x="3154066" y="4216311"/>
              <a:chExt cx="1327187" cy="1956189"/>
            </a:xfrm>
          </p:grpSpPr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C0EBB0DD-CC9F-4647-AF2A-1005726203FE}"/>
                  </a:ext>
                </a:extLst>
              </p:cNvPr>
              <p:cNvSpPr/>
              <p:nvPr/>
            </p:nvSpPr>
            <p:spPr>
              <a:xfrm>
                <a:off x="3154066" y="4571989"/>
                <a:ext cx="1327187" cy="1600511"/>
              </a:xfrm>
              <a:custGeom>
                <a:avLst/>
                <a:gdLst>
                  <a:gd name="connsiteX0" fmla="*/ 664521 w 1327187"/>
                  <a:gd name="connsiteY0" fmla="*/ 100 h 1600511"/>
                  <a:gd name="connsiteX1" fmla="*/ 443942 w 1327187"/>
                  <a:gd name="connsiteY1" fmla="*/ 40205 h 1600511"/>
                  <a:gd name="connsiteX2" fmla="*/ 311595 w 1327187"/>
                  <a:gd name="connsiteY2" fmla="*/ 204636 h 1600511"/>
                  <a:gd name="connsiteX3" fmla="*/ 271489 w 1327187"/>
                  <a:gd name="connsiteY3" fmla="*/ 401152 h 1600511"/>
                  <a:gd name="connsiteX4" fmla="*/ 255447 w 1327187"/>
                  <a:gd name="connsiteY4" fmla="*/ 577615 h 1600511"/>
                  <a:gd name="connsiteX5" fmla="*/ 211331 w 1327187"/>
                  <a:gd name="connsiteY5" fmla="*/ 701942 h 1600511"/>
                  <a:gd name="connsiteX6" fmla="*/ 99037 w 1327187"/>
                  <a:gd name="connsiteY6" fmla="*/ 838300 h 1600511"/>
                  <a:gd name="connsiteX7" fmla="*/ 10805 w 1327187"/>
                  <a:gd name="connsiteY7" fmla="*/ 1034815 h 1600511"/>
                  <a:gd name="connsiteX8" fmla="*/ 18826 w 1327187"/>
                  <a:gd name="connsiteY8" fmla="*/ 1287479 h 1600511"/>
                  <a:gd name="connsiteX9" fmla="*/ 167216 w 1327187"/>
                  <a:gd name="connsiteY9" fmla="*/ 1516079 h 1600511"/>
                  <a:gd name="connsiteX10" fmla="*/ 484047 w 1327187"/>
                  <a:gd name="connsiteY10" fmla="*/ 1600300 h 1600511"/>
                  <a:gd name="connsiteX11" fmla="*/ 632437 w 1327187"/>
                  <a:gd name="connsiteY11" fmla="*/ 1540142 h 1600511"/>
                  <a:gd name="connsiteX12" fmla="*/ 696605 w 1327187"/>
                  <a:gd name="connsiteY12" fmla="*/ 1540142 h 1600511"/>
                  <a:gd name="connsiteX13" fmla="*/ 792858 w 1327187"/>
                  <a:gd name="connsiteY13" fmla="*/ 1580247 h 1600511"/>
                  <a:gd name="connsiteX14" fmla="*/ 1001405 w 1327187"/>
                  <a:gd name="connsiteY14" fmla="*/ 1584257 h 1600511"/>
                  <a:gd name="connsiteX15" fmla="*/ 1189900 w 1327187"/>
                  <a:gd name="connsiteY15" fmla="*/ 1496026 h 1600511"/>
                  <a:gd name="connsiteX16" fmla="*/ 1294174 w 1327187"/>
                  <a:gd name="connsiteY16" fmla="*/ 1303521 h 1600511"/>
                  <a:gd name="connsiteX17" fmla="*/ 1322247 w 1327187"/>
                  <a:gd name="connsiteY17" fmla="*/ 1050857 h 1600511"/>
                  <a:gd name="connsiteX18" fmla="*/ 1205942 w 1327187"/>
                  <a:gd name="connsiteY18" fmla="*/ 810226 h 1600511"/>
                  <a:gd name="connsiteX19" fmla="*/ 1085626 w 1327187"/>
                  <a:gd name="connsiteY19" fmla="*/ 629752 h 1600511"/>
                  <a:gd name="connsiteX20" fmla="*/ 1045521 w 1327187"/>
                  <a:gd name="connsiteY20" fmla="*/ 320942 h 1600511"/>
                  <a:gd name="connsiteX21" fmla="*/ 977342 w 1327187"/>
                  <a:gd name="connsiteY21" fmla="*/ 140468 h 1600511"/>
                  <a:gd name="connsiteX22" fmla="*/ 853016 w 1327187"/>
                  <a:gd name="connsiteY22" fmla="*/ 32184 h 1600511"/>
                  <a:gd name="connsiteX23" fmla="*/ 664521 w 1327187"/>
                  <a:gd name="connsiteY23" fmla="*/ 100 h 160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27187" h="1600511">
                    <a:moveTo>
                      <a:pt x="664521" y="100"/>
                    </a:moveTo>
                    <a:cubicBezTo>
                      <a:pt x="596342" y="1437"/>
                      <a:pt x="502763" y="6116"/>
                      <a:pt x="443942" y="40205"/>
                    </a:cubicBezTo>
                    <a:cubicBezTo>
                      <a:pt x="385121" y="74294"/>
                      <a:pt x="340337" y="144478"/>
                      <a:pt x="311595" y="204636"/>
                    </a:cubicBezTo>
                    <a:cubicBezTo>
                      <a:pt x="282853" y="264794"/>
                      <a:pt x="280847" y="338989"/>
                      <a:pt x="271489" y="401152"/>
                    </a:cubicBezTo>
                    <a:cubicBezTo>
                      <a:pt x="262131" y="463315"/>
                      <a:pt x="265473" y="527483"/>
                      <a:pt x="255447" y="577615"/>
                    </a:cubicBezTo>
                    <a:cubicBezTo>
                      <a:pt x="245421" y="627747"/>
                      <a:pt x="237399" y="658495"/>
                      <a:pt x="211331" y="701942"/>
                    </a:cubicBezTo>
                    <a:cubicBezTo>
                      <a:pt x="185263" y="745389"/>
                      <a:pt x="132458" y="782821"/>
                      <a:pt x="99037" y="838300"/>
                    </a:cubicBezTo>
                    <a:cubicBezTo>
                      <a:pt x="65616" y="893779"/>
                      <a:pt x="24173" y="959952"/>
                      <a:pt x="10805" y="1034815"/>
                    </a:cubicBezTo>
                    <a:cubicBezTo>
                      <a:pt x="-2563" y="1109678"/>
                      <a:pt x="-7243" y="1207268"/>
                      <a:pt x="18826" y="1287479"/>
                    </a:cubicBezTo>
                    <a:cubicBezTo>
                      <a:pt x="44895" y="1367690"/>
                      <a:pt x="89679" y="1463942"/>
                      <a:pt x="167216" y="1516079"/>
                    </a:cubicBezTo>
                    <a:cubicBezTo>
                      <a:pt x="244753" y="1568216"/>
                      <a:pt x="406510" y="1596290"/>
                      <a:pt x="484047" y="1600300"/>
                    </a:cubicBezTo>
                    <a:cubicBezTo>
                      <a:pt x="561584" y="1604310"/>
                      <a:pt x="597011" y="1550168"/>
                      <a:pt x="632437" y="1540142"/>
                    </a:cubicBezTo>
                    <a:cubicBezTo>
                      <a:pt x="667863" y="1530116"/>
                      <a:pt x="669868" y="1533458"/>
                      <a:pt x="696605" y="1540142"/>
                    </a:cubicBezTo>
                    <a:cubicBezTo>
                      <a:pt x="723342" y="1546826"/>
                      <a:pt x="742058" y="1572895"/>
                      <a:pt x="792858" y="1580247"/>
                    </a:cubicBezTo>
                    <a:cubicBezTo>
                      <a:pt x="843658" y="1587599"/>
                      <a:pt x="935231" y="1598294"/>
                      <a:pt x="1001405" y="1584257"/>
                    </a:cubicBezTo>
                    <a:cubicBezTo>
                      <a:pt x="1067579" y="1570220"/>
                      <a:pt x="1141105" y="1542815"/>
                      <a:pt x="1189900" y="1496026"/>
                    </a:cubicBezTo>
                    <a:cubicBezTo>
                      <a:pt x="1238695" y="1449237"/>
                      <a:pt x="1272116" y="1377716"/>
                      <a:pt x="1294174" y="1303521"/>
                    </a:cubicBezTo>
                    <a:cubicBezTo>
                      <a:pt x="1316232" y="1229326"/>
                      <a:pt x="1336952" y="1133073"/>
                      <a:pt x="1322247" y="1050857"/>
                    </a:cubicBezTo>
                    <a:cubicBezTo>
                      <a:pt x="1307542" y="968641"/>
                      <a:pt x="1245379" y="880410"/>
                      <a:pt x="1205942" y="810226"/>
                    </a:cubicBezTo>
                    <a:cubicBezTo>
                      <a:pt x="1166505" y="740042"/>
                      <a:pt x="1112363" y="711299"/>
                      <a:pt x="1085626" y="629752"/>
                    </a:cubicBezTo>
                    <a:cubicBezTo>
                      <a:pt x="1058889" y="548205"/>
                      <a:pt x="1063568" y="402489"/>
                      <a:pt x="1045521" y="320942"/>
                    </a:cubicBezTo>
                    <a:cubicBezTo>
                      <a:pt x="1027474" y="239395"/>
                      <a:pt x="1009426" y="188594"/>
                      <a:pt x="977342" y="140468"/>
                    </a:cubicBezTo>
                    <a:cubicBezTo>
                      <a:pt x="945258" y="92342"/>
                      <a:pt x="903816" y="53573"/>
                      <a:pt x="853016" y="32184"/>
                    </a:cubicBezTo>
                    <a:cubicBezTo>
                      <a:pt x="802216" y="10795"/>
                      <a:pt x="732700" y="-1237"/>
                      <a:pt x="664521" y="100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BD005055-44B5-41F8-856E-2E04AE89F497}"/>
                  </a:ext>
                </a:extLst>
              </p:cNvPr>
              <p:cNvSpPr/>
              <p:nvPr/>
            </p:nvSpPr>
            <p:spPr>
              <a:xfrm>
                <a:off x="3780459" y="4216311"/>
                <a:ext cx="56374" cy="352926"/>
              </a:xfrm>
              <a:custGeom>
                <a:avLst/>
                <a:gdLst>
                  <a:gd name="connsiteX0" fmla="*/ 56374 w 56374"/>
                  <a:gd name="connsiteY0" fmla="*/ 352926 h 352926"/>
                  <a:gd name="connsiteX1" fmla="*/ 227 w 56374"/>
                  <a:gd name="connsiteY1" fmla="*/ 116305 h 352926"/>
                  <a:gd name="connsiteX2" fmla="*/ 40332 w 56374"/>
                  <a:gd name="connsiteY2" fmla="*/ 0 h 35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74" h="352926">
                    <a:moveTo>
                      <a:pt x="56374" y="352926"/>
                    </a:moveTo>
                    <a:cubicBezTo>
                      <a:pt x="29637" y="264026"/>
                      <a:pt x="2901" y="175126"/>
                      <a:pt x="227" y="116305"/>
                    </a:cubicBezTo>
                    <a:cubicBezTo>
                      <a:pt x="-2447" y="57484"/>
                      <a:pt x="18942" y="28742"/>
                      <a:pt x="40332" y="0"/>
                    </a:cubicBezTo>
                  </a:path>
                </a:pathLst>
              </a:custGeom>
              <a:noFill/>
              <a:ln w="19050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53EF8E8C-3BDB-41D5-B85E-337D1BF3F8AE}"/>
                </a:ext>
              </a:extLst>
            </p:cNvPr>
            <p:cNvGrpSpPr/>
            <p:nvPr/>
          </p:nvGrpSpPr>
          <p:grpSpPr>
            <a:xfrm rot="997042">
              <a:off x="704784" y="2505761"/>
              <a:ext cx="1340028" cy="709801"/>
              <a:chOff x="775652" y="2785622"/>
              <a:chExt cx="727412" cy="396242"/>
            </a:xfrm>
          </p:grpSpPr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BEE4A661-CDC9-4D2A-B3AB-3BF9671E9A57}"/>
                  </a:ext>
                </a:extLst>
              </p:cNvPr>
              <p:cNvSpPr/>
              <p:nvPr/>
            </p:nvSpPr>
            <p:spPr>
              <a:xfrm>
                <a:off x="907320" y="2891002"/>
                <a:ext cx="595744" cy="290862"/>
              </a:xfrm>
              <a:custGeom>
                <a:avLst/>
                <a:gdLst>
                  <a:gd name="connsiteX0" fmla="*/ 855 w 2124497"/>
                  <a:gd name="connsiteY0" fmla="*/ 1220638 h 1499098"/>
                  <a:gd name="connsiteX1" fmla="*/ 73245 w 2124497"/>
                  <a:gd name="connsiteY1" fmla="*/ 1106338 h 1499098"/>
                  <a:gd name="connsiteX2" fmla="*/ 271365 w 2124497"/>
                  <a:gd name="connsiteY2" fmla="*/ 1060618 h 1499098"/>
                  <a:gd name="connsiteX3" fmla="*/ 823815 w 2124497"/>
                  <a:gd name="connsiteY3" fmla="*/ 992038 h 1499098"/>
                  <a:gd name="connsiteX4" fmla="*/ 1239105 w 2124497"/>
                  <a:gd name="connsiteY4" fmla="*/ 866308 h 1499098"/>
                  <a:gd name="connsiteX5" fmla="*/ 1540095 w 2124497"/>
                  <a:gd name="connsiteY5" fmla="*/ 603418 h 1499098"/>
                  <a:gd name="connsiteX6" fmla="*/ 1730595 w 2124497"/>
                  <a:gd name="connsiteY6" fmla="*/ 325288 h 1499098"/>
                  <a:gd name="connsiteX7" fmla="*/ 1776315 w 2124497"/>
                  <a:gd name="connsiteY7" fmla="*/ 256708 h 1499098"/>
                  <a:gd name="connsiteX8" fmla="*/ 1829655 w 2124497"/>
                  <a:gd name="connsiteY8" fmla="*/ 188128 h 1499098"/>
                  <a:gd name="connsiteX9" fmla="*/ 1848705 w 2124497"/>
                  <a:gd name="connsiteY9" fmla="*/ 20488 h 1499098"/>
                  <a:gd name="connsiteX10" fmla="*/ 1993485 w 2124497"/>
                  <a:gd name="connsiteY10" fmla="*/ 24298 h 1499098"/>
                  <a:gd name="connsiteX11" fmla="*/ 2008725 w 2124497"/>
                  <a:gd name="connsiteY11" fmla="*/ 214798 h 1499098"/>
                  <a:gd name="connsiteX12" fmla="*/ 2100165 w 2124497"/>
                  <a:gd name="connsiteY12" fmla="*/ 336718 h 1499098"/>
                  <a:gd name="connsiteX13" fmla="*/ 2119215 w 2124497"/>
                  <a:gd name="connsiteY13" fmla="*/ 546268 h 1499098"/>
                  <a:gd name="connsiteX14" fmla="*/ 2020155 w 2124497"/>
                  <a:gd name="connsiteY14" fmla="*/ 851068 h 1499098"/>
                  <a:gd name="connsiteX15" fmla="*/ 1722975 w 2124497"/>
                  <a:gd name="connsiteY15" fmla="*/ 1167298 h 1499098"/>
                  <a:gd name="connsiteX16" fmla="*/ 1242915 w 2124497"/>
                  <a:gd name="connsiteY16" fmla="*/ 1422568 h 1499098"/>
                  <a:gd name="connsiteX17" fmla="*/ 720945 w 2124497"/>
                  <a:gd name="connsiteY17" fmla="*/ 1498768 h 1499098"/>
                  <a:gd name="connsiteX18" fmla="*/ 271365 w 2124497"/>
                  <a:gd name="connsiteY18" fmla="*/ 1445428 h 1499098"/>
                  <a:gd name="connsiteX19" fmla="*/ 50385 w 2124497"/>
                  <a:gd name="connsiteY19" fmla="*/ 1334938 h 1499098"/>
                  <a:gd name="connsiteX20" fmla="*/ 855 w 2124497"/>
                  <a:gd name="connsiteY20" fmla="*/ 1220638 h 1499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124497" h="1499098">
                    <a:moveTo>
                      <a:pt x="855" y="1220638"/>
                    </a:moveTo>
                    <a:cubicBezTo>
                      <a:pt x="4665" y="1182538"/>
                      <a:pt x="28160" y="1133008"/>
                      <a:pt x="73245" y="1106338"/>
                    </a:cubicBezTo>
                    <a:cubicBezTo>
                      <a:pt x="118330" y="1079668"/>
                      <a:pt x="146270" y="1079668"/>
                      <a:pt x="271365" y="1060618"/>
                    </a:cubicBezTo>
                    <a:cubicBezTo>
                      <a:pt x="396460" y="1041568"/>
                      <a:pt x="662525" y="1024423"/>
                      <a:pt x="823815" y="992038"/>
                    </a:cubicBezTo>
                    <a:cubicBezTo>
                      <a:pt x="985105" y="959653"/>
                      <a:pt x="1119725" y="931078"/>
                      <a:pt x="1239105" y="866308"/>
                    </a:cubicBezTo>
                    <a:cubicBezTo>
                      <a:pt x="1358485" y="801538"/>
                      <a:pt x="1458180" y="693588"/>
                      <a:pt x="1540095" y="603418"/>
                    </a:cubicBezTo>
                    <a:cubicBezTo>
                      <a:pt x="1622010" y="513248"/>
                      <a:pt x="1691225" y="383073"/>
                      <a:pt x="1730595" y="325288"/>
                    </a:cubicBezTo>
                    <a:cubicBezTo>
                      <a:pt x="1769965" y="267503"/>
                      <a:pt x="1759805" y="279568"/>
                      <a:pt x="1776315" y="256708"/>
                    </a:cubicBezTo>
                    <a:cubicBezTo>
                      <a:pt x="1792825" y="233848"/>
                      <a:pt x="1817590" y="227498"/>
                      <a:pt x="1829655" y="188128"/>
                    </a:cubicBezTo>
                    <a:cubicBezTo>
                      <a:pt x="1841720" y="148758"/>
                      <a:pt x="1821400" y="47793"/>
                      <a:pt x="1848705" y="20488"/>
                    </a:cubicBezTo>
                    <a:cubicBezTo>
                      <a:pt x="1876010" y="-6817"/>
                      <a:pt x="1966815" y="-8087"/>
                      <a:pt x="1993485" y="24298"/>
                    </a:cubicBezTo>
                    <a:cubicBezTo>
                      <a:pt x="2020155" y="56683"/>
                      <a:pt x="1990945" y="162728"/>
                      <a:pt x="2008725" y="214798"/>
                    </a:cubicBezTo>
                    <a:cubicBezTo>
                      <a:pt x="2026505" y="266868"/>
                      <a:pt x="2081750" y="281473"/>
                      <a:pt x="2100165" y="336718"/>
                    </a:cubicBezTo>
                    <a:cubicBezTo>
                      <a:pt x="2118580" y="391963"/>
                      <a:pt x="2132550" y="460543"/>
                      <a:pt x="2119215" y="546268"/>
                    </a:cubicBezTo>
                    <a:cubicBezTo>
                      <a:pt x="2105880" y="631993"/>
                      <a:pt x="2086195" y="747563"/>
                      <a:pt x="2020155" y="851068"/>
                    </a:cubicBezTo>
                    <a:cubicBezTo>
                      <a:pt x="1954115" y="954573"/>
                      <a:pt x="1852515" y="1072048"/>
                      <a:pt x="1722975" y="1167298"/>
                    </a:cubicBezTo>
                    <a:cubicBezTo>
                      <a:pt x="1593435" y="1262548"/>
                      <a:pt x="1409920" y="1367323"/>
                      <a:pt x="1242915" y="1422568"/>
                    </a:cubicBezTo>
                    <a:cubicBezTo>
                      <a:pt x="1075910" y="1477813"/>
                      <a:pt x="882870" y="1494958"/>
                      <a:pt x="720945" y="1498768"/>
                    </a:cubicBezTo>
                    <a:cubicBezTo>
                      <a:pt x="559020" y="1502578"/>
                      <a:pt x="383125" y="1472733"/>
                      <a:pt x="271365" y="1445428"/>
                    </a:cubicBezTo>
                    <a:cubicBezTo>
                      <a:pt x="159605" y="1418123"/>
                      <a:pt x="96105" y="1373673"/>
                      <a:pt x="50385" y="1334938"/>
                    </a:cubicBezTo>
                    <a:cubicBezTo>
                      <a:pt x="4665" y="1296203"/>
                      <a:pt x="-2955" y="1258738"/>
                      <a:pt x="855" y="1220638"/>
                    </a:cubicBezTo>
                    <a:close/>
                  </a:path>
                </a:pathLst>
              </a:custGeom>
              <a:solidFill>
                <a:srgbClr val="F7FF00"/>
              </a:solidFill>
              <a:ln>
                <a:solidFill>
                  <a:srgbClr val="FFFF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21336A22-5B97-49E4-AC47-D4E995E94461}"/>
                  </a:ext>
                </a:extLst>
              </p:cNvPr>
              <p:cNvSpPr/>
              <p:nvPr/>
            </p:nvSpPr>
            <p:spPr>
              <a:xfrm rot="641878">
                <a:off x="775652" y="2785622"/>
                <a:ext cx="595744" cy="290862"/>
              </a:xfrm>
              <a:custGeom>
                <a:avLst/>
                <a:gdLst>
                  <a:gd name="connsiteX0" fmla="*/ 855 w 2124497"/>
                  <a:gd name="connsiteY0" fmla="*/ 1220638 h 1499098"/>
                  <a:gd name="connsiteX1" fmla="*/ 73245 w 2124497"/>
                  <a:gd name="connsiteY1" fmla="*/ 1106338 h 1499098"/>
                  <a:gd name="connsiteX2" fmla="*/ 271365 w 2124497"/>
                  <a:gd name="connsiteY2" fmla="*/ 1060618 h 1499098"/>
                  <a:gd name="connsiteX3" fmla="*/ 823815 w 2124497"/>
                  <a:gd name="connsiteY3" fmla="*/ 992038 h 1499098"/>
                  <a:gd name="connsiteX4" fmla="*/ 1239105 w 2124497"/>
                  <a:gd name="connsiteY4" fmla="*/ 866308 h 1499098"/>
                  <a:gd name="connsiteX5" fmla="*/ 1540095 w 2124497"/>
                  <a:gd name="connsiteY5" fmla="*/ 603418 h 1499098"/>
                  <a:gd name="connsiteX6" fmla="*/ 1730595 w 2124497"/>
                  <a:gd name="connsiteY6" fmla="*/ 325288 h 1499098"/>
                  <a:gd name="connsiteX7" fmla="*/ 1776315 w 2124497"/>
                  <a:gd name="connsiteY7" fmla="*/ 256708 h 1499098"/>
                  <a:gd name="connsiteX8" fmla="*/ 1829655 w 2124497"/>
                  <a:gd name="connsiteY8" fmla="*/ 188128 h 1499098"/>
                  <a:gd name="connsiteX9" fmla="*/ 1848705 w 2124497"/>
                  <a:gd name="connsiteY9" fmla="*/ 20488 h 1499098"/>
                  <a:gd name="connsiteX10" fmla="*/ 1993485 w 2124497"/>
                  <a:gd name="connsiteY10" fmla="*/ 24298 h 1499098"/>
                  <a:gd name="connsiteX11" fmla="*/ 2008725 w 2124497"/>
                  <a:gd name="connsiteY11" fmla="*/ 214798 h 1499098"/>
                  <a:gd name="connsiteX12" fmla="*/ 2100165 w 2124497"/>
                  <a:gd name="connsiteY12" fmla="*/ 336718 h 1499098"/>
                  <a:gd name="connsiteX13" fmla="*/ 2119215 w 2124497"/>
                  <a:gd name="connsiteY13" fmla="*/ 546268 h 1499098"/>
                  <a:gd name="connsiteX14" fmla="*/ 2020155 w 2124497"/>
                  <a:gd name="connsiteY14" fmla="*/ 851068 h 1499098"/>
                  <a:gd name="connsiteX15" fmla="*/ 1722975 w 2124497"/>
                  <a:gd name="connsiteY15" fmla="*/ 1167298 h 1499098"/>
                  <a:gd name="connsiteX16" fmla="*/ 1242915 w 2124497"/>
                  <a:gd name="connsiteY16" fmla="*/ 1422568 h 1499098"/>
                  <a:gd name="connsiteX17" fmla="*/ 720945 w 2124497"/>
                  <a:gd name="connsiteY17" fmla="*/ 1498768 h 1499098"/>
                  <a:gd name="connsiteX18" fmla="*/ 271365 w 2124497"/>
                  <a:gd name="connsiteY18" fmla="*/ 1445428 h 1499098"/>
                  <a:gd name="connsiteX19" fmla="*/ 50385 w 2124497"/>
                  <a:gd name="connsiteY19" fmla="*/ 1334938 h 1499098"/>
                  <a:gd name="connsiteX20" fmla="*/ 855 w 2124497"/>
                  <a:gd name="connsiteY20" fmla="*/ 1220638 h 1499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124497" h="1499098">
                    <a:moveTo>
                      <a:pt x="855" y="1220638"/>
                    </a:moveTo>
                    <a:cubicBezTo>
                      <a:pt x="4665" y="1182538"/>
                      <a:pt x="28160" y="1133008"/>
                      <a:pt x="73245" y="1106338"/>
                    </a:cubicBezTo>
                    <a:cubicBezTo>
                      <a:pt x="118330" y="1079668"/>
                      <a:pt x="146270" y="1079668"/>
                      <a:pt x="271365" y="1060618"/>
                    </a:cubicBezTo>
                    <a:cubicBezTo>
                      <a:pt x="396460" y="1041568"/>
                      <a:pt x="662525" y="1024423"/>
                      <a:pt x="823815" y="992038"/>
                    </a:cubicBezTo>
                    <a:cubicBezTo>
                      <a:pt x="985105" y="959653"/>
                      <a:pt x="1119725" y="931078"/>
                      <a:pt x="1239105" y="866308"/>
                    </a:cubicBezTo>
                    <a:cubicBezTo>
                      <a:pt x="1358485" y="801538"/>
                      <a:pt x="1458180" y="693588"/>
                      <a:pt x="1540095" y="603418"/>
                    </a:cubicBezTo>
                    <a:cubicBezTo>
                      <a:pt x="1622010" y="513248"/>
                      <a:pt x="1691225" y="383073"/>
                      <a:pt x="1730595" y="325288"/>
                    </a:cubicBezTo>
                    <a:cubicBezTo>
                      <a:pt x="1769965" y="267503"/>
                      <a:pt x="1759805" y="279568"/>
                      <a:pt x="1776315" y="256708"/>
                    </a:cubicBezTo>
                    <a:cubicBezTo>
                      <a:pt x="1792825" y="233848"/>
                      <a:pt x="1817590" y="227498"/>
                      <a:pt x="1829655" y="188128"/>
                    </a:cubicBezTo>
                    <a:cubicBezTo>
                      <a:pt x="1841720" y="148758"/>
                      <a:pt x="1821400" y="47793"/>
                      <a:pt x="1848705" y="20488"/>
                    </a:cubicBezTo>
                    <a:cubicBezTo>
                      <a:pt x="1876010" y="-6817"/>
                      <a:pt x="1966815" y="-8087"/>
                      <a:pt x="1993485" y="24298"/>
                    </a:cubicBezTo>
                    <a:cubicBezTo>
                      <a:pt x="2020155" y="56683"/>
                      <a:pt x="1990945" y="162728"/>
                      <a:pt x="2008725" y="214798"/>
                    </a:cubicBezTo>
                    <a:cubicBezTo>
                      <a:pt x="2026505" y="266868"/>
                      <a:pt x="2081750" y="281473"/>
                      <a:pt x="2100165" y="336718"/>
                    </a:cubicBezTo>
                    <a:cubicBezTo>
                      <a:pt x="2118580" y="391963"/>
                      <a:pt x="2132550" y="460543"/>
                      <a:pt x="2119215" y="546268"/>
                    </a:cubicBezTo>
                    <a:cubicBezTo>
                      <a:pt x="2105880" y="631993"/>
                      <a:pt x="2086195" y="747563"/>
                      <a:pt x="2020155" y="851068"/>
                    </a:cubicBezTo>
                    <a:cubicBezTo>
                      <a:pt x="1954115" y="954573"/>
                      <a:pt x="1852515" y="1072048"/>
                      <a:pt x="1722975" y="1167298"/>
                    </a:cubicBezTo>
                    <a:cubicBezTo>
                      <a:pt x="1593435" y="1262548"/>
                      <a:pt x="1409920" y="1367323"/>
                      <a:pt x="1242915" y="1422568"/>
                    </a:cubicBezTo>
                    <a:cubicBezTo>
                      <a:pt x="1075910" y="1477813"/>
                      <a:pt x="882870" y="1494958"/>
                      <a:pt x="720945" y="1498768"/>
                    </a:cubicBezTo>
                    <a:cubicBezTo>
                      <a:pt x="559020" y="1502578"/>
                      <a:pt x="383125" y="1472733"/>
                      <a:pt x="271365" y="1445428"/>
                    </a:cubicBezTo>
                    <a:cubicBezTo>
                      <a:pt x="159605" y="1418123"/>
                      <a:pt x="96105" y="1373673"/>
                      <a:pt x="50385" y="1334938"/>
                    </a:cubicBezTo>
                    <a:cubicBezTo>
                      <a:pt x="4665" y="1296203"/>
                      <a:pt x="-2955" y="1258738"/>
                      <a:pt x="855" y="1220638"/>
                    </a:cubicBezTo>
                    <a:close/>
                  </a:path>
                </a:pathLst>
              </a:custGeom>
              <a:solidFill>
                <a:srgbClr val="F7FF00"/>
              </a:solidFill>
              <a:ln>
                <a:solidFill>
                  <a:srgbClr val="FFFF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55" name="Flowchart: Delay 54">
              <a:extLst>
                <a:ext uri="{FF2B5EF4-FFF2-40B4-BE49-F238E27FC236}">
                  <a16:creationId xmlns:a16="http://schemas.microsoft.com/office/drawing/2014/main" id="{5F23AC2D-1C87-40ED-A9E7-861D0CE36A01}"/>
                </a:ext>
              </a:extLst>
            </p:cNvPr>
            <p:cNvSpPr/>
            <p:nvPr/>
          </p:nvSpPr>
          <p:spPr>
            <a:xfrm rot="5400000">
              <a:off x="1325300" y="2518531"/>
              <a:ext cx="199785" cy="1552197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97B6B628-6CB6-4299-88C7-29613459BD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1277" y="1899047"/>
              <a:ext cx="643920" cy="1312219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72AB2170-EF2F-475A-893B-DBE49318CA2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425193" y="1894891"/>
              <a:ext cx="643920" cy="1312219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Rectangle: Top Corners Rounded 61">
              <a:extLst>
                <a:ext uri="{FF2B5EF4-FFF2-40B4-BE49-F238E27FC236}">
                  <a16:creationId xmlns:a16="http://schemas.microsoft.com/office/drawing/2014/main" id="{AF83A931-4545-4F88-B7A7-CEE243668E88}"/>
                </a:ext>
              </a:extLst>
            </p:cNvPr>
            <p:cNvSpPr/>
            <p:nvPr/>
          </p:nvSpPr>
          <p:spPr>
            <a:xfrm>
              <a:off x="2551257" y="3791541"/>
              <a:ext cx="944531" cy="265242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" name="Rectangle: Top Corners Rounded 62">
              <a:extLst>
                <a:ext uri="{FF2B5EF4-FFF2-40B4-BE49-F238E27FC236}">
                  <a16:creationId xmlns:a16="http://schemas.microsoft.com/office/drawing/2014/main" id="{0F9246D5-D4BF-4110-A1F2-4FF77400E134}"/>
                </a:ext>
              </a:extLst>
            </p:cNvPr>
            <p:cNvSpPr/>
            <p:nvPr/>
          </p:nvSpPr>
          <p:spPr>
            <a:xfrm>
              <a:off x="2954672" y="1762881"/>
              <a:ext cx="137703" cy="2055641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Rectangle: Rounded Corners 78">
              <a:extLst>
                <a:ext uri="{FF2B5EF4-FFF2-40B4-BE49-F238E27FC236}">
                  <a16:creationId xmlns:a16="http://schemas.microsoft.com/office/drawing/2014/main" id="{05CBA386-0A1B-4BE6-943B-AAE20DD1F8C6}"/>
                </a:ext>
              </a:extLst>
            </p:cNvPr>
            <p:cNvSpPr/>
            <p:nvPr/>
          </p:nvSpPr>
          <p:spPr>
            <a:xfrm>
              <a:off x="1378083" y="1857137"/>
              <a:ext cx="3305860" cy="84214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Flowchart: Delay 79">
              <a:extLst>
                <a:ext uri="{FF2B5EF4-FFF2-40B4-BE49-F238E27FC236}">
                  <a16:creationId xmlns:a16="http://schemas.microsoft.com/office/drawing/2014/main" id="{624DAD74-030E-4992-B83F-D7A60C38F5A2}"/>
                </a:ext>
              </a:extLst>
            </p:cNvPr>
            <p:cNvSpPr/>
            <p:nvPr/>
          </p:nvSpPr>
          <p:spPr>
            <a:xfrm rot="5400000">
              <a:off x="4520071" y="2518534"/>
              <a:ext cx="199785" cy="1552197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D81ECD22-9E27-49FA-A456-C3ADBDE75E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76047" y="1901446"/>
              <a:ext cx="643920" cy="1312219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D62E909E-4C94-4FCD-8AD3-C3EA096AF56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19964" y="1897288"/>
              <a:ext cx="643920" cy="1312219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9FCFA52D-1FCD-4511-A57E-5C827DA7FE70}"/>
              </a:ext>
            </a:extLst>
          </p:cNvPr>
          <p:cNvGrpSpPr/>
          <p:nvPr/>
        </p:nvGrpSpPr>
        <p:grpSpPr>
          <a:xfrm>
            <a:off x="598542" y="1778215"/>
            <a:ext cx="4746970" cy="2293902"/>
            <a:chOff x="6579620" y="1778215"/>
            <a:chExt cx="4746970" cy="2293902"/>
          </a:xfrm>
        </p:grpSpPr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1E5400F2-0FDC-4910-94E0-FEF6AFE06519}"/>
                </a:ext>
              </a:extLst>
            </p:cNvPr>
            <p:cNvGrpSpPr/>
            <p:nvPr/>
          </p:nvGrpSpPr>
          <p:grpSpPr>
            <a:xfrm>
              <a:off x="10275811" y="2703068"/>
              <a:ext cx="596868" cy="515904"/>
              <a:chOff x="1288601" y="4562304"/>
              <a:chExt cx="878416" cy="831164"/>
            </a:xfrm>
          </p:grpSpPr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BF053D00-F53F-4A79-89D5-C744D5906630}"/>
                  </a:ext>
                </a:extLst>
              </p:cNvPr>
              <p:cNvSpPr/>
              <p:nvPr/>
            </p:nvSpPr>
            <p:spPr>
              <a:xfrm>
                <a:off x="1288601" y="4562304"/>
                <a:ext cx="878416" cy="831164"/>
              </a:xfrm>
              <a:prstGeom prst="ellipse">
                <a:avLst/>
              </a:prstGeom>
              <a:solidFill>
                <a:srgbClr val="FFC000"/>
              </a:solidFill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9" name="Oval 128">
                <a:extLst>
                  <a:ext uri="{FF2B5EF4-FFF2-40B4-BE49-F238E27FC236}">
                    <a16:creationId xmlns:a16="http://schemas.microsoft.com/office/drawing/2014/main" id="{D34E56C6-9C93-4C27-B9E6-34D90D0B9975}"/>
                  </a:ext>
                </a:extLst>
              </p:cNvPr>
              <p:cNvSpPr/>
              <p:nvPr/>
            </p:nvSpPr>
            <p:spPr>
              <a:xfrm>
                <a:off x="1727809" y="4568524"/>
                <a:ext cx="54552" cy="53239"/>
              </a:xfrm>
              <a:prstGeom prst="ellipse">
                <a:avLst/>
              </a:prstGeom>
              <a:solidFill>
                <a:schemeClr val="accent2">
                  <a:lumMod val="75000"/>
                </a:schemeClr>
              </a:solidFill>
              <a:ln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F057FDCB-2109-4A6E-A630-5F24B4502F15}"/>
                </a:ext>
              </a:extLst>
            </p:cNvPr>
            <p:cNvGrpSpPr/>
            <p:nvPr/>
          </p:nvGrpSpPr>
          <p:grpSpPr>
            <a:xfrm>
              <a:off x="7386618" y="2602387"/>
              <a:ext cx="450967" cy="612635"/>
              <a:chOff x="3154066" y="4216311"/>
              <a:chExt cx="1327187" cy="1956189"/>
            </a:xfrm>
          </p:grpSpPr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3699E55C-CDA3-4644-8665-2BB1DD985B81}"/>
                  </a:ext>
                </a:extLst>
              </p:cNvPr>
              <p:cNvSpPr/>
              <p:nvPr/>
            </p:nvSpPr>
            <p:spPr>
              <a:xfrm>
                <a:off x="3154066" y="4571989"/>
                <a:ext cx="1327187" cy="1600511"/>
              </a:xfrm>
              <a:custGeom>
                <a:avLst/>
                <a:gdLst>
                  <a:gd name="connsiteX0" fmla="*/ 664521 w 1327187"/>
                  <a:gd name="connsiteY0" fmla="*/ 100 h 1600511"/>
                  <a:gd name="connsiteX1" fmla="*/ 443942 w 1327187"/>
                  <a:gd name="connsiteY1" fmla="*/ 40205 h 1600511"/>
                  <a:gd name="connsiteX2" fmla="*/ 311595 w 1327187"/>
                  <a:gd name="connsiteY2" fmla="*/ 204636 h 1600511"/>
                  <a:gd name="connsiteX3" fmla="*/ 271489 w 1327187"/>
                  <a:gd name="connsiteY3" fmla="*/ 401152 h 1600511"/>
                  <a:gd name="connsiteX4" fmla="*/ 255447 w 1327187"/>
                  <a:gd name="connsiteY4" fmla="*/ 577615 h 1600511"/>
                  <a:gd name="connsiteX5" fmla="*/ 211331 w 1327187"/>
                  <a:gd name="connsiteY5" fmla="*/ 701942 h 1600511"/>
                  <a:gd name="connsiteX6" fmla="*/ 99037 w 1327187"/>
                  <a:gd name="connsiteY6" fmla="*/ 838300 h 1600511"/>
                  <a:gd name="connsiteX7" fmla="*/ 10805 w 1327187"/>
                  <a:gd name="connsiteY7" fmla="*/ 1034815 h 1600511"/>
                  <a:gd name="connsiteX8" fmla="*/ 18826 w 1327187"/>
                  <a:gd name="connsiteY8" fmla="*/ 1287479 h 1600511"/>
                  <a:gd name="connsiteX9" fmla="*/ 167216 w 1327187"/>
                  <a:gd name="connsiteY9" fmla="*/ 1516079 h 1600511"/>
                  <a:gd name="connsiteX10" fmla="*/ 484047 w 1327187"/>
                  <a:gd name="connsiteY10" fmla="*/ 1600300 h 1600511"/>
                  <a:gd name="connsiteX11" fmla="*/ 632437 w 1327187"/>
                  <a:gd name="connsiteY11" fmla="*/ 1540142 h 1600511"/>
                  <a:gd name="connsiteX12" fmla="*/ 696605 w 1327187"/>
                  <a:gd name="connsiteY12" fmla="*/ 1540142 h 1600511"/>
                  <a:gd name="connsiteX13" fmla="*/ 792858 w 1327187"/>
                  <a:gd name="connsiteY13" fmla="*/ 1580247 h 1600511"/>
                  <a:gd name="connsiteX14" fmla="*/ 1001405 w 1327187"/>
                  <a:gd name="connsiteY14" fmla="*/ 1584257 h 1600511"/>
                  <a:gd name="connsiteX15" fmla="*/ 1189900 w 1327187"/>
                  <a:gd name="connsiteY15" fmla="*/ 1496026 h 1600511"/>
                  <a:gd name="connsiteX16" fmla="*/ 1294174 w 1327187"/>
                  <a:gd name="connsiteY16" fmla="*/ 1303521 h 1600511"/>
                  <a:gd name="connsiteX17" fmla="*/ 1322247 w 1327187"/>
                  <a:gd name="connsiteY17" fmla="*/ 1050857 h 1600511"/>
                  <a:gd name="connsiteX18" fmla="*/ 1205942 w 1327187"/>
                  <a:gd name="connsiteY18" fmla="*/ 810226 h 1600511"/>
                  <a:gd name="connsiteX19" fmla="*/ 1085626 w 1327187"/>
                  <a:gd name="connsiteY19" fmla="*/ 629752 h 1600511"/>
                  <a:gd name="connsiteX20" fmla="*/ 1045521 w 1327187"/>
                  <a:gd name="connsiteY20" fmla="*/ 320942 h 1600511"/>
                  <a:gd name="connsiteX21" fmla="*/ 977342 w 1327187"/>
                  <a:gd name="connsiteY21" fmla="*/ 140468 h 1600511"/>
                  <a:gd name="connsiteX22" fmla="*/ 853016 w 1327187"/>
                  <a:gd name="connsiteY22" fmla="*/ 32184 h 1600511"/>
                  <a:gd name="connsiteX23" fmla="*/ 664521 w 1327187"/>
                  <a:gd name="connsiteY23" fmla="*/ 100 h 160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27187" h="1600511">
                    <a:moveTo>
                      <a:pt x="664521" y="100"/>
                    </a:moveTo>
                    <a:cubicBezTo>
                      <a:pt x="596342" y="1437"/>
                      <a:pt x="502763" y="6116"/>
                      <a:pt x="443942" y="40205"/>
                    </a:cubicBezTo>
                    <a:cubicBezTo>
                      <a:pt x="385121" y="74294"/>
                      <a:pt x="340337" y="144478"/>
                      <a:pt x="311595" y="204636"/>
                    </a:cubicBezTo>
                    <a:cubicBezTo>
                      <a:pt x="282853" y="264794"/>
                      <a:pt x="280847" y="338989"/>
                      <a:pt x="271489" y="401152"/>
                    </a:cubicBezTo>
                    <a:cubicBezTo>
                      <a:pt x="262131" y="463315"/>
                      <a:pt x="265473" y="527483"/>
                      <a:pt x="255447" y="577615"/>
                    </a:cubicBezTo>
                    <a:cubicBezTo>
                      <a:pt x="245421" y="627747"/>
                      <a:pt x="237399" y="658495"/>
                      <a:pt x="211331" y="701942"/>
                    </a:cubicBezTo>
                    <a:cubicBezTo>
                      <a:pt x="185263" y="745389"/>
                      <a:pt x="132458" y="782821"/>
                      <a:pt x="99037" y="838300"/>
                    </a:cubicBezTo>
                    <a:cubicBezTo>
                      <a:pt x="65616" y="893779"/>
                      <a:pt x="24173" y="959952"/>
                      <a:pt x="10805" y="1034815"/>
                    </a:cubicBezTo>
                    <a:cubicBezTo>
                      <a:pt x="-2563" y="1109678"/>
                      <a:pt x="-7243" y="1207268"/>
                      <a:pt x="18826" y="1287479"/>
                    </a:cubicBezTo>
                    <a:cubicBezTo>
                      <a:pt x="44895" y="1367690"/>
                      <a:pt x="89679" y="1463942"/>
                      <a:pt x="167216" y="1516079"/>
                    </a:cubicBezTo>
                    <a:cubicBezTo>
                      <a:pt x="244753" y="1568216"/>
                      <a:pt x="406510" y="1596290"/>
                      <a:pt x="484047" y="1600300"/>
                    </a:cubicBezTo>
                    <a:cubicBezTo>
                      <a:pt x="561584" y="1604310"/>
                      <a:pt x="597011" y="1550168"/>
                      <a:pt x="632437" y="1540142"/>
                    </a:cubicBezTo>
                    <a:cubicBezTo>
                      <a:pt x="667863" y="1530116"/>
                      <a:pt x="669868" y="1533458"/>
                      <a:pt x="696605" y="1540142"/>
                    </a:cubicBezTo>
                    <a:cubicBezTo>
                      <a:pt x="723342" y="1546826"/>
                      <a:pt x="742058" y="1572895"/>
                      <a:pt x="792858" y="1580247"/>
                    </a:cubicBezTo>
                    <a:cubicBezTo>
                      <a:pt x="843658" y="1587599"/>
                      <a:pt x="935231" y="1598294"/>
                      <a:pt x="1001405" y="1584257"/>
                    </a:cubicBezTo>
                    <a:cubicBezTo>
                      <a:pt x="1067579" y="1570220"/>
                      <a:pt x="1141105" y="1542815"/>
                      <a:pt x="1189900" y="1496026"/>
                    </a:cubicBezTo>
                    <a:cubicBezTo>
                      <a:pt x="1238695" y="1449237"/>
                      <a:pt x="1272116" y="1377716"/>
                      <a:pt x="1294174" y="1303521"/>
                    </a:cubicBezTo>
                    <a:cubicBezTo>
                      <a:pt x="1316232" y="1229326"/>
                      <a:pt x="1336952" y="1133073"/>
                      <a:pt x="1322247" y="1050857"/>
                    </a:cubicBezTo>
                    <a:cubicBezTo>
                      <a:pt x="1307542" y="968641"/>
                      <a:pt x="1245379" y="880410"/>
                      <a:pt x="1205942" y="810226"/>
                    </a:cubicBezTo>
                    <a:cubicBezTo>
                      <a:pt x="1166505" y="740042"/>
                      <a:pt x="1112363" y="711299"/>
                      <a:pt x="1085626" y="629752"/>
                    </a:cubicBezTo>
                    <a:cubicBezTo>
                      <a:pt x="1058889" y="548205"/>
                      <a:pt x="1063568" y="402489"/>
                      <a:pt x="1045521" y="320942"/>
                    </a:cubicBezTo>
                    <a:cubicBezTo>
                      <a:pt x="1027474" y="239395"/>
                      <a:pt x="1009426" y="188594"/>
                      <a:pt x="977342" y="140468"/>
                    </a:cubicBezTo>
                    <a:cubicBezTo>
                      <a:pt x="945258" y="92342"/>
                      <a:pt x="903816" y="53573"/>
                      <a:pt x="853016" y="32184"/>
                    </a:cubicBezTo>
                    <a:cubicBezTo>
                      <a:pt x="802216" y="10795"/>
                      <a:pt x="732700" y="-1237"/>
                      <a:pt x="664521" y="100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AF229268-E969-4B9D-908F-B303FC6E94DB}"/>
                  </a:ext>
                </a:extLst>
              </p:cNvPr>
              <p:cNvSpPr/>
              <p:nvPr/>
            </p:nvSpPr>
            <p:spPr>
              <a:xfrm>
                <a:off x="3780459" y="4216311"/>
                <a:ext cx="56374" cy="352926"/>
              </a:xfrm>
              <a:custGeom>
                <a:avLst/>
                <a:gdLst>
                  <a:gd name="connsiteX0" fmla="*/ 56374 w 56374"/>
                  <a:gd name="connsiteY0" fmla="*/ 352926 h 352926"/>
                  <a:gd name="connsiteX1" fmla="*/ 227 w 56374"/>
                  <a:gd name="connsiteY1" fmla="*/ 116305 h 352926"/>
                  <a:gd name="connsiteX2" fmla="*/ 40332 w 56374"/>
                  <a:gd name="connsiteY2" fmla="*/ 0 h 35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74" h="352926">
                    <a:moveTo>
                      <a:pt x="56374" y="352926"/>
                    </a:moveTo>
                    <a:cubicBezTo>
                      <a:pt x="29637" y="264026"/>
                      <a:pt x="2901" y="175126"/>
                      <a:pt x="227" y="116305"/>
                    </a:cubicBezTo>
                    <a:cubicBezTo>
                      <a:pt x="-2447" y="57484"/>
                      <a:pt x="18942" y="28742"/>
                      <a:pt x="40332" y="0"/>
                    </a:cubicBezTo>
                  </a:path>
                </a:pathLst>
              </a:custGeom>
              <a:noFill/>
              <a:ln w="19050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13" name="Group 112">
              <a:extLst>
                <a:ext uri="{FF2B5EF4-FFF2-40B4-BE49-F238E27FC236}">
                  <a16:creationId xmlns:a16="http://schemas.microsoft.com/office/drawing/2014/main" id="{6DD7797F-A40D-4BC5-AB99-4E0FEA040C96}"/>
                </a:ext>
              </a:extLst>
            </p:cNvPr>
            <p:cNvGrpSpPr/>
            <p:nvPr/>
          </p:nvGrpSpPr>
          <p:grpSpPr>
            <a:xfrm>
              <a:off x="6871753" y="2594216"/>
              <a:ext cx="450967" cy="612635"/>
              <a:chOff x="3154066" y="4216311"/>
              <a:chExt cx="1327187" cy="1956189"/>
            </a:xfrm>
          </p:grpSpPr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C09271E5-7024-42E7-96ED-F5EF02C0F1CD}"/>
                  </a:ext>
                </a:extLst>
              </p:cNvPr>
              <p:cNvSpPr/>
              <p:nvPr/>
            </p:nvSpPr>
            <p:spPr>
              <a:xfrm>
                <a:off x="3154066" y="4571989"/>
                <a:ext cx="1327187" cy="1600511"/>
              </a:xfrm>
              <a:custGeom>
                <a:avLst/>
                <a:gdLst>
                  <a:gd name="connsiteX0" fmla="*/ 664521 w 1327187"/>
                  <a:gd name="connsiteY0" fmla="*/ 100 h 1600511"/>
                  <a:gd name="connsiteX1" fmla="*/ 443942 w 1327187"/>
                  <a:gd name="connsiteY1" fmla="*/ 40205 h 1600511"/>
                  <a:gd name="connsiteX2" fmla="*/ 311595 w 1327187"/>
                  <a:gd name="connsiteY2" fmla="*/ 204636 h 1600511"/>
                  <a:gd name="connsiteX3" fmla="*/ 271489 w 1327187"/>
                  <a:gd name="connsiteY3" fmla="*/ 401152 h 1600511"/>
                  <a:gd name="connsiteX4" fmla="*/ 255447 w 1327187"/>
                  <a:gd name="connsiteY4" fmla="*/ 577615 h 1600511"/>
                  <a:gd name="connsiteX5" fmla="*/ 211331 w 1327187"/>
                  <a:gd name="connsiteY5" fmla="*/ 701942 h 1600511"/>
                  <a:gd name="connsiteX6" fmla="*/ 99037 w 1327187"/>
                  <a:gd name="connsiteY6" fmla="*/ 838300 h 1600511"/>
                  <a:gd name="connsiteX7" fmla="*/ 10805 w 1327187"/>
                  <a:gd name="connsiteY7" fmla="*/ 1034815 h 1600511"/>
                  <a:gd name="connsiteX8" fmla="*/ 18826 w 1327187"/>
                  <a:gd name="connsiteY8" fmla="*/ 1287479 h 1600511"/>
                  <a:gd name="connsiteX9" fmla="*/ 167216 w 1327187"/>
                  <a:gd name="connsiteY9" fmla="*/ 1516079 h 1600511"/>
                  <a:gd name="connsiteX10" fmla="*/ 484047 w 1327187"/>
                  <a:gd name="connsiteY10" fmla="*/ 1600300 h 1600511"/>
                  <a:gd name="connsiteX11" fmla="*/ 632437 w 1327187"/>
                  <a:gd name="connsiteY11" fmla="*/ 1540142 h 1600511"/>
                  <a:gd name="connsiteX12" fmla="*/ 696605 w 1327187"/>
                  <a:gd name="connsiteY12" fmla="*/ 1540142 h 1600511"/>
                  <a:gd name="connsiteX13" fmla="*/ 792858 w 1327187"/>
                  <a:gd name="connsiteY13" fmla="*/ 1580247 h 1600511"/>
                  <a:gd name="connsiteX14" fmla="*/ 1001405 w 1327187"/>
                  <a:gd name="connsiteY14" fmla="*/ 1584257 h 1600511"/>
                  <a:gd name="connsiteX15" fmla="*/ 1189900 w 1327187"/>
                  <a:gd name="connsiteY15" fmla="*/ 1496026 h 1600511"/>
                  <a:gd name="connsiteX16" fmla="*/ 1294174 w 1327187"/>
                  <a:gd name="connsiteY16" fmla="*/ 1303521 h 1600511"/>
                  <a:gd name="connsiteX17" fmla="*/ 1322247 w 1327187"/>
                  <a:gd name="connsiteY17" fmla="*/ 1050857 h 1600511"/>
                  <a:gd name="connsiteX18" fmla="*/ 1205942 w 1327187"/>
                  <a:gd name="connsiteY18" fmla="*/ 810226 h 1600511"/>
                  <a:gd name="connsiteX19" fmla="*/ 1085626 w 1327187"/>
                  <a:gd name="connsiteY19" fmla="*/ 629752 h 1600511"/>
                  <a:gd name="connsiteX20" fmla="*/ 1045521 w 1327187"/>
                  <a:gd name="connsiteY20" fmla="*/ 320942 h 1600511"/>
                  <a:gd name="connsiteX21" fmla="*/ 977342 w 1327187"/>
                  <a:gd name="connsiteY21" fmla="*/ 140468 h 1600511"/>
                  <a:gd name="connsiteX22" fmla="*/ 853016 w 1327187"/>
                  <a:gd name="connsiteY22" fmla="*/ 32184 h 1600511"/>
                  <a:gd name="connsiteX23" fmla="*/ 664521 w 1327187"/>
                  <a:gd name="connsiteY23" fmla="*/ 100 h 160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27187" h="1600511">
                    <a:moveTo>
                      <a:pt x="664521" y="100"/>
                    </a:moveTo>
                    <a:cubicBezTo>
                      <a:pt x="596342" y="1437"/>
                      <a:pt x="502763" y="6116"/>
                      <a:pt x="443942" y="40205"/>
                    </a:cubicBezTo>
                    <a:cubicBezTo>
                      <a:pt x="385121" y="74294"/>
                      <a:pt x="340337" y="144478"/>
                      <a:pt x="311595" y="204636"/>
                    </a:cubicBezTo>
                    <a:cubicBezTo>
                      <a:pt x="282853" y="264794"/>
                      <a:pt x="280847" y="338989"/>
                      <a:pt x="271489" y="401152"/>
                    </a:cubicBezTo>
                    <a:cubicBezTo>
                      <a:pt x="262131" y="463315"/>
                      <a:pt x="265473" y="527483"/>
                      <a:pt x="255447" y="577615"/>
                    </a:cubicBezTo>
                    <a:cubicBezTo>
                      <a:pt x="245421" y="627747"/>
                      <a:pt x="237399" y="658495"/>
                      <a:pt x="211331" y="701942"/>
                    </a:cubicBezTo>
                    <a:cubicBezTo>
                      <a:pt x="185263" y="745389"/>
                      <a:pt x="132458" y="782821"/>
                      <a:pt x="99037" y="838300"/>
                    </a:cubicBezTo>
                    <a:cubicBezTo>
                      <a:pt x="65616" y="893779"/>
                      <a:pt x="24173" y="959952"/>
                      <a:pt x="10805" y="1034815"/>
                    </a:cubicBezTo>
                    <a:cubicBezTo>
                      <a:pt x="-2563" y="1109678"/>
                      <a:pt x="-7243" y="1207268"/>
                      <a:pt x="18826" y="1287479"/>
                    </a:cubicBezTo>
                    <a:cubicBezTo>
                      <a:pt x="44895" y="1367690"/>
                      <a:pt x="89679" y="1463942"/>
                      <a:pt x="167216" y="1516079"/>
                    </a:cubicBezTo>
                    <a:cubicBezTo>
                      <a:pt x="244753" y="1568216"/>
                      <a:pt x="406510" y="1596290"/>
                      <a:pt x="484047" y="1600300"/>
                    </a:cubicBezTo>
                    <a:cubicBezTo>
                      <a:pt x="561584" y="1604310"/>
                      <a:pt x="597011" y="1550168"/>
                      <a:pt x="632437" y="1540142"/>
                    </a:cubicBezTo>
                    <a:cubicBezTo>
                      <a:pt x="667863" y="1530116"/>
                      <a:pt x="669868" y="1533458"/>
                      <a:pt x="696605" y="1540142"/>
                    </a:cubicBezTo>
                    <a:cubicBezTo>
                      <a:pt x="723342" y="1546826"/>
                      <a:pt x="742058" y="1572895"/>
                      <a:pt x="792858" y="1580247"/>
                    </a:cubicBezTo>
                    <a:cubicBezTo>
                      <a:pt x="843658" y="1587599"/>
                      <a:pt x="935231" y="1598294"/>
                      <a:pt x="1001405" y="1584257"/>
                    </a:cubicBezTo>
                    <a:cubicBezTo>
                      <a:pt x="1067579" y="1570220"/>
                      <a:pt x="1141105" y="1542815"/>
                      <a:pt x="1189900" y="1496026"/>
                    </a:cubicBezTo>
                    <a:cubicBezTo>
                      <a:pt x="1238695" y="1449237"/>
                      <a:pt x="1272116" y="1377716"/>
                      <a:pt x="1294174" y="1303521"/>
                    </a:cubicBezTo>
                    <a:cubicBezTo>
                      <a:pt x="1316232" y="1229326"/>
                      <a:pt x="1336952" y="1133073"/>
                      <a:pt x="1322247" y="1050857"/>
                    </a:cubicBezTo>
                    <a:cubicBezTo>
                      <a:pt x="1307542" y="968641"/>
                      <a:pt x="1245379" y="880410"/>
                      <a:pt x="1205942" y="810226"/>
                    </a:cubicBezTo>
                    <a:cubicBezTo>
                      <a:pt x="1166505" y="740042"/>
                      <a:pt x="1112363" y="711299"/>
                      <a:pt x="1085626" y="629752"/>
                    </a:cubicBezTo>
                    <a:cubicBezTo>
                      <a:pt x="1058889" y="548205"/>
                      <a:pt x="1063568" y="402489"/>
                      <a:pt x="1045521" y="320942"/>
                    </a:cubicBezTo>
                    <a:cubicBezTo>
                      <a:pt x="1027474" y="239395"/>
                      <a:pt x="1009426" y="188594"/>
                      <a:pt x="977342" y="140468"/>
                    </a:cubicBezTo>
                    <a:cubicBezTo>
                      <a:pt x="945258" y="92342"/>
                      <a:pt x="903816" y="53573"/>
                      <a:pt x="853016" y="32184"/>
                    </a:cubicBezTo>
                    <a:cubicBezTo>
                      <a:pt x="802216" y="10795"/>
                      <a:pt x="732700" y="-1237"/>
                      <a:pt x="664521" y="100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44291B5B-735B-4530-AC4D-930972A9C05B}"/>
                  </a:ext>
                </a:extLst>
              </p:cNvPr>
              <p:cNvSpPr/>
              <p:nvPr/>
            </p:nvSpPr>
            <p:spPr>
              <a:xfrm>
                <a:off x="3780459" y="4216311"/>
                <a:ext cx="56374" cy="352926"/>
              </a:xfrm>
              <a:custGeom>
                <a:avLst/>
                <a:gdLst>
                  <a:gd name="connsiteX0" fmla="*/ 56374 w 56374"/>
                  <a:gd name="connsiteY0" fmla="*/ 352926 h 352926"/>
                  <a:gd name="connsiteX1" fmla="*/ 227 w 56374"/>
                  <a:gd name="connsiteY1" fmla="*/ 116305 h 352926"/>
                  <a:gd name="connsiteX2" fmla="*/ 40332 w 56374"/>
                  <a:gd name="connsiteY2" fmla="*/ 0 h 35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74" h="352926">
                    <a:moveTo>
                      <a:pt x="56374" y="352926"/>
                    </a:moveTo>
                    <a:cubicBezTo>
                      <a:pt x="29637" y="264026"/>
                      <a:pt x="2901" y="175126"/>
                      <a:pt x="227" y="116305"/>
                    </a:cubicBezTo>
                    <a:cubicBezTo>
                      <a:pt x="-2447" y="57484"/>
                      <a:pt x="18942" y="28742"/>
                      <a:pt x="40332" y="0"/>
                    </a:cubicBezTo>
                  </a:path>
                </a:pathLst>
              </a:custGeom>
              <a:noFill/>
              <a:ln w="19050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C5B7A4A8-52C3-4280-A7CF-B5FEB1F180DF}"/>
                </a:ext>
              </a:extLst>
            </p:cNvPr>
            <p:cNvGrpSpPr/>
            <p:nvPr/>
          </p:nvGrpSpPr>
          <p:grpSpPr>
            <a:xfrm>
              <a:off x="6579620" y="1778215"/>
              <a:ext cx="4746970" cy="2293902"/>
              <a:chOff x="1024869" y="2013458"/>
              <a:chExt cx="2160000" cy="1080000"/>
            </a:xfrm>
          </p:grpSpPr>
          <p:sp>
            <p:nvSpPr>
              <p:cNvPr id="115" name="Flowchart: Delay 114">
                <a:extLst>
                  <a:ext uri="{FF2B5EF4-FFF2-40B4-BE49-F238E27FC236}">
                    <a16:creationId xmlns:a16="http://schemas.microsoft.com/office/drawing/2014/main" id="{BDB546DF-2D2C-4D88-8120-2A330FA29A2A}"/>
                  </a:ext>
                </a:extLst>
              </p:cNvPr>
              <p:cNvSpPr/>
              <p:nvPr/>
            </p:nvSpPr>
            <p:spPr>
              <a:xfrm rot="5400000">
                <a:off x="1330984" y="2381480"/>
                <a:ext cx="94062" cy="706292"/>
              </a:xfrm>
              <a:prstGeom prst="flowChartDelay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C441D5B2-2C7E-4409-BE7E-CA88AB780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85016" y="2077567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55765B65-D6FF-498A-8357-6D21DD2429B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378016" y="2075610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Rectangle: Top Corners Rounded 117">
                <a:extLst>
                  <a:ext uri="{FF2B5EF4-FFF2-40B4-BE49-F238E27FC236}">
                    <a16:creationId xmlns:a16="http://schemas.microsoft.com/office/drawing/2014/main" id="{545A294E-A5AC-4A8D-9C3E-838102EEFBD1}"/>
                  </a:ext>
                </a:extLst>
              </p:cNvPr>
              <p:cNvSpPr/>
              <p:nvPr/>
            </p:nvSpPr>
            <p:spPr>
              <a:xfrm>
                <a:off x="1890405" y="2968578"/>
                <a:ext cx="429787" cy="124880"/>
              </a:xfrm>
              <a:prstGeom prst="round2SameRect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Rectangle: Top Corners Rounded 118">
                <a:extLst>
                  <a:ext uri="{FF2B5EF4-FFF2-40B4-BE49-F238E27FC236}">
                    <a16:creationId xmlns:a16="http://schemas.microsoft.com/office/drawing/2014/main" id="{FB60E281-6866-45D0-9C76-07CCB4F2D3D4}"/>
                  </a:ext>
                </a:extLst>
              </p:cNvPr>
              <p:cNvSpPr/>
              <p:nvPr/>
            </p:nvSpPr>
            <p:spPr>
              <a:xfrm>
                <a:off x="2073970" y="2013458"/>
                <a:ext cx="62659" cy="967823"/>
              </a:xfrm>
              <a:prstGeom prst="round2SameRect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0" name="Rectangle: Rounded Corners 119">
                <a:extLst>
                  <a:ext uri="{FF2B5EF4-FFF2-40B4-BE49-F238E27FC236}">
                    <a16:creationId xmlns:a16="http://schemas.microsoft.com/office/drawing/2014/main" id="{E8665D9C-E204-4DEA-8927-98BF7452FE19}"/>
                  </a:ext>
                </a:extLst>
              </p:cNvPr>
              <p:cNvSpPr/>
              <p:nvPr/>
            </p:nvSpPr>
            <p:spPr>
              <a:xfrm>
                <a:off x="1356579" y="2041769"/>
                <a:ext cx="1504256" cy="39649"/>
              </a:xfrm>
              <a:prstGeom prst="roundRect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1" name="Flowchart: Delay 120">
                <a:extLst>
                  <a:ext uri="{FF2B5EF4-FFF2-40B4-BE49-F238E27FC236}">
                    <a16:creationId xmlns:a16="http://schemas.microsoft.com/office/drawing/2014/main" id="{8133BCE5-D306-406E-B366-93C087F8891F}"/>
                  </a:ext>
                </a:extLst>
              </p:cNvPr>
              <p:cNvSpPr/>
              <p:nvPr/>
            </p:nvSpPr>
            <p:spPr>
              <a:xfrm rot="5400000">
                <a:off x="2784692" y="2381481"/>
                <a:ext cx="94062" cy="706292"/>
              </a:xfrm>
              <a:prstGeom prst="flowChartDelay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cxnSp>
            <p:nvCxnSpPr>
              <p:cNvPr id="122" name="Straight Connector 121">
                <a:extLst>
                  <a:ext uri="{FF2B5EF4-FFF2-40B4-BE49-F238E27FC236}">
                    <a16:creationId xmlns:a16="http://schemas.microsoft.com/office/drawing/2014/main" id="{EF2992FF-2A05-4D7F-9C3D-1750C6F4E57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538723" y="2078696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Straight Connector 122">
                <a:extLst>
                  <a:ext uri="{FF2B5EF4-FFF2-40B4-BE49-F238E27FC236}">
                    <a16:creationId xmlns:a16="http://schemas.microsoft.com/office/drawing/2014/main" id="{663789B2-A8B2-45A6-AF1E-F02B3D696CD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831723" y="2076739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891461450"/>
      </p:ext>
    </p:extLst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40: Balancing scales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B1CB6A55-9B95-4C61-86E6-27A1A073302F}"/>
              </a:ext>
            </a:extLst>
          </p:cNvPr>
          <p:cNvSpPr/>
          <p:nvPr/>
        </p:nvSpPr>
        <p:spPr>
          <a:xfrm>
            <a:off x="8092833" y="646030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3</a:t>
            </a:r>
            <a:endParaRPr lang="en-GB" sz="2000" dirty="0">
              <a:solidFill>
                <a:srgbClr val="C00000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452FA0A-A7D7-41E6-8089-A68E68B4776C}"/>
              </a:ext>
            </a:extLst>
          </p:cNvPr>
          <p:cNvGrpSpPr/>
          <p:nvPr/>
        </p:nvGrpSpPr>
        <p:grpSpPr>
          <a:xfrm>
            <a:off x="6489268" y="1792982"/>
            <a:ext cx="4829777" cy="2272249"/>
            <a:chOff x="613123" y="1792982"/>
            <a:chExt cx="4829777" cy="2272249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C0E8591B-D736-404D-B631-16A21563E8D6}"/>
                </a:ext>
              </a:extLst>
            </p:cNvPr>
            <p:cNvGrpSpPr/>
            <p:nvPr/>
          </p:nvGrpSpPr>
          <p:grpSpPr>
            <a:xfrm>
              <a:off x="4076373" y="2683744"/>
              <a:ext cx="346787" cy="522314"/>
              <a:chOff x="1590471" y="4323184"/>
              <a:chExt cx="1093170" cy="1531271"/>
            </a:xfrm>
          </p:grpSpPr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2A621C1B-6FDE-4EF2-8C3A-7816524C2BB6}"/>
                  </a:ext>
                </a:extLst>
              </p:cNvPr>
              <p:cNvSpPr/>
              <p:nvPr/>
            </p:nvSpPr>
            <p:spPr>
              <a:xfrm>
                <a:off x="1590471" y="4932391"/>
                <a:ext cx="1093170" cy="922064"/>
              </a:xfrm>
              <a:custGeom>
                <a:avLst/>
                <a:gdLst>
                  <a:gd name="connsiteX0" fmla="*/ 549349 w 1093170"/>
                  <a:gd name="connsiteY0" fmla="*/ 43936 h 922064"/>
                  <a:gd name="connsiteX1" fmla="*/ 804386 w 1093170"/>
                  <a:gd name="connsiteY1" fmla="*/ 393 h 922064"/>
                  <a:gd name="connsiteX2" fmla="*/ 990998 w 1093170"/>
                  <a:gd name="connsiteY2" fmla="*/ 75038 h 922064"/>
                  <a:gd name="connsiteX3" fmla="*/ 1090525 w 1093170"/>
                  <a:gd name="connsiteY3" fmla="*/ 305193 h 922064"/>
                  <a:gd name="connsiteX4" fmla="*/ 1046982 w 1093170"/>
                  <a:gd name="connsiteY4" fmla="*/ 628654 h 922064"/>
                  <a:gd name="connsiteX5" fmla="*/ 866590 w 1093170"/>
                  <a:gd name="connsiteY5" fmla="*/ 833927 h 922064"/>
                  <a:gd name="connsiteX6" fmla="*/ 661317 w 1093170"/>
                  <a:gd name="connsiteY6" fmla="*/ 908572 h 922064"/>
                  <a:gd name="connsiteX7" fmla="*/ 418721 w 1093170"/>
                  <a:gd name="connsiteY7" fmla="*/ 908572 h 922064"/>
                  <a:gd name="connsiteX8" fmla="*/ 163684 w 1093170"/>
                  <a:gd name="connsiteY8" fmla="*/ 771723 h 922064"/>
                  <a:gd name="connsiteX9" fmla="*/ 8174 w 1093170"/>
                  <a:gd name="connsiteY9" fmla="*/ 473144 h 922064"/>
                  <a:gd name="connsiteX10" fmla="*/ 39276 w 1093170"/>
                  <a:gd name="connsiteY10" fmla="*/ 174564 h 922064"/>
                  <a:gd name="connsiteX11" fmla="*/ 188566 w 1093170"/>
                  <a:gd name="connsiteY11" fmla="*/ 19054 h 922064"/>
                  <a:gd name="connsiteX12" fmla="*/ 424941 w 1093170"/>
                  <a:gd name="connsiteY12" fmla="*/ 6613 h 922064"/>
                  <a:gd name="connsiteX13" fmla="*/ 549349 w 1093170"/>
                  <a:gd name="connsiteY13" fmla="*/ 43936 h 922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93170" h="922064">
                    <a:moveTo>
                      <a:pt x="549349" y="43936"/>
                    </a:moveTo>
                    <a:cubicBezTo>
                      <a:pt x="612590" y="42899"/>
                      <a:pt x="730778" y="-4791"/>
                      <a:pt x="804386" y="393"/>
                    </a:cubicBezTo>
                    <a:cubicBezTo>
                      <a:pt x="877994" y="5577"/>
                      <a:pt x="943308" y="24238"/>
                      <a:pt x="990998" y="75038"/>
                    </a:cubicBezTo>
                    <a:cubicBezTo>
                      <a:pt x="1038688" y="125838"/>
                      <a:pt x="1081194" y="212924"/>
                      <a:pt x="1090525" y="305193"/>
                    </a:cubicBezTo>
                    <a:cubicBezTo>
                      <a:pt x="1099856" y="397462"/>
                      <a:pt x="1084304" y="540532"/>
                      <a:pt x="1046982" y="628654"/>
                    </a:cubicBezTo>
                    <a:cubicBezTo>
                      <a:pt x="1009660" y="716776"/>
                      <a:pt x="930867" y="787274"/>
                      <a:pt x="866590" y="833927"/>
                    </a:cubicBezTo>
                    <a:cubicBezTo>
                      <a:pt x="802313" y="880580"/>
                      <a:pt x="735962" y="896131"/>
                      <a:pt x="661317" y="908572"/>
                    </a:cubicBezTo>
                    <a:cubicBezTo>
                      <a:pt x="586672" y="921013"/>
                      <a:pt x="501660" y="931380"/>
                      <a:pt x="418721" y="908572"/>
                    </a:cubicBezTo>
                    <a:cubicBezTo>
                      <a:pt x="335782" y="885764"/>
                      <a:pt x="232108" y="844294"/>
                      <a:pt x="163684" y="771723"/>
                    </a:cubicBezTo>
                    <a:cubicBezTo>
                      <a:pt x="95259" y="699152"/>
                      <a:pt x="28909" y="572670"/>
                      <a:pt x="8174" y="473144"/>
                    </a:cubicBezTo>
                    <a:cubicBezTo>
                      <a:pt x="-12561" y="373618"/>
                      <a:pt x="9211" y="250246"/>
                      <a:pt x="39276" y="174564"/>
                    </a:cubicBezTo>
                    <a:cubicBezTo>
                      <a:pt x="69341" y="98882"/>
                      <a:pt x="124289" y="47046"/>
                      <a:pt x="188566" y="19054"/>
                    </a:cubicBezTo>
                    <a:cubicBezTo>
                      <a:pt x="252843" y="-8938"/>
                      <a:pt x="362737" y="2466"/>
                      <a:pt x="424941" y="6613"/>
                    </a:cubicBezTo>
                    <a:cubicBezTo>
                      <a:pt x="487145" y="10760"/>
                      <a:pt x="486108" y="44973"/>
                      <a:pt x="549349" y="43936"/>
                    </a:cubicBezTo>
                    <a:close/>
                  </a:path>
                </a:pathLst>
              </a:custGeom>
              <a:solidFill>
                <a:srgbClr val="C00000"/>
              </a:solidFill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26B23DD4-3ECD-4490-A4A1-45CF36BBD1F6}"/>
                  </a:ext>
                </a:extLst>
              </p:cNvPr>
              <p:cNvSpPr/>
              <p:nvPr/>
            </p:nvSpPr>
            <p:spPr>
              <a:xfrm>
                <a:off x="2139820" y="4323184"/>
                <a:ext cx="58489" cy="646922"/>
              </a:xfrm>
              <a:custGeom>
                <a:avLst/>
                <a:gdLst>
                  <a:gd name="connsiteX0" fmla="*/ 0 w 58489"/>
                  <a:gd name="connsiteY0" fmla="*/ 646922 h 646922"/>
                  <a:gd name="connsiteX1" fmla="*/ 55984 w 58489"/>
                  <a:gd name="connsiteY1" fmla="*/ 273698 h 646922"/>
                  <a:gd name="connsiteX2" fmla="*/ 43543 w 58489"/>
                  <a:gd name="connsiteY2" fmla="*/ 0 h 64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89" h="646922">
                    <a:moveTo>
                      <a:pt x="0" y="646922"/>
                    </a:moveTo>
                    <a:cubicBezTo>
                      <a:pt x="24363" y="514220"/>
                      <a:pt x="48727" y="381518"/>
                      <a:pt x="55984" y="273698"/>
                    </a:cubicBezTo>
                    <a:cubicBezTo>
                      <a:pt x="63241" y="165878"/>
                      <a:pt x="53392" y="82939"/>
                      <a:pt x="43543" y="0"/>
                    </a:cubicBezTo>
                  </a:path>
                </a:pathLst>
              </a:custGeom>
              <a:noFill/>
              <a:ln w="15875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6EFCBE61-1D56-4B13-BDC8-698BF32C7C1E}"/>
                </a:ext>
              </a:extLst>
            </p:cNvPr>
            <p:cNvGrpSpPr/>
            <p:nvPr/>
          </p:nvGrpSpPr>
          <p:grpSpPr>
            <a:xfrm>
              <a:off x="4510470" y="2694685"/>
              <a:ext cx="346787" cy="522314"/>
              <a:chOff x="1590471" y="4323184"/>
              <a:chExt cx="1093170" cy="1531271"/>
            </a:xfrm>
          </p:grpSpPr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EA730D8C-D916-4687-BD66-578AE70C50F1}"/>
                  </a:ext>
                </a:extLst>
              </p:cNvPr>
              <p:cNvSpPr/>
              <p:nvPr/>
            </p:nvSpPr>
            <p:spPr>
              <a:xfrm>
                <a:off x="1590471" y="4932391"/>
                <a:ext cx="1093170" cy="922064"/>
              </a:xfrm>
              <a:custGeom>
                <a:avLst/>
                <a:gdLst>
                  <a:gd name="connsiteX0" fmla="*/ 549349 w 1093170"/>
                  <a:gd name="connsiteY0" fmla="*/ 43936 h 922064"/>
                  <a:gd name="connsiteX1" fmla="*/ 804386 w 1093170"/>
                  <a:gd name="connsiteY1" fmla="*/ 393 h 922064"/>
                  <a:gd name="connsiteX2" fmla="*/ 990998 w 1093170"/>
                  <a:gd name="connsiteY2" fmla="*/ 75038 h 922064"/>
                  <a:gd name="connsiteX3" fmla="*/ 1090525 w 1093170"/>
                  <a:gd name="connsiteY3" fmla="*/ 305193 h 922064"/>
                  <a:gd name="connsiteX4" fmla="*/ 1046982 w 1093170"/>
                  <a:gd name="connsiteY4" fmla="*/ 628654 h 922064"/>
                  <a:gd name="connsiteX5" fmla="*/ 866590 w 1093170"/>
                  <a:gd name="connsiteY5" fmla="*/ 833927 h 922064"/>
                  <a:gd name="connsiteX6" fmla="*/ 661317 w 1093170"/>
                  <a:gd name="connsiteY6" fmla="*/ 908572 h 922064"/>
                  <a:gd name="connsiteX7" fmla="*/ 418721 w 1093170"/>
                  <a:gd name="connsiteY7" fmla="*/ 908572 h 922064"/>
                  <a:gd name="connsiteX8" fmla="*/ 163684 w 1093170"/>
                  <a:gd name="connsiteY8" fmla="*/ 771723 h 922064"/>
                  <a:gd name="connsiteX9" fmla="*/ 8174 w 1093170"/>
                  <a:gd name="connsiteY9" fmla="*/ 473144 h 922064"/>
                  <a:gd name="connsiteX10" fmla="*/ 39276 w 1093170"/>
                  <a:gd name="connsiteY10" fmla="*/ 174564 h 922064"/>
                  <a:gd name="connsiteX11" fmla="*/ 188566 w 1093170"/>
                  <a:gd name="connsiteY11" fmla="*/ 19054 h 922064"/>
                  <a:gd name="connsiteX12" fmla="*/ 424941 w 1093170"/>
                  <a:gd name="connsiteY12" fmla="*/ 6613 h 922064"/>
                  <a:gd name="connsiteX13" fmla="*/ 549349 w 1093170"/>
                  <a:gd name="connsiteY13" fmla="*/ 43936 h 922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93170" h="922064">
                    <a:moveTo>
                      <a:pt x="549349" y="43936"/>
                    </a:moveTo>
                    <a:cubicBezTo>
                      <a:pt x="612590" y="42899"/>
                      <a:pt x="730778" y="-4791"/>
                      <a:pt x="804386" y="393"/>
                    </a:cubicBezTo>
                    <a:cubicBezTo>
                      <a:pt x="877994" y="5577"/>
                      <a:pt x="943308" y="24238"/>
                      <a:pt x="990998" y="75038"/>
                    </a:cubicBezTo>
                    <a:cubicBezTo>
                      <a:pt x="1038688" y="125838"/>
                      <a:pt x="1081194" y="212924"/>
                      <a:pt x="1090525" y="305193"/>
                    </a:cubicBezTo>
                    <a:cubicBezTo>
                      <a:pt x="1099856" y="397462"/>
                      <a:pt x="1084304" y="540532"/>
                      <a:pt x="1046982" y="628654"/>
                    </a:cubicBezTo>
                    <a:cubicBezTo>
                      <a:pt x="1009660" y="716776"/>
                      <a:pt x="930867" y="787274"/>
                      <a:pt x="866590" y="833927"/>
                    </a:cubicBezTo>
                    <a:cubicBezTo>
                      <a:pt x="802313" y="880580"/>
                      <a:pt x="735962" y="896131"/>
                      <a:pt x="661317" y="908572"/>
                    </a:cubicBezTo>
                    <a:cubicBezTo>
                      <a:pt x="586672" y="921013"/>
                      <a:pt x="501660" y="931380"/>
                      <a:pt x="418721" y="908572"/>
                    </a:cubicBezTo>
                    <a:cubicBezTo>
                      <a:pt x="335782" y="885764"/>
                      <a:pt x="232108" y="844294"/>
                      <a:pt x="163684" y="771723"/>
                    </a:cubicBezTo>
                    <a:cubicBezTo>
                      <a:pt x="95259" y="699152"/>
                      <a:pt x="28909" y="572670"/>
                      <a:pt x="8174" y="473144"/>
                    </a:cubicBezTo>
                    <a:cubicBezTo>
                      <a:pt x="-12561" y="373618"/>
                      <a:pt x="9211" y="250246"/>
                      <a:pt x="39276" y="174564"/>
                    </a:cubicBezTo>
                    <a:cubicBezTo>
                      <a:pt x="69341" y="98882"/>
                      <a:pt x="124289" y="47046"/>
                      <a:pt x="188566" y="19054"/>
                    </a:cubicBezTo>
                    <a:cubicBezTo>
                      <a:pt x="252843" y="-8938"/>
                      <a:pt x="362737" y="2466"/>
                      <a:pt x="424941" y="6613"/>
                    </a:cubicBezTo>
                    <a:cubicBezTo>
                      <a:pt x="487145" y="10760"/>
                      <a:pt x="486108" y="44973"/>
                      <a:pt x="549349" y="43936"/>
                    </a:cubicBezTo>
                    <a:close/>
                  </a:path>
                </a:pathLst>
              </a:custGeom>
              <a:solidFill>
                <a:srgbClr val="C00000"/>
              </a:solidFill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40E00702-242F-426A-8B9A-72979AF438F1}"/>
                  </a:ext>
                </a:extLst>
              </p:cNvPr>
              <p:cNvSpPr/>
              <p:nvPr/>
            </p:nvSpPr>
            <p:spPr>
              <a:xfrm>
                <a:off x="2139820" y="4323184"/>
                <a:ext cx="58489" cy="646922"/>
              </a:xfrm>
              <a:custGeom>
                <a:avLst/>
                <a:gdLst>
                  <a:gd name="connsiteX0" fmla="*/ 0 w 58489"/>
                  <a:gd name="connsiteY0" fmla="*/ 646922 h 646922"/>
                  <a:gd name="connsiteX1" fmla="*/ 55984 w 58489"/>
                  <a:gd name="connsiteY1" fmla="*/ 273698 h 646922"/>
                  <a:gd name="connsiteX2" fmla="*/ 43543 w 58489"/>
                  <a:gd name="connsiteY2" fmla="*/ 0 h 64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89" h="646922">
                    <a:moveTo>
                      <a:pt x="0" y="646922"/>
                    </a:moveTo>
                    <a:cubicBezTo>
                      <a:pt x="24363" y="514220"/>
                      <a:pt x="48727" y="381518"/>
                      <a:pt x="55984" y="273698"/>
                    </a:cubicBezTo>
                    <a:cubicBezTo>
                      <a:pt x="63241" y="165878"/>
                      <a:pt x="53392" y="82939"/>
                      <a:pt x="43543" y="0"/>
                    </a:cubicBezTo>
                  </a:path>
                </a:pathLst>
              </a:custGeom>
              <a:noFill/>
              <a:ln w="15875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6DD0A38D-A48E-47DD-BC3D-2F8955F98911}"/>
                </a:ext>
              </a:extLst>
            </p:cNvPr>
            <p:cNvGrpSpPr/>
            <p:nvPr/>
          </p:nvGrpSpPr>
          <p:grpSpPr>
            <a:xfrm>
              <a:off x="4931362" y="2686377"/>
              <a:ext cx="346787" cy="522314"/>
              <a:chOff x="1590471" y="4323184"/>
              <a:chExt cx="1093170" cy="1531271"/>
            </a:xfrm>
          </p:grpSpPr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70B64B57-9075-4C4E-9684-35BAA81DA55F}"/>
                  </a:ext>
                </a:extLst>
              </p:cNvPr>
              <p:cNvSpPr/>
              <p:nvPr/>
            </p:nvSpPr>
            <p:spPr>
              <a:xfrm>
                <a:off x="1590471" y="4932391"/>
                <a:ext cx="1093170" cy="922064"/>
              </a:xfrm>
              <a:custGeom>
                <a:avLst/>
                <a:gdLst>
                  <a:gd name="connsiteX0" fmla="*/ 549349 w 1093170"/>
                  <a:gd name="connsiteY0" fmla="*/ 43936 h 922064"/>
                  <a:gd name="connsiteX1" fmla="*/ 804386 w 1093170"/>
                  <a:gd name="connsiteY1" fmla="*/ 393 h 922064"/>
                  <a:gd name="connsiteX2" fmla="*/ 990998 w 1093170"/>
                  <a:gd name="connsiteY2" fmla="*/ 75038 h 922064"/>
                  <a:gd name="connsiteX3" fmla="*/ 1090525 w 1093170"/>
                  <a:gd name="connsiteY3" fmla="*/ 305193 h 922064"/>
                  <a:gd name="connsiteX4" fmla="*/ 1046982 w 1093170"/>
                  <a:gd name="connsiteY4" fmla="*/ 628654 h 922064"/>
                  <a:gd name="connsiteX5" fmla="*/ 866590 w 1093170"/>
                  <a:gd name="connsiteY5" fmla="*/ 833927 h 922064"/>
                  <a:gd name="connsiteX6" fmla="*/ 661317 w 1093170"/>
                  <a:gd name="connsiteY6" fmla="*/ 908572 h 922064"/>
                  <a:gd name="connsiteX7" fmla="*/ 418721 w 1093170"/>
                  <a:gd name="connsiteY7" fmla="*/ 908572 h 922064"/>
                  <a:gd name="connsiteX8" fmla="*/ 163684 w 1093170"/>
                  <a:gd name="connsiteY8" fmla="*/ 771723 h 922064"/>
                  <a:gd name="connsiteX9" fmla="*/ 8174 w 1093170"/>
                  <a:gd name="connsiteY9" fmla="*/ 473144 h 922064"/>
                  <a:gd name="connsiteX10" fmla="*/ 39276 w 1093170"/>
                  <a:gd name="connsiteY10" fmla="*/ 174564 h 922064"/>
                  <a:gd name="connsiteX11" fmla="*/ 188566 w 1093170"/>
                  <a:gd name="connsiteY11" fmla="*/ 19054 h 922064"/>
                  <a:gd name="connsiteX12" fmla="*/ 424941 w 1093170"/>
                  <a:gd name="connsiteY12" fmla="*/ 6613 h 922064"/>
                  <a:gd name="connsiteX13" fmla="*/ 549349 w 1093170"/>
                  <a:gd name="connsiteY13" fmla="*/ 43936 h 922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93170" h="922064">
                    <a:moveTo>
                      <a:pt x="549349" y="43936"/>
                    </a:moveTo>
                    <a:cubicBezTo>
                      <a:pt x="612590" y="42899"/>
                      <a:pt x="730778" y="-4791"/>
                      <a:pt x="804386" y="393"/>
                    </a:cubicBezTo>
                    <a:cubicBezTo>
                      <a:pt x="877994" y="5577"/>
                      <a:pt x="943308" y="24238"/>
                      <a:pt x="990998" y="75038"/>
                    </a:cubicBezTo>
                    <a:cubicBezTo>
                      <a:pt x="1038688" y="125838"/>
                      <a:pt x="1081194" y="212924"/>
                      <a:pt x="1090525" y="305193"/>
                    </a:cubicBezTo>
                    <a:cubicBezTo>
                      <a:pt x="1099856" y="397462"/>
                      <a:pt x="1084304" y="540532"/>
                      <a:pt x="1046982" y="628654"/>
                    </a:cubicBezTo>
                    <a:cubicBezTo>
                      <a:pt x="1009660" y="716776"/>
                      <a:pt x="930867" y="787274"/>
                      <a:pt x="866590" y="833927"/>
                    </a:cubicBezTo>
                    <a:cubicBezTo>
                      <a:pt x="802313" y="880580"/>
                      <a:pt x="735962" y="896131"/>
                      <a:pt x="661317" y="908572"/>
                    </a:cubicBezTo>
                    <a:cubicBezTo>
                      <a:pt x="586672" y="921013"/>
                      <a:pt x="501660" y="931380"/>
                      <a:pt x="418721" y="908572"/>
                    </a:cubicBezTo>
                    <a:cubicBezTo>
                      <a:pt x="335782" y="885764"/>
                      <a:pt x="232108" y="844294"/>
                      <a:pt x="163684" y="771723"/>
                    </a:cubicBezTo>
                    <a:cubicBezTo>
                      <a:pt x="95259" y="699152"/>
                      <a:pt x="28909" y="572670"/>
                      <a:pt x="8174" y="473144"/>
                    </a:cubicBezTo>
                    <a:cubicBezTo>
                      <a:pt x="-12561" y="373618"/>
                      <a:pt x="9211" y="250246"/>
                      <a:pt x="39276" y="174564"/>
                    </a:cubicBezTo>
                    <a:cubicBezTo>
                      <a:pt x="69341" y="98882"/>
                      <a:pt x="124289" y="47046"/>
                      <a:pt x="188566" y="19054"/>
                    </a:cubicBezTo>
                    <a:cubicBezTo>
                      <a:pt x="252843" y="-8938"/>
                      <a:pt x="362737" y="2466"/>
                      <a:pt x="424941" y="6613"/>
                    </a:cubicBezTo>
                    <a:cubicBezTo>
                      <a:pt x="487145" y="10760"/>
                      <a:pt x="486108" y="44973"/>
                      <a:pt x="549349" y="43936"/>
                    </a:cubicBezTo>
                    <a:close/>
                  </a:path>
                </a:pathLst>
              </a:custGeom>
              <a:solidFill>
                <a:srgbClr val="C00000"/>
              </a:solidFill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046E5402-0F10-4126-95A9-5D6D5206307A}"/>
                  </a:ext>
                </a:extLst>
              </p:cNvPr>
              <p:cNvSpPr/>
              <p:nvPr/>
            </p:nvSpPr>
            <p:spPr>
              <a:xfrm>
                <a:off x="2139820" y="4323184"/>
                <a:ext cx="58489" cy="646922"/>
              </a:xfrm>
              <a:custGeom>
                <a:avLst/>
                <a:gdLst>
                  <a:gd name="connsiteX0" fmla="*/ 0 w 58489"/>
                  <a:gd name="connsiteY0" fmla="*/ 646922 h 646922"/>
                  <a:gd name="connsiteX1" fmla="*/ 55984 w 58489"/>
                  <a:gd name="connsiteY1" fmla="*/ 273698 h 646922"/>
                  <a:gd name="connsiteX2" fmla="*/ 43543 w 58489"/>
                  <a:gd name="connsiteY2" fmla="*/ 0 h 64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89" h="646922">
                    <a:moveTo>
                      <a:pt x="0" y="646922"/>
                    </a:moveTo>
                    <a:cubicBezTo>
                      <a:pt x="24363" y="514220"/>
                      <a:pt x="48727" y="381518"/>
                      <a:pt x="55984" y="273698"/>
                    </a:cubicBezTo>
                    <a:cubicBezTo>
                      <a:pt x="63241" y="165878"/>
                      <a:pt x="53392" y="82939"/>
                      <a:pt x="43543" y="0"/>
                    </a:cubicBezTo>
                  </a:path>
                </a:pathLst>
              </a:custGeom>
              <a:noFill/>
              <a:ln w="15875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6AAEA805-B8A9-4B23-9096-45614AC99247}"/>
                </a:ext>
              </a:extLst>
            </p:cNvPr>
            <p:cNvGrpSpPr/>
            <p:nvPr/>
          </p:nvGrpSpPr>
          <p:grpSpPr>
            <a:xfrm rot="3224014">
              <a:off x="959464" y="2762786"/>
              <a:ext cx="377551" cy="531359"/>
              <a:chOff x="3556494" y="4424454"/>
              <a:chExt cx="2310517" cy="3159607"/>
            </a:xfrm>
          </p:grpSpPr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B150B0CC-C38B-4F44-966E-54F783E763E8}"/>
                  </a:ext>
                </a:extLst>
              </p:cNvPr>
              <p:cNvSpPr/>
              <p:nvPr/>
            </p:nvSpPr>
            <p:spPr>
              <a:xfrm>
                <a:off x="3918416" y="4424454"/>
                <a:ext cx="1929017" cy="1019889"/>
              </a:xfrm>
              <a:custGeom>
                <a:avLst/>
                <a:gdLst>
                  <a:gd name="connsiteX0" fmla="*/ 199780 w 1929017"/>
                  <a:gd name="connsiteY0" fmla="*/ 696166 h 1019889"/>
                  <a:gd name="connsiteX1" fmla="*/ 15749 w 1929017"/>
                  <a:gd name="connsiteY1" fmla="*/ 34807 h 1019889"/>
                  <a:gd name="connsiteX2" fmla="*/ 533334 w 1929017"/>
                  <a:gd name="connsiteY2" fmla="*/ 563894 h 1019889"/>
                  <a:gd name="connsiteX3" fmla="*/ 665606 w 1929017"/>
                  <a:gd name="connsiteY3" fmla="*/ 302 h 1019889"/>
                  <a:gd name="connsiteX4" fmla="*/ 958904 w 1929017"/>
                  <a:gd name="connsiteY4" fmla="*/ 655909 h 1019889"/>
                  <a:gd name="connsiteX5" fmla="*/ 1361470 w 1929017"/>
                  <a:gd name="connsiteY5" fmla="*/ 98068 h 1019889"/>
                  <a:gd name="connsiteX6" fmla="*/ 1355719 w 1929017"/>
                  <a:gd name="connsiteY6" fmla="*/ 724921 h 1019889"/>
                  <a:gd name="connsiteX7" fmla="*/ 1919312 w 1929017"/>
                  <a:gd name="connsiteY7" fmla="*/ 282098 h 1019889"/>
                  <a:gd name="connsiteX8" fmla="*/ 1649017 w 1929017"/>
                  <a:gd name="connsiteY8" fmla="*/ 891698 h 1019889"/>
                  <a:gd name="connsiteX9" fmla="*/ 861138 w 1929017"/>
                  <a:gd name="connsiteY9" fmla="*/ 1006717 h 1019889"/>
                  <a:gd name="connsiteX10" fmla="*/ 199780 w 1929017"/>
                  <a:gd name="connsiteY10" fmla="*/ 696166 h 1019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29017" h="1019889">
                    <a:moveTo>
                      <a:pt x="199780" y="696166"/>
                    </a:moveTo>
                    <a:cubicBezTo>
                      <a:pt x="58882" y="534181"/>
                      <a:pt x="-39843" y="56852"/>
                      <a:pt x="15749" y="34807"/>
                    </a:cubicBezTo>
                    <a:cubicBezTo>
                      <a:pt x="71341" y="12762"/>
                      <a:pt x="425025" y="569645"/>
                      <a:pt x="533334" y="563894"/>
                    </a:cubicBezTo>
                    <a:cubicBezTo>
                      <a:pt x="641644" y="558143"/>
                      <a:pt x="594678" y="-15034"/>
                      <a:pt x="665606" y="302"/>
                    </a:cubicBezTo>
                    <a:cubicBezTo>
                      <a:pt x="736534" y="15638"/>
                      <a:pt x="842927" y="639615"/>
                      <a:pt x="958904" y="655909"/>
                    </a:cubicBezTo>
                    <a:cubicBezTo>
                      <a:pt x="1074881" y="672203"/>
                      <a:pt x="1295334" y="86566"/>
                      <a:pt x="1361470" y="98068"/>
                    </a:cubicBezTo>
                    <a:cubicBezTo>
                      <a:pt x="1427606" y="109570"/>
                      <a:pt x="1262745" y="694249"/>
                      <a:pt x="1355719" y="724921"/>
                    </a:cubicBezTo>
                    <a:cubicBezTo>
                      <a:pt x="1448693" y="755593"/>
                      <a:pt x="1870429" y="254302"/>
                      <a:pt x="1919312" y="282098"/>
                    </a:cubicBezTo>
                    <a:cubicBezTo>
                      <a:pt x="1968195" y="309894"/>
                      <a:pt x="1825379" y="770928"/>
                      <a:pt x="1649017" y="891698"/>
                    </a:cubicBezTo>
                    <a:cubicBezTo>
                      <a:pt x="1472655" y="1012468"/>
                      <a:pt x="1105553" y="1040264"/>
                      <a:pt x="861138" y="1006717"/>
                    </a:cubicBezTo>
                    <a:cubicBezTo>
                      <a:pt x="616723" y="973170"/>
                      <a:pt x="340678" y="858151"/>
                      <a:pt x="199780" y="69616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solidFill>
                  <a:schemeClr val="accent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F27C130D-CA6A-45F1-96FA-FB4EE1B6E5B9}"/>
                  </a:ext>
                </a:extLst>
              </p:cNvPr>
              <p:cNvSpPr/>
              <p:nvPr/>
            </p:nvSpPr>
            <p:spPr>
              <a:xfrm>
                <a:off x="3556494" y="5136253"/>
                <a:ext cx="2310517" cy="2447808"/>
              </a:xfrm>
              <a:custGeom>
                <a:avLst/>
                <a:gdLst>
                  <a:gd name="connsiteX0" fmla="*/ 1159982 w 2310517"/>
                  <a:gd name="connsiteY0" fmla="*/ 273012 h 2447806"/>
                  <a:gd name="connsiteX1" fmla="*/ 544631 w 2310517"/>
                  <a:gd name="connsiteY1" fmla="*/ 2717 h 2447806"/>
                  <a:gd name="connsiteX2" fmla="*/ 188073 w 2310517"/>
                  <a:gd name="connsiteY2" fmla="*/ 152242 h 2447806"/>
                  <a:gd name="connsiteX3" fmla="*/ 9793 w 2310517"/>
                  <a:gd name="connsiteY3" fmla="*/ 445540 h 2447806"/>
                  <a:gd name="connsiteX4" fmla="*/ 50050 w 2310517"/>
                  <a:gd name="connsiteY4" fmla="*/ 1037887 h 2447806"/>
                  <a:gd name="connsiteX5" fmla="*/ 274337 w 2310517"/>
                  <a:gd name="connsiteY5" fmla="*/ 1831517 h 2447806"/>
                  <a:gd name="connsiteX6" fmla="*/ 619393 w 2310517"/>
                  <a:gd name="connsiteY6" fmla="*/ 2331849 h 2447806"/>
                  <a:gd name="connsiteX7" fmla="*/ 941446 w 2310517"/>
                  <a:gd name="connsiteY7" fmla="*/ 2446868 h 2447806"/>
                  <a:gd name="connsiteX8" fmla="*/ 1280752 w 2310517"/>
                  <a:gd name="connsiteY8" fmla="*/ 2354853 h 2447806"/>
                  <a:gd name="connsiteX9" fmla="*/ 1769582 w 2310517"/>
                  <a:gd name="connsiteY9" fmla="*/ 1894778 h 2447806"/>
                  <a:gd name="connsiteX10" fmla="*/ 2160646 w 2310517"/>
                  <a:gd name="connsiteY10" fmla="*/ 1204664 h 2447806"/>
                  <a:gd name="connsiteX11" fmla="*/ 2310171 w 2310517"/>
                  <a:gd name="connsiteY11" fmla="*/ 773344 h 2447806"/>
                  <a:gd name="connsiteX12" fmla="*/ 2195152 w 2310517"/>
                  <a:gd name="connsiteY12" fmla="*/ 428287 h 2447806"/>
                  <a:gd name="connsiteX13" fmla="*/ 1988118 w 2310517"/>
                  <a:gd name="connsiteY13" fmla="*/ 215502 h 2447806"/>
                  <a:gd name="connsiteX14" fmla="*/ 1758080 w 2310517"/>
                  <a:gd name="connsiteY14" fmla="*/ 215502 h 2447806"/>
                  <a:gd name="connsiteX15" fmla="*/ 1159982 w 2310517"/>
                  <a:gd name="connsiteY15" fmla="*/ 273012 h 2447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10517" h="2447806">
                    <a:moveTo>
                      <a:pt x="1159982" y="273012"/>
                    </a:moveTo>
                    <a:cubicBezTo>
                      <a:pt x="957740" y="237548"/>
                      <a:pt x="706616" y="22845"/>
                      <a:pt x="544631" y="2717"/>
                    </a:cubicBezTo>
                    <a:cubicBezTo>
                      <a:pt x="382646" y="-17411"/>
                      <a:pt x="277213" y="78438"/>
                      <a:pt x="188073" y="152242"/>
                    </a:cubicBezTo>
                    <a:cubicBezTo>
                      <a:pt x="98933" y="226046"/>
                      <a:pt x="32797" y="297933"/>
                      <a:pt x="9793" y="445540"/>
                    </a:cubicBezTo>
                    <a:cubicBezTo>
                      <a:pt x="-13211" y="593147"/>
                      <a:pt x="5959" y="806891"/>
                      <a:pt x="50050" y="1037887"/>
                    </a:cubicBezTo>
                    <a:cubicBezTo>
                      <a:pt x="94141" y="1268883"/>
                      <a:pt x="179446" y="1615857"/>
                      <a:pt x="274337" y="1831517"/>
                    </a:cubicBezTo>
                    <a:cubicBezTo>
                      <a:pt x="369228" y="2047177"/>
                      <a:pt x="508208" y="2229290"/>
                      <a:pt x="619393" y="2331849"/>
                    </a:cubicBezTo>
                    <a:cubicBezTo>
                      <a:pt x="730578" y="2434408"/>
                      <a:pt x="831220" y="2443034"/>
                      <a:pt x="941446" y="2446868"/>
                    </a:cubicBezTo>
                    <a:cubicBezTo>
                      <a:pt x="1051672" y="2450702"/>
                      <a:pt x="1142729" y="2446868"/>
                      <a:pt x="1280752" y="2354853"/>
                    </a:cubicBezTo>
                    <a:cubicBezTo>
                      <a:pt x="1418775" y="2262838"/>
                      <a:pt x="1622933" y="2086476"/>
                      <a:pt x="1769582" y="1894778"/>
                    </a:cubicBezTo>
                    <a:cubicBezTo>
                      <a:pt x="1916231" y="1703080"/>
                      <a:pt x="2070548" y="1391570"/>
                      <a:pt x="2160646" y="1204664"/>
                    </a:cubicBezTo>
                    <a:cubicBezTo>
                      <a:pt x="2250744" y="1017758"/>
                      <a:pt x="2304420" y="902740"/>
                      <a:pt x="2310171" y="773344"/>
                    </a:cubicBezTo>
                    <a:cubicBezTo>
                      <a:pt x="2315922" y="643948"/>
                      <a:pt x="2248827" y="521261"/>
                      <a:pt x="2195152" y="428287"/>
                    </a:cubicBezTo>
                    <a:cubicBezTo>
                      <a:pt x="2141477" y="335313"/>
                      <a:pt x="2060963" y="250966"/>
                      <a:pt x="1988118" y="215502"/>
                    </a:cubicBezTo>
                    <a:cubicBezTo>
                      <a:pt x="1915273" y="180038"/>
                      <a:pt x="1894186" y="204959"/>
                      <a:pt x="1758080" y="215502"/>
                    </a:cubicBezTo>
                    <a:cubicBezTo>
                      <a:pt x="1621974" y="226045"/>
                      <a:pt x="1362224" y="308476"/>
                      <a:pt x="1159982" y="273012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96AD3498-08DA-43B0-A14C-2B1D84D159A4}"/>
                </a:ext>
              </a:extLst>
            </p:cNvPr>
            <p:cNvGrpSpPr/>
            <p:nvPr/>
          </p:nvGrpSpPr>
          <p:grpSpPr>
            <a:xfrm rot="3224014">
              <a:off x="1559817" y="2749508"/>
              <a:ext cx="377551" cy="531359"/>
              <a:chOff x="3556494" y="4424454"/>
              <a:chExt cx="2310517" cy="3159607"/>
            </a:xfrm>
          </p:grpSpPr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FFB443EC-7BC1-44E1-AE1E-A3358015A430}"/>
                  </a:ext>
                </a:extLst>
              </p:cNvPr>
              <p:cNvSpPr/>
              <p:nvPr/>
            </p:nvSpPr>
            <p:spPr>
              <a:xfrm>
                <a:off x="3918416" y="4424454"/>
                <a:ext cx="1929017" cy="1019889"/>
              </a:xfrm>
              <a:custGeom>
                <a:avLst/>
                <a:gdLst>
                  <a:gd name="connsiteX0" fmla="*/ 199780 w 1929017"/>
                  <a:gd name="connsiteY0" fmla="*/ 696166 h 1019889"/>
                  <a:gd name="connsiteX1" fmla="*/ 15749 w 1929017"/>
                  <a:gd name="connsiteY1" fmla="*/ 34807 h 1019889"/>
                  <a:gd name="connsiteX2" fmla="*/ 533334 w 1929017"/>
                  <a:gd name="connsiteY2" fmla="*/ 563894 h 1019889"/>
                  <a:gd name="connsiteX3" fmla="*/ 665606 w 1929017"/>
                  <a:gd name="connsiteY3" fmla="*/ 302 h 1019889"/>
                  <a:gd name="connsiteX4" fmla="*/ 958904 w 1929017"/>
                  <a:gd name="connsiteY4" fmla="*/ 655909 h 1019889"/>
                  <a:gd name="connsiteX5" fmla="*/ 1361470 w 1929017"/>
                  <a:gd name="connsiteY5" fmla="*/ 98068 h 1019889"/>
                  <a:gd name="connsiteX6" fmla="*/ 1355719 w 1929017"/>
                  <a:gd name="connsiteY6" fmla="*/ 724921 h 1019889"/>
                  <a:gd name="connsiteX7" fmla="*/ 1919312 w 1929017"/>
                  <a:gd name="connsiteY7" fmla="*/ 282098 h 1019889"/>
                  <a:gd name="connsiteX8" fmla="*/ 1649017 w 1929017"/>
                  <a:gd name="connsiteY8" fmla="*/ 891698 h 1019889"/>
                  <a:gd name="connsiteX9" fmla="*/ 861138 w 1929017"/>
                  <a:gd name="connsiteY9" fmla="*/ 1006717 h 1019889"/>
                  <a:gd name="connsiteX10" fmla="*/ 199780 w 1929017"/>
                  <a:gd name="connsiteY10" fmla="*/ 696166 h 1019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29017" h="1019889">
                    <a:moveTo>
                      <a:pt x="199780" y="696166"/>
                    </a:moveTo>
                    <a:cubicBezTo>
                      <a:pt x="58882" y="534181"/>
                      <a:pt x="-39843" y="56852"/>
                      <a:pt x="15749" y="34807"/>
                    </a:cubicBezTo>
                    <a:cubicBezTo>
                      <a:pt x="71341" y="12762"/>
                      <a:pt x="425025" y="569645"/>
                      <a:pt x="533334" y="563894"/>
                    </a:cubicBezTo>
                    <a:cubicBezTo>
                      <a:pt x="641644" y="558143"/>
                      <a:pt x="594678" y="-15034"/>
                      <a:pt x="665606" y="302"/>
                    </a:cubicBezTo>
                    <a:cubicBezTo>
                      <a:pt x="736534" y="15638"/>
                      <a:pt x="842927" y="639615"/>
                      <a:pt x="958904" y="655909"/>
                    </a:cubicBezTo>
                    <a:cubicBezTo>
                      <a:pt x="1074881" y="672203"/>
                      <a:pt x="1295334" y="86566"/>
                      <a:pt x="1361470" y="98068"/>
                    </a:cubicBezTo>
                    <a:cubicBezTo>
                      <a:pt x="1427606" y="109570"/>
                      <a:pt x="1262745" y="694249"/>
                      <a:pt x="1355719" y="724921"/>
                    </a:cubicBezTo>
                    <a:cubicBezTo>
                      <a:pt x="1448693" y="755593"/>
                      <a:pt x="1870429" y="254302"/>
                      <a:pt x="1919312" y="282098"/>
                    </a:cubicBezTo>
                    <a:cubicBezTo>
                      <a:pt x="1968195" y="309894"/>
                      <a:pt x="1825379" y="770928"/>
                      <a:pt x="1649017" y="891698"/>
                    </a:cubicBezTo>
                    <a:cubicBezTo>
                      <a:pt x="1472655" y="1012468"/>
                      <a:pt x="1105553" y="1040264"/>
                      <a:pt x="861138" y="1006717"/>
                    </a:cubicBezTo>
                    <a:cubicBezTo>
                      <a:pt x="616723" y="973170"/>
                      <a:pt x="340678" y="858151"/>
                      <a:pt x="199780" y="69616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solidFill>
                  <a:schemeClr val="accent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7672AEED-B80E-4EA0-BF0A-216D5CB08AAE}"/>
                  </a:ext>
                </a:extLst>
              </p:cNvPr>
              <p:cNvSpPr/>
              <p:nvPr/>
            </p:nvSpPr>
            <p:spPr>
              <a:xfrm>
                <a:off x="3556494" y="5136253"/>
                <a:ext cx="2310517" cy="2447808"/>
              </a:xfrm>
              <a:custGeom>
                <a:avLst/>
                <a:gdLst>
                  <a:gd name="connsiteX0" fmla="*/ 1159982 w 2310517"/>
                  <a:gd name="connsiteY0" fmla="*/ 273012 h 2447806"/>
                  <a:gd name="connsiteX1" fmla="*/ 544631 w 2310517"/>
                  <a:gd name="connsiteY1" fmla="*/ 2717 h 2447806"/>
                  <a:gd name="connsiteX2" fmla="*/ 188073 w 2310517"/>
                  <a:gd name="connsiteY2" fmla="*/ 152242 h 2447806"/>
                  <a:gd name="connsiteX3" fmla="*/ 9793 w 2310517"/>
                  <a:gd name="connsiteY3" fmla="*/ 445540 h 2447806"/>
                  <a:gd name="connsiteX4" fmla="*/ 50050 w 2310517"/>
                  <a:gd name="connsiteY4" fmla="*/ 1037887 h 2447806"/>
                  <a:gd name="connsiteX5" fmla="*/ 274337 w 2310517"/>
                  <a:gd name="connsiteY5" fmla="*/ 1831517 h 2447806"/>
                  <a:gd name="connsiteX6" fmla="*/ 619393 w 2310517"/>
                  <a:gd name="connsiteY6" fmla="*/ 2331849 h 2447806"/>
                  <a:gd name="connsiteX7" fmla="*/ 941446 w 2310517"/>
                  <a:gd name="connsiteY7" fmla="*/ 2446868 h 2447806"/>
                  <a:gd name="connsiteX8" fmla="*/ 1280752 w 2310517"/>
                  <a:gd name="connsiteY8" fmla="*/ 2354853 h 2447806"/>
                  <a:gd name="connsiteX9" fmla="*/ 1769582 w 2310517"/>
                  <a:gd name="connsiteY9" fmla="*/ 1894778 h 2447806"/>
                  <a:gd name="connsiteX10" fmla="*/ 2160646 w 2310517"/>
                  <a:gd name="connsiteY10" fmla="*/ 1204664 h 2447806"/>
                  <a:gd name="connsiteX11" fmla="*/ 2310171 w 2310517"/>
                  <a:gd name="connsiteY11" fmla="*/ 773344 h 2447806"/>
                  <a:gd name="connsiteX12" fmla="*/ 2195152 w 2310517"/>
                  <a:gd name="connsiteY12" fmla="*/ 428287 h 2447806"/>
                  <a:gd name="connsiteX13" fmla="*/ 1988118 w 2310517"/>
                  <a:gd name="connsiteY13" fmla="*/ 215502 h 2447806"/>
                  <a:gd name="connsiteX14" fmla="*/ 1758080 w 2310517"/>
                  <a:gd name="connsiteY14" fmla="*/ 215502 h 2447806"/>
                  <a:gd name="connsiteX15" fmla="*/ 1159982 w 2310517"/>
                  <a:gd name="connsiteY15" fmla="*/ 273012 h 2447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10517" h="2447806">
                    <a:moveTo>
                      <a:pt x="1159982" y="273012"/>
                    </a:moveTo>
                    <a:cubicBezTo>
                      <a:pt x="957740" y="237548"/>
                      <a:pt x="706616" y="22845"/>
                      <a:pt x="544631" y="2717"/>
                    </a:cubicBezTo>
                    <a:cubicBezTo>
                      <a:pt x="382646" y="-17411"/>
                      <a:pt x="277213" y="78438"/>
                      <a:pt x="188073" y="152242"/>
                    </a:cubicBezTo>
                    <a:cubicBezTo>
                      <a:pt x="98933" y="226046"/>
                      <a:pt x="32797" y="297933"/>
                      <a:pt x="9793" y="445540"/>
                    </a:cubicBezTo>
                    <a:cubicBezTo>
                      <a:pt x="-13211" y="593147"/>
                      <a:pt x="5959" y="806891"/>
                      <a:pt x="50050" y="1037887"/>
                    </a:cubicBezTo>
                    <a:cubicBezTo>
                      <a:pt x="94141" y="1268883"/>
                      <a:pt x="179446" y="1615857"/>
                      <a:pt x="274337" y="1831517"/>
                    </a:cubicBezTo>
                    <a:cubicBezTo>
                      <a:pt x="369228" y="2047177"/>
                      <a:pt x="508208" y="2229290"/>
                      <a:pt x="619393" y="2331849"/>
                    </a:cubicBezTo>
                    <a:cubicBezTo>
                      <a:pt x="730578" y="2434408"/>
                      <a:pt x="831220" y="2443034"/>
                      <a:pt x="941446" y="2446868"/>
                    </a:cubicBezTo>
                    <a:cubicBezTo>
                      <a:pt x="1051672" y="2450702"/>
                      <a:pt x="1142729" y="2446868"/>
                      <a:pt x="1280752" y="2354853"/>
                    </a:cubicBezTo>
                    <a:cubicBezTo>
                      <a:pt x="1418775" y="2262838"/>
                      <a:pt x="1622933" y="2086476"/>
                      <a:pt x="1769582" y="1894778"/>
                    </a:cubicBezTo>
                    <a:cubicBezTo>
                      <a:pt x="1916231" y="1703080"/>
                      <a:pt x="2070548" y="1391570"/>
                      <a:pt x="2160646" y="1204664"/>
                    </a:cubicBezTo>
                    <a:cubicBezTo>
                      <a:pt x="2250744" y="1017758"/>
                      <a:pt x="2304420" y="902740"/>
                      <a:pt x="2310171" y="773344"/>
                    </a:cubicBezTo>
                    <a:cubicBezTo>
                      <a:pt x="2315922" y="643948"/>
                      <a:pt x="2248827" y="521261"/>
                      <a:pt x="2195152" y="428287"/>
                    </a:cubicBezTo>
                    <a:cubicBezTo>
                      <a:pt x="2141477" y="335313"/>
                      <a:pt x="2060963" y="250966"/>
                      <a:pt x="1988118" y="215502"/>
                    </a:cubicBezTo>
                    <a:cubicBezTo>
                      <a:pt x="1915273" y="180038"/>
                      <a:pt x="1894186" y="204959"/>
                      <a:pt x="1758080" y="215502"/>
                    </a:cubicBezTo>
                    <a:cubicBezTo>
                      <a:pt x="1621974" y="226045"/>
                      <a:pt x="1362224" y="308476"/>
                      <a:pt x="1159982" y="273012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111" name="Flowchart: Delay 110">
              <a:extLst>
                <a:ext uri="{FF2B5EF4-FFF2-40B4-BE49-F238E27FC236}">
                  <a16:creationId xmlns:a16="http://schemas.microsoft.com/office/drawing/2014/main" id="{3F722ADF-1BC6-4E1F-92B7-7E701498E92A}"/>
                </a:ext>
              </a:extLst>
            </p:cNvPr>
            <p:cNvSpPr/>
            <p:nvPr/>
          </p:nvSpPr>
          <p:spPr>
            <a:xfrm rot="5400000">
              <a:off x="1303810" y="2520634"/>
              <a:ext cx="197900" cy="1579274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D2EA098C-93B8-4610-B8EE-2841E0B027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7612" y="1927863"/>
              <a:ext cx="655152" cy="1299832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BCEDB764-C50C-4D7D-9FE7-0D7B9915AEA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402761" y="1923746"/>
              <a:ext cx="655152" cy="1299832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Rectangle: Top Corners Rounded 113">
              <a:extLst>
                <a:ext uri="{FF2B5EF4-FFF2-40B4-BE49-F238E27FC236}">
                  <a16:creationId xmlns:a16="http://schemas.microsoft.com/office/drawing/2014/main" id="{265043BE-C520-4D67-98D5-9C0BAEE67BD6}"/>
                </a:ext>
              </a:extLst>
            </p:cNvPr>
            <p:cNvSpPr/>
            <p:nvPr/>
          </p:nvSpPr>
          <p:spPr>
            <a:xfrm>
              <a:off x="2548469" y="3802492"/>
              <a:ext cx="961008" cy="262739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5" name="Rectangle: Top Corners Rounded 114">
              <a:extLst>
                <a:ext uri="{FF2B5EF4-FFF2-40B4-BE49-F238E27FC236}">
                  <a16:creationId xmlns:a16="http://schemas.microsoft.com/office/drawing/2014/main" id="{5006F78E-8614-4152-9688-3927E1718EA4}"/>
                </a:ext>
              </a:extLst>
            </p:cNvPr>
            <p:cNvSpPr/>
            <p:nvPr/>
          </p:nvSpPr>
          <p:spPr>
            <a:xfrm>
              <a:off x="2958921" y="1792982"/>
              <a:ext cx="140106" cy="2036236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6" name="Rectangle: Rounded Corners 115">
              <a:extLst>
                <a:ext uri="{FF2B5EF4-FFF2-40B4-BE49-F238E27FC236}">
                  <a16:creationId xmlns:a16="http://schemas.microsoft.com/office/drawing/2014/main" id="{9CDC53A7-0D9F-430F-8F17-9F8FA4E26729}"/>
                </a:ext>
              </a:extLst>
            </p:cNvPr>
            <p:cNvSpPr/>
            <p:nvPr/>
          </p:nvSpPr>
          <p:spPr>
            <a:xfrm>
              <a:off x="1354829" y="1886349"/>
              <a:ext cx="3363530" cy="83419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" name="Flowchart: Delay 116">
              <a:extLst>
                <a:ext uri="{FF2B5EF4-FFF2-40B4-BE49-F238E27FC236}">
                  <a16:creationId xmlns:a16="http://schemas.microsoft.com/office/drawing/2014/main" id="{08BD25D7-6805-45EF-869F-3DC5A3F113A4}"/>
                </a:ext>
              </a:extLst>
            </p:cNvPr>
            <p:cNvSpPr/>
            <p:nvPr/>
          </p:nvSpPr>
          <p:spPr>
            <a:xfrm rot="5400000">
              <a:off x="4554313" y="2520637"/>
              <a:ext cx="197900" cy="1579274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F92D8F20-4CEE-4D9F-AAA3-201ACFBD60B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98113" y="1930239"/>
              <a:ext cx="655152" cy="1299832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E952A163-430F-4BD0-8BBD-973C4CB752F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53263" y="1926120"/>
              <a:ext cx="655152" cy="1299832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B5E32C87-221D-4904-BDA9-C5757E763294}"/>
              </a:ext>
            </a:extLst>
          </p:cNvPr>
          <p:cNvGrpSpPr/>
          <p:nvPr/>
        </p:nvGrpSpPr>
        <p:grpSpPr>
          <a:xfrm>
            <a:off x="626591" y="1810173"/>
            <a:ext cx="4829778" cy="2272249"/>
            <a:chOff x="6517771" y="1795406"/>
            <a:chExt cx="4829778" cy="2272249"/>
          </a:xfrm>
        </p:grpSpPr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09F543B8-50DC-4102-8FD0-96EE7690ED2C}"/>
                </a:ext>
              </a:extLst>
            </p:cNvPr>
            <p:cNvSpPr/>
            <p:nvPr/>
          </p:nvSpPr>
          <p:spPr>
            <a:xfrm rot="4481757">
              <a:off x="10688655" y="2918516"/>
              <a:ext cx="255517" cy="337378"/>
            </a:xfrm>
            <a:prstGeom prst="ellipse">
              <a:avLst/>
            </a:prstGeom>
            <a:solidFill>
              <a:srgbClr val="7030A0"/>
            </a:solidFill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B289FC91-F9F7-47E4-8709-9E571462E648}"/>
                </a:ext>
              </a:extLst>
            </p:cNvPr>
            <p:cNvGrpSpPr/>
            <p:nvPr/>
          </p:nvGrpSpPr>
          <p:grpSpPr>
            <a:xfrm>
              <a:off x="7135939" y="2703424"/>
              <a:ext cx="346787" cy="522314"/>
              <a:chOff x="1590471" y="4323184"/>
              <a:chExt cx="1093170" cy="1531271"/>
            </a:xfrm>
          </p:grpSpPr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AD5DD2C8-0085-4B13-BD8E-2B3756368B17}"/>
                  </a:ext>
                </a:extLst>
              </p:cNvPr>
              <p:cNvSpPr/>
              <p:nvPr/>
            </p:nvSpPr>
            <p:spPr>
              <a:xfrm>
                <a:off x="1590471" y="4932391"/>
                <a:ext cx="1093170" cy="922064"/>
              </a:xfrm>
              <a:custGeom>
                <a:avLst/>
                <a:gdLst>
                  <a:gd name="connsiteX0" fmla="*/ 549349 w 1093170"/>
                  <a:gd name="connsiteY0" fmla="*/ 43936 h 922064"/>
                  <a:gd name="connsiteX1" fmla="*/ 804386 w 1093170"/>
                  <a:gd name="connsiteY1" fmla="*/ 393 h 922064"/>
                  <a:gd name="connsiteX2" fmla="*/ 990998 w 1093170"/>
                  <a:gd name="connsiteY2" fmla="*/ 75038 h 922064"/>
                  <a:gd name="connsiteX3" fmla="*/ 1090525 w 1093170"/>
                  <a:gd name="connsiteY3" fmla="*/ 305193 h 922064"/>
                  <a:gd name="connsiteX4" fmla="*/ 1046982 w 1093170"/>
                  <a:gd name="connsiteY4" fmla="*/ 628654 h 922064"/>
                  <a:gd name="connsiteX5" fmla="*/ 866590 w 1093170"/>
                  <a:gd name="connsiteY5" fmla="*/ 833927 h 922064"/>
                  <a:gd name="connsiteX6" fmla="*/ 661317 w 1093170"/>
                  <a:gd name="connsiteY6" fmla="*/ 908572 h 922064"/>
                  <a:gd name="connsiteX7" fmla="*/ 418721 w 1093170"/>
                  <a:gd name="connsiteY7" fmla="*/ 908572 h 922064"/>
                  <a:gd name="connsiteX8" fmla="*/ 163684 w 1093170"/>
                  <a:gd name="connsiteY8" fmla="*/ 771723 h 922064"/>
                  <a:gd name="connsiteX9" fmla="*/ 8174 w 1093170"/>
                  <a:gd name="connsiteY9" fmla="*/ 473144 h 922064"/>
                  <a:gd name="connsiteX10" fmla="*/ 39276 w 1093170"/>
                  <a:gd name="connsiteY10" fmla="*/ 174564 h 922064"/>
                  <a:gd name="connsiteX11" fmla="*/ 188566 w 1093170"/>
                  <a:gd name="connsiteY11" fmla="*/ 19054 h 922064"/>
                  <a:gd name="connsiteX12" fmla="*/ 424941 w 1093170"/>
                  <a:gd name="connsiteY12" fmla="*/ 6613 h 922064"/>
                  <a:gd name="connsiteX13" fmla="*/ 549349 w 1093170"/>
                  <a:gd name="connsiteY13" fmla="*/ 43936 h 922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93170" h="922064">
                    <a:moveTo>
                      <a:pt x="549349" y="43936"/>
                    </a:moveTo>
                    <a:cubicBezTo>
                      <a:pt x="612590" y="42899"/>
                      <a:pt x="730778" y="-4791"/>
                      <a:pt x="804386" y="393"/>
                    </a:cubicBezTo>
                    <a:cubicBezTo>
                      <a:pt x="877994" y="5577"/>
                      <a:pt x="943308" y="24238"/>
                      <a:pt x="990998" y="75038"/>
                    </a:cubicBezTo>
                    <a:cubicBezTo>
                      <a:pt x="1038688" y="125838"/>
                      <a:pt x="1081194" y="212924"/>
                      <a:pt x="1090525" y="305193"/>
                    </a:cubicBezTo>
                    <a:cubicBezTo>
                      <a:pt x="1099856" y="397462"/>
                      <a:pt x="1084304" y="540532"/>
                      <a:pt x="1046982" y="628654"/>
                    </a:cubicBezTo>
                    <a:cubicBezTo>
                      <a:pt x="1009660" y="716776"/>
                      <a:pt x="930867" y="787274"/>
                      <a:pt x="866590" y="833927"/>
                    </a:cubicBezTo>
                    <a:cubicBezTo>
                      <a:pt x="802313" y="880580"/>
                      <a:pt x="735962" y="896131"/>
                      <a:pt x="661317" y="908572"/>
                    </a:cubicBezTo>
                    <a:cubicBezTo>
                      <a:pt x="586672" y="921013"/>
                      <a:pt x="501660" y="931380"/>
                      <a:pt x="418721" y="908572"/>
                    </a:cubicBezTo>
                    <a:cubicBezTo>
                      <a:pt x="335782" y="885764"/>
                      <a:pt x="232108" y="844294"/>
                      <a:pt x="163684" y="771723"/>
                    </a:cubicBezTo>
                    <a:cubicBezTo>
                      <a:pt x="95259" y="699152"/>
                      <a:pt x="28909" y="572670"/>
                      <a:pt x="8174" y="473144"/>
                    </a:cubicBezTo>
                    <a:cubicBezTo>
                      <a:pt x="-12561" y="373618"/>
                      <a:pt x="9211" y="250246"/>
                      <a:pt x="39276" y="174564"/>
                    </a:cubicBezTo>
                    <a:cubicBezTo>
                      <a:pt x="69341" y="98882"/>
                      <a:pt x="124289" y="47046"/>
                      <a:pt x="188566" y="19054"/>
                    </a:cubicBezTo>
                    <a:cubicBezTo>
                      <a:pt x="252843" y="-8938"/>
                      <a:pt x="362737" y="2466"/>
                      <a:pt x="424941" y="6613"/>
                    </a:cubicBezTo>
                    <a:cubicBezTo>
                      <a:pt x="487145" y="10760"/>
                      <a:pt x="486108" y="44973"/>
                      <a:pt x="549349" y="43936"/>
                    </a:cubicBezTo>
                    <a:close/>
                  </a:path>
                </a:pathLst>
              </a:custGeom>
              <a:solidFill>
                <a:srgbClr val="C00000"/>
              </a:solidFill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E73870C3-44F9-4765-8A84-9BAA45E2B934}"/>
                  </a:ext>
                </a:extLst>
              </p:cNvPr>
              <p:cNvSpPr/>
              <p:nvPr/>
            </p:nvSpPr>
            <p:spPr>
              <a:xfrm>
                <a:off x="2139820" y="4323184"/>
                <a:ext cx="58489" cy="646922"/>
              </a:xfrm>
              <a:custGeom>
                <a:avLst/>
                <a:gdLst>
                  <a:gd name="connsiteX0" fmla="*/ 0 w 58489"/>
                  <a:gd name="connsiteY0" fmla="*/ 646922 h 646922"/>
                  <a:gd name="connsiteX1" fmla="*/ 55984 w 58489"/>
                  <a:gd name="connsiteY1" fmla="*/ 273698 h 646922"/>
                  <a:gd name="connsiteX2" fmla="*/ 43543 w 58489"/>
                  <a:gd name="connsiteY2" fmla="*/ 0 h 64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89" h="646922">
                    <a:moveTo>
                      <a:pt x="0" y="646922"/>
                    </a:moveTo>
                    <a:cubicBezTo>
                      <a:pt x="24363" y="514220"/>
                      <a:pt x="48727" y="381518"/>
                      <a:pt x="55984" y="273698"/>
                    </a:cubicBezTo>
                    <a:cubicBezTo>
                      <a:pt x="63241" y="165878"/>
                      <a:pt x="53392" y="82939"/>
                      <a:pt x="43543" y="0"/>
                    </a:cubicBezTo>
                  </a:path>
                </a:pathLst>
              </a:custGeom>
              <a:noFill/>
              <a:ln w="15875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BCFBA99E-12E2-4B9D-9C4E-C154B3E49B5F}"/>
                </a:ext>
              </a:extLst>
            </p:cNvPr>
            <p:cNvSpPr/>
            <p:nvPr/>
          </p:nvSpPr>
          <p:spPr>
            <a:xfrm rot="4481757">
              <a:off x="10219324" y="2923914"/>
              <a:ext cx="255517" cy="337378"/>
            </a:xfrm>
            <a:prstGeom prst="ellipse">
              <a:avLst/>
            </a:prstGeom>
            <a:solidFill>
              <a:srgbClr val="7030A0"/>
            </a:solidFill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006329FB-8005-42E0-ADA4-C5B3CD16670A}"/>
                </a:ext>
              </a:extLst>
            </p:cNvPr>
            <p:cNvGrpSpPr/>
            <p:nvPr/>
          </p:nvGrpSpPr>
          <p:grpSpPr>
            <a:xfrm>
              <a:off x="6517771" y="1795406"/>
              <a:ext cx="4829778" cy="2272249"/>
              <a:chOff x="1024869" y="2013458"/>
              <a:chExt cx="2160000" cy="1080000"/>
            </a:xfrm>
          </p:grpSpPr>
          <p:sp>
            <p:nvSpPr>
              <p:cNvPr id="87" name="Flowchart: Delay 86">
                <a:extLst>
                  <a:ext uri="{FF2B5EF4-FFF2-40B4-BE49-F238E27FC236}">
                    <a16:creationId xmlns:a16="http://schemas.microsoft.com/office/drawing/2014/main" id="{A3B9219B-C740-4BD5-A3B9-FF750976F843}"/>
                  </a:ext>
                </a:extLst>
              </p:cNvPr>
              <p:cNvSpPr/>
              <p:nvPr/>
            </p:nvSpPr>
            <p:spPr>
              <a:xfrm rot="5400000">
                <a:off x="1330984" y="2381480"/>
                <a:ext cx="94062" cy="706292"/>
              </a:xfrm>
              <a:prstGeom prst="flowChartDelay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3D511300-50CB-4272-8F7F-8C28FCA34B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85016" y="2077567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Straight Connector 129">
                <a:extLst>
                  <a:ext uri="{FF2B5EF4-FFF2-40B4-BE49-F238E27FC236}">
                    <a16:creationId xmlns:a16="http://schemas.microsoft.com/office/drawing/2014/main" id="{D66C869E-45AD-4A55-AC51-77C1D146B5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378016" y="2075610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" name="Rectangle: Top Corners Rounded 130">
                <a:extLst>
                  <a:ext uri="{FF2B5EF4-FFF2-40B4-BE49-F238E27FC236}">
                    <a16:creationId xmlns:a16="http://schemas.microsoft.com/office/drawing/2014/main" id="{90E14A14-5B63-45C9-BCEC-356AE34E3111}"/>
                  </a:ext>
                </a:extLst>
              </p:cNvPr>
              <p:cNvSpPr/>
              <p:nvPr/>
            </p:nvSpPr>
            <p:spPr>
              <a:xfrm>
                <a:off x="1890405" y="2968578"/>
                <a:ext cx="429787" cy="124880"/>
              </a:xfrm>
              <a:prstGeom prst="round2SameRect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2" name="Rectangle: Top Corners Rounded 131">
                <a:extLst>
                  <a:ext uri="{FF2B5EF4-FFF2-40B4-BE49-F238E27FC236}">
                    <a16:creationId xmlns:a16="http://schemas.microsoft.com/office/drawing/2014/main" id="{A2D40E7B-7BB6-4941-AADF-9F3E7FE54EA6}"/>
                  </a:ext>
                </a:extLst>
              </p:cNvPr>
              <p:cNvSpPr/>
              <p:nvPr/>
            </p:nvSpPr>
            <p:spPr>
              <a:xfrm>
                <a:off x="2073970" y="2013458"/>
                <a:ext cx="62659" cy="967823"/>
              </a:xfrm>
              <a:prstGeom prst="round2SameRect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3" name="Rectangle: Rounded Corners 132">
                <a:extLst>
                  <a:ext uri="{FF2B5EF4-FFF2-40B4-BE49-F238E27FC236}">
                    <a16:creationId xmlns:a16="http://schemas.microsoft.com/office/drawing/2014/main" id="{9F68F5E5-A6D8-4B7B-B403-429ACB1CB78F}"/>
                  </a:ext>
                </a:extLst>
              </p:cNvPr>
              <p:cNvSpPr/>
              <p:nvPr/>
            </p:nvSpPr>
            <p:spPr>
              <a:xfrm>
                <a:off x="1356579" y="2041769"/>
                <a:ext cx="1504256" cy="39649"/>
              </a:xfrm>
              <a:prstGeom prst="roundRect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4" name="Flowchart: Delay 133">
                <a:extLst>
                  <a:ext uri="{FF2B5EF4-FFF2-40B4-BE49-F238E27FC236}">
                    <a16:creationId xmlns:a16="http://schemas.microsoft.com/office/drawing/2014/main" id="{EE12D700-1434-4E71-B70D-1B08AEBE33C3}"/>
                  </a:ext>
                </a:extLst>
              </p:cNvPr>
              <p:cNvSpPr/>
              <p:nvPr/>
            </p:nvSpPr>
            <p:spPr>
              <a:xfrm rot="5400000">
                <a:off x="2784692" y="2381481"/>
                <a:ext cx="94062" cy="706292"/>
              </a:xfrm>
              <a:prstGeom prst="flowChartDelay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cxnSp>
            <p:nvCxnSpPr>
              <p:cNvPr id="135" name="Straight Connector 134">
                <a:extLst>
                  <a:ext uri="{FF2B5EF4-FFF2-40B4-BE49-F238E27FC236}">
                    <a16:creationId xmlns:a16="http://schemas.microsoft.com/office/drawing/2014/main" id="{3A47C752-7F04-46DF-8E6A-464A2BD50DE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538723" y="2078696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Straight Connector 135">
                <a:extLst>
                  <a:ext uri="{FF2B5EF4-FFF2-40B4-BE49-F238E27FC236}">
                    <a16:creationId xmlns:a16="http://schemas.microsoft.com/office/drawing/2014/main" id="{614A5237-83CE-4DA9-ACD7-43E319367E8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831723" y="2076739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909392630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40: Balancing scales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B1CB6A55-9B95-4C61-86E6-27A1A073302F}"/>
              </a:ext>
            </a:extLst>
          </p:cNvPr>
          <p:cNvSpPr/>
          <p:nvPr/>
        </p:nvSpPr>
        <p:spPr>
          <a:xfrm>
            <a:off x="8092833" y="646030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3</a:t>
            </a:r>
            <a:endParaRPr lang="en-GB" sz="2000" dirty="0">
              <a:solidFill>
                <a:srgbClr val="C00000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452FA0A-A7D7-41E6-8089-A68E68B4776C}"/>
              </a:ext>
            </a:extLst>
          </p:cNvPr>
          <p:cNvGrpSpPr/>
          <p:nvPr/>
        </p:nvGrpSpPr>
        <p:grpSpPr>
          <a:xfrm>
            <a:off x="6489268" y="1792982"/>
            <a:ext cx="4829777" cy="2272249"/>
            <a:chOff x="613123" y="1792982"/>
            <a:chExt cx="4829777" cy="2272249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C0E8591B-D736-404D-B631-16A21563E8D6}"/>
                </a:ext>
              </a:extLst>
            </p:cNvPr>
            <p:cNvGrpSpPr/>
            <p:nvPr/>
          </p:nvGrpSpPr>
          <p:grpSpPr>
            <a:xfrm>
              <a:off x="4076373" y="2683744"/>
              <a:ext cx="346787" cy="522314"/>
              <a:chOff x="1590471" y="4323184"/>
              <a:chExt cx="1093170" cy="1531271"/>
            </a:xfrm>
          </p:grpSpPr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2A621C1B-6FDE-4EF2-8C3A-7816524C2BB6}"/>
                  </a:ext>
                </a:extLst>
              </p:cNvPr>
              <p:cNvSpPr/>
              <p:nvPr/>
            </p:nvSpPr>
            <p:spPr>
              <a:xfrm>
                <a:off x="1590471" y="4932391"/>
                <a:ext cx="1093170" cy="922064"/>
              </a:xfrm>
              <a:custGeom>
                <a:avLst/>
                <a:gdLst>
                  <a:gd name="connsiteX0" fmla="*/ 549349 w 1093170"/>
                  <a:gd name="connsiteY0" fmla="*/ 43936 h 922064"/>
                  <a:gd name="connsiteX1" fmla="*/ 804386 w 1093170"/>
                  <a:gd name="connsiteY1" fmla="*/ 393 h 922064"/>
                  <a:gd name="connsiteX2" fmla="*/ 990998 w 1093170"/>
                  <a:gd name="connsiteY2" fmla="*/ 75038 h 922064"/>
                  <a:gd name="connsiteX3" fmla="*/ 1090525 w 1093170"/>
                  <a:gd name="connsiteY3" fmla="*/ 305193 h 922064"/>
                  <a:gd name="connsiteX4" fmla="*/ 1046982 w 1093170"/>
                  <a:gd name="connsiteY4" fmla="*/ 628654 h 922064"/>
                  <a:gd name="connsiteX5" fmla="*/ 866590 w 1093170"/>
                  <a:gd name="connsiteY5" fmla="*/ 833927 h 922064"/>
                  <a:gd name="connsiteX6" fmla="*/ 661317 w 1093170"/>
                  <a:gd name="connsiteY6" fmla="*/ 908572 h 922064"/>
                  <a:gd name="connsiteX7" fmla="*/ 418721 w 1093170"/>
                  <a:gd name="connsiteY7" fmla="*/ 908572 h 922064"/>
                  <a:gd name="connsiteX8" fmla="*/ 163684 w 1093170"/>
                  <a:gd name="connsiteY8" fmla="*/ 771723 h 922064"/>
                  <a:gd name="connsiteX9" fmla="*/ 8174 w 1093170"/>
                  <a:gd name="connsiteY9" fmla="*/ 473144 h 922064"/>
                  <a:gd name="connsiteX10" fmla="*/ 39276 w 1093170"/>
                  <a:gd name="connsiteY10" fmla="*/ 174564 h 922064"/>
                  <a:gd name="connsiteX11" fmla="*/ 188566 w 1093170"/>
                  <a:gd name="connsiteY11" fmla="*/ 19054 h 922064"/>
                  <a:gd name="connsiteX12" fmla="*/ 424941 w 1093170"/>
                  <a:gd name="connsiteY12" fmla="*/ 6613 h 922064"/>
                  <a:gd name="connsiteX13" fmla="*/ 549349 w 1093170"/>
                  <a:gd name="connsiteY13" fmla="*/ 43936 h 922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93170" h="922064">
                    <a:moveTo>
                      <a:pt x="549349" y="43936"/>
                    </a:moveTo>
                    <a:cubicBezTo>
                      <a:pt x="612590" y="42899"/>
                      <a:pt x="730778" y="-4791"/>
                      <a:pt x="804386" y="393"/>
                    </a:cubicBezTo>
                    <a:cubicBezTo>
                      <a:pt x="877994" y="5577"/>
                      <a:pt x="943308" y="24238"/>
                      <a:pt x="990998" y="75038"/>
                    </a:cubicBezTo>
                    <a:cubicBezTo>
                      <a:pt x="1038688" y="125838"/>
                      <a:pt x="1081194" y="212924"/>
                      <a:pt x="1090525" y="305193"/>
                    </a:cubicBezTo>
                    <a:cubicBezTo>
                      <a:pt x="1099856" y="397462"/>
                      <a:pt x="1084304" y="540532"/>
                      <a:pt x="1046982" y="628654"/>
                    </a:cubicBezTo>
                    <a:cubicBezTo>
                      <a:pt x="1009660" y="716776"/>
                      <a:pt x="930867" y="787274"/>
                      <a:pt x="866590" y="833927"/>
                    </a:cubicBezTo>
                    <a:cubicBezTo>
                      <a:pt x="802313" y="880580"/>
                      <a:pt x="735962" y="896131"/>
                      <a:pt x="661317" y="908572"/>
                    </a:cubicBezTo>
                    <a:cubicBezTo>
                      <a:pt x="586672" y="921013"/>
                      <a:pt x="501660" y="931380"/>
                      <a:pt x="418721" y="908572"/>
                    </a:cubicBezTo>
                    <a:cubicBezTo>
                      <a:pt x="335782" y="885764"/>
                      <a:pt x="232108" y="844294"/>
                      <a:pt x="163684" y="771723"/>
                    </a:cubicBezTo>
                    <a:cubicBezTo>
                      <a:pt x="95259" y="699152"/>
                      <a:pt x="28909" y="572670"/>
                      <a:pt x="8174" y="473144"/>
                    </a:cubicBezTo>
                    <a:cubicBezTo>
                      <a:pt x="-12561" y="373618"/>
                      <a:pt x="9211" y="250246"/>
                      <a:pt x="39276" y="174564"/>
                    </a:cubicBezTo>
                    <a:cubicBezTo>
                      <a:pt x="69341" y="98882"/>
                      <a:pt x="124289" y="47046"/>
                      <a:pt x="188566" y="19054"/>
                    </a:cubicBezTo>
                    <a:cubicBezTo>
                      <a:pt x="252843" y="-8938"/>
                      <a:pt x="362737" y="2466"/>
                      <a:pt x="424941" y="6613"/>
                    </a:cubicBezTo>
                    <a:cubicBezTo>
                      <a:pt x="487145" y="10760"/>
                      <a:pt x="486108" y="44973"/>
                      <a:pt x="549349" y="43936"/>
                    </a:cubicBezTo>
                    <a:close/>
                  </a:path>
                </a:pathLst>
              </a:custGeom>
              <a:solidFill>
                <a:srgbClr val="C00000"/>
              </a:solidFill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26B23DD4-3ECD-4490-A4A1-45CF36BBD1F6}"/>
                  </a:ext>
                </a:extLst>
              </p:cNvPr>
              <p:cNvSpPr/>
              <p:nvPr/>
            </p:nvSpPr>
            <p:spPr>
              <a:xfrm>
                <a:off x="2139820" y="4323184"/>
                <a:ext cx="58489" cy="646922"/>
              </a:xfrm>
              <a:custGeom>
                <a:avLst/>
                <a:gdLst>
                  <a:gd name="connsiteX0" fmla="*/ 0 w 58489"/>
                  <a:gd name="connsiteY0" fmla="*/ 646922 h 646922"/>
                  <a:gd name="connsiteX1" fmla="*/ 55984 w 58489"/>
                  <a:gd name="connsiteY1" fmla="*/ 273698 h 646922"/>
                  <a:gd name="connsiteX2" fmla="*/ 43543 w 58489"/>
                  <a:gd name="connsiteY2" fmla="*/ 0 h 64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89" h="646922">
                    <a:moveTo>
                      <a:pt x="0" y="646922"/>
                    </a:moveTo>
                    <a:cubicBezTo>
                      <a:pt x="24363" y="514220"/>
                      <a:pt x="48727" y="381518"/>
                      <a:pt x="55984" y="273698"/>
                    </a:cubicBezTo>
                    <a:cubicBezTo>
                      <a:pt x="63241" y="165878"/>
                      <a:pt x="53392" y="82939"/>
                      <a:pt x="43543" y="0"/>
                    </a:cubicBezTo>
                  </a:path>
                </a:pathLst>
              </a:custGeom>
              <a:noFill/>
              <a:ln w="15875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6EFCBE61-1D56-4B13-BDC8-698BF32C7C1E}"/>
                </a:ext>
              </a:extLst>
            </p:cNvPr>
            <p:cNvGrpSpPr/>
            <p:nvPr/>
          </p:nvGrpSpPr>
          <p:grpSpPr>
            <a:xfrm>
              <a:off x="4510470" y="2694685"/>
              <a:ext cx="346787" cy="522314"/>
              <a:chOff x="1590471" y="4323184"/>
              <a:chExt cx="1093170" cy="1531271"/>
            </a:xfrm>
          </p:grpSpPr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EA730D8C-D916-4687-BD66-578AE70C50F1}"/>
                  </a:ext>
                </a:extLst>
              </p:cNvPr>
              <p:cNvSpPr/>
              <p:nvPr/>
            </p:nvSpPr>
            <p:spPr>
              <a:xfrm>
                <a:off x="1590471" y="4932391"/>
                <a:ext cx="1093170" cy="922064"/>
              </a:xfrm>
              <a:custGeom>
                <a:avLst/>
                <a:gdLst>
                  <a:gd name="connsiteX0" fmla="*/ 549349 w 1093170"/>
                  <a:gd name="connsiteY0" fmla="*/ 43936 h 922064"/>
                  <a:gd name="connsiteX1" fmla="*/ 804386 w 1093170"/>
                  <a:gd name="connsiteY1" fmla="*/ 393 h 922064"/>
                  <a:gd name="connsiteX2" fmla="*/ 990998 w 1093170"/>
                  <a:gd name="connsiteY2" fmla="*/ 75038 h 922064"/>
                  <a:gd name="connsiteX3" fmla="*/ 1090525 w 1093170"/>
                  <a:gd name="connsiteY3" fmla="*/ 305193 h 922064"/>
                  <a:gd name="connsiteX4" fmla="*/ 1046982 w 1093170"/>
                  <a:gd name="connsiteY4" fmla="*/ 628654 h 922064"/>
                  <a:gd name="connsiteX5" fmla="*/ 866590 w 1093170"/>
                  <a:gd name="connsiteY5" fmla="*/ 833927 h 922064"/>
                  <a:gd name="connsiteX6" fmla="*/ 661317 w 1093170"/>
                  <a:gd name="connsiteY6" fmla="*/ 908572 h 922064"/>
                  <a:gd name="connsiteX7" fmla="*/ 418721 w 1093170"/>
                  <a:gd name="connsiteY7" fmla="*/ 908572 h 922064"/>
                  <a:gd name="connsiteX8" fmla="*/ 163684 w 1093170"/>
                  <a:gd name="connsiteY8" fmla="*/ 771723 h 922064"/>
                  <a:gd name="connsiteX9" fmla="*/ 8174 w 1093170"/>
                  <a:gd name="connsiteY9" fmla="*/ 473144 h 922064"/>
                  <a:gd name="connsiteX10" fmla="*/ 39276 w 1093170"/>
                  <a:gd name="connsiteY10" fmla="*/ 174564 h 922064"/>
                  <a:gd name="connsiteX11" fmla="*/ 188566 w 1093170"/>
                  <a:gd name="connsiteY11" fmla="*/ 19054 h 922064"/>
                  <a:gd name="connsiteX12" fmla="*/ 424941 w 1093170"/>
                  <a:gd name="connsiteY12" fmla="*/ 6613 h 922064"/>
                  <a:gd name="connsiteX13" fmla="*/ 549349 w 1093170"/>
                  <a:gd name="connsiteY13" fmla="*/ 43936 h 922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93170" h="922064">
                    <a:moveTo>
                      <a:pt x="549349" y="43936"/>
                    </a:moveTo>
                    <a:cubicBezTo>
                      <a:pt x="612590" y="42899"/>
                      <a:pt x="730778" y="-4791"/>
                      <a:pt x="804386" y="393"/>
                    </a:cubicBezTo>
                    <a:cubicBezTo>
                      <a:pt x="877994" y="5577"/>
                      <a:pt x="943308" y="24238"/>
                      <a:pt x="990998" y="75038"/>
                    </a:cubicBezTo>
                    <a:cubicBezTo>
                      <a:pt x="1038688" y="125838"/>
                      <a:pt x="1081194" y="212924"/>
                      <a:pt x="1090525" y="305193"/>
                    </a:cubicBezTo>
                    <a:cubicBezTo>
                      <a:pt x="1099856" y="397462"/>
                      <a:pt x="1084304" y="540532"/>
                      <a:pt x="1046982" y="628654"/>
                    </a:cubicBezTo>
                    <a:cubicBezTo>
                      <a:pt x="1009660" y="716776"/>
                      <a:pt x="930867" y="787274"/>
                      <a:pt x="866590" y="833927"/>
                    </a:cubicBezTo>
                    <a:cubicBezTo>
                      <a:pt x="802313" y="880580"/>
                      <a:pt x="735962" y="896131"/>
                      <a:pt x="661317" y="908572"/>
                    </a:cubicBezTo>
                    <a:cubicBezTo>
                      <a:pt x="586672" y="921013"/>
                      <a:pt x="501660" y="931380"/>
                      <a:pt x="418721" y="908572"/>
                    </a:cubicBezTo>
                    <a:cubicBezTo>
                      <a:pt x="335782" y="885764"/>
                      <a:pt x="232108" y="844294"/>
                      <a:pt x="163684" y="771723"/>
                    </a:cubicBezTo>
                    <a:cubicBezTo>
                      <a:pt x="95259" y="699152"/>
                      <a:pt x="28909" y="572670"/>
                      <a:pt x="8174" y="473144"/>
                    </a:cubicBezTo>
                    <a:cubicBezTo>
                      <a:pt x="-12561" y="373618"/>
                      <a:pt x="9211" y="250246"/>
                      <a:pt x="39276" y="174564"/>
                    </a:cubicBezTo>
                    <a:cubicBezTo>
                      <a:pt x="69341" y="98882"/>
                      <a:pt x="124289" y="47046"/>
                      <a:pt x="188566" y="19054"/>
                    </a:cubicBezTo>
                    <a:cubicBezTo>
                      <a:pt x="252843" y="-8938"/>
                      <a:pt x="362737" y="2466"/>
                      <a:pt x="424941" y="6613"/>
                    </a:cubicBezTo>
                    <a:cubicBezTo>
                      <a:pt x="487145" y="10760"/>
                      <a:pt x="486108" y="44973"/>
                      <a:pt x="549349" y="43936"/>
                    </a:cubicBezTo>
                    <a:close/>
                  </a:path>
                </a:pathLst>
              </a:custGeom>
              <a:solidFill>
                <a:srgbClr val="C00000"/>
              </a:solidFill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40E00702-242F-426A-8B9A-72979AF438F1}"/>
                  </a:ext>
                </a:extLst>
              </p:cNvPr>
              <p:cNvSpPr/>
              <p:nvPr/>
            </p:nvSpPr>
            <p:spPr>
              <a:xfrm>
                <a:off x="2139820" y="4323184"/>
                <a:ext cx="58489" cy="646922"/>
              </a:xfrm>
              <a:custGeom>
                <a:avLst/>
                <a:gdLst>
                  <a:gd name="connsiteX0" fmla="*/ 0 w 58489"/>
                  <a:gd name="connsiteY0" fmla="*/ 646922 h 646922"/>
                  <a:gd name="connsiteX1" fmla="*/ 55984 w 58489"/>
                  <a:gd name="connsiteY1" fmla="*/ 273698 h 646922"/>
                  <a:gd name="connsiteX2" fmla="*/ 43543 w 58489"/>
                  <a:gd name="connsiteY2" fmla="*/ 0 h 64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89" h="646922">
                    <a:moveTo>
                      <a:pt x="0" y="646922"/>
                    </a:moveTo>
                    <a:cubicBezTo>
                      <a:pt x="24363" y="514220"/>
                      <a:pt x="48727" y="381518"/>
                      <a:pt x="55984" y="273698"/>
                    </a:cubicBezTo>
                    <a:cubicBezTo>
                      <a:pt x="63241" y="165878"/>
                      <a:pt x="53392" y="82939"/>
                      <a:pt x="43543" y="0"/>
                    </a:cubicBezTo>
                  </a:path>
                </a:pathLst>
              </a:custGeom>
              <a:noFill/>
              <a:ln w="15875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6DD0A38D-A48E-47DD-BC3D-2F8955F98911}"/>
                </a:ext>
              </a:extLst>
            </p:cNvPr>
            <p:cNvGrpSpPr/>
            <p:nvPr/>
          </p:nvGrpSpPr>
          <p:grpSpPr>
            <a:xfrm>
              <a:off x="4931362" y="2686377"/>
              <a:ext cx="346787" cy="522314"/>
              <a:chOff x="1590471" y="4323184"/>
              <a:chExt cx="1093170" cy="1531271"/>
            </a:xfrm>
          </p:grpSpPr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70B64B57-9075-4C4E-9684-35BAA81DA55F}"/>
                  </a:ext>
                </a:extLst>
              </p:cNvPr>
              <p:cNvSpPr/>
              <p:nvPr/>
            </p:nvSpPr>
            <p:spPr>
              <a:xfrm>
                <a:off x="1590471" y="4932391"/>
                <a:ext cx="1093170" cy="922064"/>
              </a:xfrm>
              <a:custGeom>
                <a:avLst/>
                <a:gdLst>
                  <a:gd name="connsiteX0" fmla="*/ 549349 w 1093170"/>
                  <a:gd name="connsiteY0" fmla="*/ 43936 h 922064"/>
                  <a:gd name="connsiteX1" fmla="*/ 804386 w 1093170"/>
                  <a:gd name="connsiteY1" fmla="*/ 393 h 922064"/>
                  <a:gd name="connsiteX2" fmla="*/ 990998 w 1093170"/>
                  <a:gd name="connsiteY2" fmla="*/ 75038 h 922064"/>
                  <a:gd name="connsiteX3" fmla="*/ 1090525 w 1093170"/>
                  <a:gd name="connsiteY3" fmla="*/ 305193 h 922064"/>
                  <a:gd name="connsiteX4" fmla="*/ 1046982 w 1093170"/>
                  <a:gd name="connsiteY4" fmla="*/ 628654 h 922064"/>
                  <a:gd name="connsiteX5" fmla="*/ 866590 w 1093170"/>
                  <a:gd name="connsiteY5" fmla="*/ 833927 h 922064"/>
                  <a:gd name="connsiteX6" fmla="*/ 661317 w 1093170"/>
                  <a:gd name="connsiteY6" fmla="*/ 908572 h 922064"/>
                  <a:gd name="connsiteX7" fmla="*/ 418721 w 1093170"/>
                  <a:gd name="connsiteY7" fmla="*/ 908572 h 922064"/>
                  <a:gd name="connsiteX8" fmla="*/ 163684 w 1093170"/>
                  <a:gd name="connsiteY8" fmla="*/ 771723 h 922064"/>
                  <a:gd name="connsiteX9" fmla="*/ 8174 w 1093170"/>
                  <a:gd name="connsiteY9" fmla="*/ 473144 h 922064"/>
                  <a:gd name="connsiteX10" fmla="*/ 39276 w 1093170"/>
                  <a:gd name="connsiteY10" fmla="*/ 174564 h 922064"/>
                  <a:gd name="connsiteX11" fmla="*/ 188566 w 1093170"/>
                  <a:gd name="connsiteY11" fmla="*/ 19054 h 922064"/>
                  <a:gd name="connsiteX12" fmla="*/ 424941 w 1093170"/>
                  <a:gd name="connsiteY12" fmla="*/ 6613 h 922064"/>
                  <a:gd name="connsiteX13" fmla="*/ 549349 w 1093170"/>
                  <a:gd name="connsiteY13" fmla="*/ 43936 h 922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93170" h="922064">
                    <a:moveTo>
                      <a:pt x="549349" y="43936"/>
                    </a:moveTo>
                    <a:cubicBezTo>
                      <a:pt x="612590" y="42899"/>
                      <a:pt x="730778" y="-4791"/>
                      <a:pt x="804386" y="393"/>
                    </a:cubicBezTo>
                    <a:cubicBezTo>
                      <a:pt x="877994" y="5577"/>
                      <a:pt x="943308" y="24238"/>
                      <a:pt x="990998" y="75038"/>
                    </a:cubicBezTo>
                    <a:cubicBezTo>
                      <a:pt x="1038688" y="125838"/>
                      <a:pt x="1081194" y="212924"/>
                      <a:pt x="1090525" y="305193"/>
                    </a:cubicBezTo>
                    <a:cubicBezTo>
                      <a:pt x="1099856" y="397462"/>
                      <a:pt x="1084304" y="540532"/>
                      <a:pt x="1046982" y="628654"/>
                    </a:cubicBezTo>
                    <a:cubicBezTo>
                      <a:pt x="1009660" y="716776"/>
                      <a:pt x="930867" y="787274"/>
                      <a:pt x="866590" y="833927"/>
                    </a:cubicBezTo>
                    <a:cubicBezTo>
                      <a:pt x="802313" y="880580"/>
                      <a:pt x="735962" y="896131"/>
                      <a:pt x="661317" y="908572"/>
                    </a:cubicBezTo>
                    <a:cubicBezTo>
                      <a:pt x="586672" y="921013"/>
                      <a:pt x="501660" y="931380"/>
                      <a:pt x="418721" y="908572"/>
                    </a:cubicBezTo>
                    <a:cubicBezTo>
                      <a:pt x="335782" y="885764"/>
                      <a:pt x="232108" y="844294"/>
                      <a:pt x="163684" y="771723"/>
                    </a:cubicBezTo>
                    <a:cubicBezTo>
                      <a:pt x="95259" y="699152"/>
                      <a:pt x="28909" y="572670"/>
                      <a:pt x="8174" y="473144"/>
                    </a:cubicBezTo>
                    <a:cubicBezTo>
                      <a:pt x="-12561" y="373618"/>
                      <a:pt x="9211" y="250246"/>
                      <a:pt x="39276" y="174564"/>
                    </a:cubicBezTo>
                    <a:cubicBezTo>
                      <a:pt x="69341" y="98882"/>
                      <a:pt x="124289" y="47046"/>
                      <a:pt x="188566" y="19054"/>
                    </a:cubicBezTo>
                    <a:cubicBezTo>
                      <a:pt x="252843" y="-8938"/>
                      <a:pt x="362737" y="2466"/>
                      <a:pt x="424941" y="6613"/>
                    </a:cubicBezTo>
                    <a:cubicBezTo>
                      <a:pt x="487145" y="10760"/>
                      <a:pt x="486108" y="44973"/>
                      <a:pt x="549349" y="43936"/>
                    </a:cubicBezTo>
                    <a:close/>
                  </a:path>
                </a:pathLst>
              </a:custGeom>
              <a:solidFill>
                <a:srgbClr val="C00000"/>
              </a:solidFill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046E5402-0F10-4126-95A9-5D6D5206307A}"/>
                  </a:ext>
                </a:extLst>
              </p:cNvPr>
              <p:cNvSpPr/>
              <p:nvPr/>
            </p:nvSpPr>
            <p:spPr>
              <a:xfrm>
                <a:off x="2139820" y="4323184"/>
                <a:ext cx="58489" cy="646922"/>
              </a:xfrm>
              <a:custGeom>
                <a:avLst/>
                <a:gdLst>
                  <a:gd name="connsiteX0" fmla="*/ 0 w 58489"/>
                  <a:gd name="connsiteY0" fmla="*/ 646922 h 646922"/>
                  <a:gd name="connsiteX1" fmla="*/ 55984 w 58489"/>
                  <a:gd name="connsiteY1" fmla="*/ 273698 h 646922"/>
                  <a:gd name="connsiteX2" fmla="*/ 43543 w 58489"/>
                  <a:gd name="connsiteY2" fmla="*/ 0 h 64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89" h="646922">
                    <a:moveTo>
                      <a:pt x="0" y="646922"/>
                    </a:moveTo>
                    <a:cubicBezTo>
                      <a:pt x="24363" y="514220"/>
                      <a:pt x="48727" y="381518"/>
                      <a:pt x="55984" y="273698"/>
                    </a:cubicBezTo>
                    <a:cubicBezTo>
                      <a:pt x="63241" y="165878"/>
                      <a:pt x="53392" y="82939"/>
                      <a:pt x="43543" y="0"/>
                    </a:cubicBezTo>
                  </a:path>
                </a:pathLst>
              </a:custGeom>
              <a:noFill/>
              <a:ln w="15875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6AAEA805-B8A9-4B23-9096-45614AC99247}"/>
                </a:ext>
              </a:extLst>
            </p:cNvPr>
            <p:cNvGrpSpPr/>
            <p:nvPr/>
          </p:nvGrpSpPr>
          <p:grpSpPr>
            <a:xfrm rot="3224014">
              <a:off x="959464" y="2762786"/>
              <a:ext cx="377551" cy="531359"/>
              <a:chOff x="3556494" y="4424454"/>
              <a:chExt cx="2310517" cy="3159607"/>
            </a:xfrm>
          </p:grpSpPr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B150B0CC-C38B-4F44-966E-54F783E763E8}"/>
                  </a:ext>
                </a:extLst>
              </p:cNvPr>
              <p:cNvSpPr/>
              <p:nvPr/>
            </p:nvSpPr>
            <p:spPr>
              <a:xfrm>
                <a:off x="3918416" y="4424454"/>
                <a:ext cx="1929017" cy="1019889"/>
              </a:xfrm>
              <a:custGeom>
                <a:avLst/>
                <a:gdLst>
                  <a:gd name="connsiteX0" fmla="*/ 199780 w 1929017"/>
                  <a:gd name="connsiteY0" fmla="*/ 696166 h 1019889"/>
                  <a:gd name="connsiteX1" fmla="*/ 15749 w 1929017"/>
                  <a:gd name="connsiteY1" fmla="*/ 34807 h 1019889"/>
                  <a:gd name="connsiteX2" fmla="*/ 533334 w 1929017"/>
                  <a:gd name="connsiteY2" fmla="*/ 563894 h 1019889"/>
                  <a:gd name="connsiteX3" fmla="*/ 665606 w 1929017"/>
                  <a:gd name="connsiteY3" fmla="*/ 302 h 1019889"/>
                  <a:gd name="connsiteX4" fmla="*/ 958904 w 1929017"/>
                  <a:gd name="connsiteY4" fmla="*/ 655909 h 1019889"/>
                  <a:gd name="connsiteX5" fmla="*/ 1361470 w 1929017"/>
                  <a:gd name="connsiteY5" fmla="*/ 98068 h 1019889"/>
                  <a:gd name="connsiteX6" fmla="*/ 1355719 w 1929017"/>
                  <a:gd name="connsiteY6" fmla="*/ 724921 h 1019889"/>
                  <a:gd name="connsiteX7" fmla="*/ 1919312 w 1929017"/>
                  <a:gd name="connsiteY7" fmla="*/ 282098 h 1019889"/>
                  <a:gd name="connsiteX8" fmla="*/ 1649017 w 1929017"/>
                  <a:gd name="connsiteY8" fmla="*/ 891698 h 1019889"/>
                  <a:gd name="connsiteX9" fmla="*/ 861138 w 1929017"/>
                  <a:gd name="connsiteY9" fmla="*/ 1006717 h 1019889"/>
                  <a:gd name="connsiteX10" fmla="*/ 199780 w 1929017"/>
                  <a:gd name="connsiteY10" fmla="*/ 696166 h 1019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29017" h="1019889">
                    <a:moveTo>
                      <a:pt x="199780" y="696166"/>
                    </a:moveTo>
                    <a:cubicBezTo>
                      <a:pt x="58882" y="534181"/>
                      <a:pt x="-39843" y="56852"/>
                      <a:pt x="15749" y="34807"/>
                    </a:cubicBezTo>
                    <a:cubicBezTo>
                      <a:pt x="71341" y="12762"/>
                      <a:pt x="425025" y="569645"/>
                      <a:pt x="533334" y="563894"/>
                    </a:cubicBezTo>
                    <a:cubicBezTo>
                      <a:pt x="641644" y="558143"/>
                      <a:pt x="594678" y="-15034"/>
                      <a:pt x="665606" y="302"/>
                    </a:cubicBezTo>
                    <a:cubicBezTo>
                      <a:pt x="736534" y="15638"/>
                      <a:pt x="842927" y="639615"/>
                      <a:pt x="958904" y="655909"/>
                    </a:cubicBezTo>
                    <a:cubicBezTo>
                      <a:pt x="1074881" y="672203"/>
                      <a:pt x="1295334" y="86566"/>
                      <a:pt x="1361470" y="98068"/>
                    </a:cubicBezTo>
                    <a:cubicBezTo>
                      <a:pt x="1427606" y="109570"/>
                      <a:pt x="1262745" y="694249"/>
                      <a:pt x="1355719" y="724921"/>
                    </a:cubicBezTo>
                    <a:cubicBezTo>
                      <a:pt x="1448693" y="755593"/>
                      <a:pt x="1870429" y="254302"/>
                      <a:pt x="1919312" y="282098"/>
                    </a:cubicBezTo>
                    <a:cubicBezTo>
                      <a:pt x="1968195" y="309894"/>
                      <a:pt x="1825379" y="770928"/>
                      <a:pt x="1649017" y="891698"/>
                    </a:cubicBezTo>
                    <a:cubicBezTo>
                      <a:pt x="1472655" y="1012468"/>
                      <a:pt x="1105553" y="1040264"/>
                      <a:pt x="861138" y="1006717"/>
                    </a:cubicBezTo>
                    <a:cubicBezTo>
                      <a:pt x="616723" y="973170"/>
                      <a:pt x="340678" y="858151"/>
                      <a:pt x="199780" y="69616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solidFill>
                  <a:schemeClr val="accent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F27C130D-CA6A-45F1-96FA-FB4EE1B6E5B9}"/>
                  </a:ext>
                </a:extLst>
              </p:cNvPr>
              <p:cNvSpPr/>
              <p:nvPr/>
            </p:nvSpPr>
            <p:spPr>
              <a:xfrm>
                <a:off x="3556494" y="5136253"/>
                <a:ext cx="2310517" cy="2447808"/>
              </a:xfrm>
              <a:custGeom>
                <a:avLst/>
                <a:gdLst>
                  <a:gd name="connsiteX0" fmla="*/ 1159982 w 2310517"/>
                  <a:gd name="connsiteY0" fmla="*/ 273012 h 2447806"/>
                  <a:gd name="connsiteX1" fmla="*/ 544631 w 2310517"/>
                  <a:gd name="connsiteY1" fmla="*/ 2717 h 2447806"/>
                  <a:gd name="connsiteX2" fmla="*/ 188073 w 2310517"/>
                  <a:gd name="connsiteY2" fmla="*/ 152242 h 2447806"/>
                  <a:gd name="connsiteX3" fmla="*/ 9793 w 2310517"/>
                  <a:gd name="connsiteY3" fmla="*/ 445540 h 2447806"/>
                  <a:gd name="connsiteX4" fmla="*/ 50050 w 2310517"/>
                  <a:gd name="connsiteY4" fmla="*/ 1037887 h 2447806"/>
                  <a:gd name="connsiteX5" fmla="*/ 274337 w 2310517"/>
                  <a:gd name="connsiteY5" fmla="*/ 1831517 h 2447806"/>
                  <a:gd name="connsiteX6" fmla="*/ 619393 w 2310517"/>
                  <a:gd name="connsiteY6" fmla="*/ 2331849 h 2447806"/>
                  <a:gd name="connsiteX7" fmla="*/ 941446 w 2310517"/>
                  <a:gd name="connsiteY7" fmla="*/ 2446868 h 2447806"/>
                  <a:gd name="connsiteX8" fmla="*/ 1280752 w 2310517"/>
                  <a:gd name="connsiteY8" fmla="*/ 2354853 h 2447806"/>
                  <a:gd name="connsiteX9" fmla="*/ 1769582 w 2310517"/>
                  <a:gd name="connsiteY9" fmla="*/ 1894778 h 2447806"/>
                  <a:gd name="connsiteX10" fmla="*/ 2160646 w 2310517"/>
                  <a:gd name="connsiteY10" fmla="*/ 1204664 h 2447806"/>
                  <a:gd name="connsiteX11" fmla="*/ 2310171 w 2310517"/>
                  <a:gd name="connsiteY11" fmla="*/ 773344 h 2447806"/>
                  <a:gd name="connsiteX12" fmla="*/ 2195152 w 2310517"/>
                  <a:gd name="connsiteY12" fmla="*/ 428287 h 2447806"/>
                  <a:gd name="connsiteX13" fmla="*/ 1988118 w 2310517"/>
                  <a:gd name="connsiteY13" fmla="*/ 215502 h 2447806"/>
                  <a:gd name="connsiteX14" fmla="*/ 1758080 w 2310517"/>
                  <a:gd name="connsiteY14" fmla="*/ 215502 h 2447806"/>
                  <a:gd name="connsiteX15" fmla="*/ 1159982 w 2310517"/>
                  <a:gd name="connsiteY15" fmla="*/ 273012 h 2447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10517" h="2447806">
                    <a:moveTo>
                      <a:pt x="1159982" y="273012"/>
                    </a:moveTo>
                    <a:cubicBezTo>
                      <a:pt x="957740" y="237548"/>
                      <a:pt x="706616" y="22845"/>
                      <a:pt x="544631" y="2717"/>
                    </a:cubicBezTo>
                    <a:cubicBezTo>
                      <a:pt x="382646" y="-17411"/>
                      <a:pt x="277213" y="78438"/>
                      <a:pt x="188073" y="152242"/>
                    </a:cubicBezTo>
                    <a:cubicBezTo>
                      <a:pt x="98933" y="226046"/>
                      <a:pt x="32797" y="297933"/>
                      <a:pt x="9793" y="445540"/>
                    </a:cubicBezTo>
                    <a:cubicBezTo>
                      <a:pt x="-13211" y="593147"/>
                      <a:pt x="5959" y="806891"/>
                      <a:pt x="50050" y="1037887"/>
                    </a:cubicBezTo>
                    <a:cubicBezTo>
                      <a:pt x="94141" y="1268883"/>
                      <a:pt x="179446" y="1615857"/>
                      <a:pt x="274337" y="1831517"/>
                    </a:cubicBezTo>
                    <a:cubicBezTo>
                      <a:pt x="369228" y="2047177"/>
                      <a:pt x="508208" y="2229290"/>
                      <a:pt x="619393" y="2331849"/>
                    </a:cubicBezTo>
                    <a:cubicBezTo>
                      <a:pt x="730578" y="2434408"/>
                      <a:pt x="831220" y="2443034"/>
                      <a:pt x="941446" y="2446868"/>
                    </a:cubicBezTo>
                    <a:cubicBezTo>
                      <a:pt x="1051672" y="2450702"/>
                      <a:pt x="1142729" y="2446868"/>
                      <a:pt x="1280752" y="2354853"/>
                    </a:cubicBezTo>
                    <a:cubicBezTo>
                      <a:pt x="1418775" y="2262838"/>
                      <a:pt x="1622933" y="2086476"/>
                      <a:pt x="1769582" y="1894778"/>
                    </a:cubicBezTo>
                    <a:cubicBezTo>
                      <a:pt x="1916231" y="1703080"/>
                      <a:pt x="2070548" y="1391570"/>
                      <a:pt x="2160646" y="1204664"/>
                    </a:cubicBezTo>
                    <a:cubicBezTo>
                      <a:pt x="2250744" y="1017758"/>
                      <a:pt x="2304420" y="902740"/>
                      <a:pt x="2310171" y="773344"/>
                    </a:cubicBezTo>
                    <a:cubicBezTo>
                      <a:pt x="2315922" y="643948"/>
                      <a:pt x="2248827" y="521261"/>
                      <a:pt x="2195152" y="428287"/>
                    </a:cubicBezTo>
                    <a:cubicBezTo>
                      <a:pt x="2141477" y="335313"/>
                      <a:pt x="2060963" y="250966"/>
                      <a:pt x="1988118" y="215502"/>
                    </a:cubicBezTo>
                    <a:cubicBezTo>
                      <a:pt x="1915273" y="180038"/>
                      <a:pt x="1894186" y="204959"/>
                      <a:pt x="1758080" y="215502"/>
                    </a:cubicBezTo>
                    <a:cubicBezTo>
                      <a:pt x="1621974" y="226045"/>
                      <a:pt x="1362224" y="308476"/>
                      <a:pt x="1159982" y="273012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96AD3498-08DA-43B0-A14C-2B1D84D159A4}"/>
                </a:ext>
              </a:extLst>
            </p:cNvPr>
            <p:cNvGrpSpPr/>
            <p:nvPr/>
          </p:nvGrpSpPr>
          <p:grpSpPr>
            <a:xfrm rot="3224014">
              <a:off x="1559817" y="2749508"/>
              <a:ext cx="377551" cy="531359"/>
              <a:chOff x="3556494" y="4424454"/>
              <a:chExt cx="2310517" cy="3159607"/>
            </a:xfrm>
          </p:grpSpPr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FFB443EC-7BC1-44E1-AE1E-A3358015A430}"/>
                  </a:ext>
                </a:extLst>
              </p:cNvPr>
              <p:cNvSpPr/>
              <p:nvPr/>
            </p:nvSpPr>
            <p:spPr>
              <a:xfrm>
                <a:off x="3918416" y="4424454"/>
                <a:ext cx="1929017" cy="1019889"/>
              </a:xfrm>
              <a:custGeom>
                <a:avLst/>
                <a:gdLst>
                  <a:gd name="connsiteX0" fmla="*/ 199780 w 1929017"/>
                  <a:gd name="connsiteY0" fmla="*/ 696166 h 1019889"/>
                  <a:gd name="connsiteX1" fmla="*/ 15749 w 1929017"/>
                  <a:gd name="connsiteY1" fmla="*/ 34807 h 1019889"/>
                  <a:gd name="connsiteX2" fmla="*/ 533334 w 1929017"/>
                  <a:gd name="connsiteY2" fmla="*/ 563894 h 1019889"/>
                  <a:gd name="connsiteX3" fmla="*/ 665606 w 1929017"/>
                  <a:gd name="connsiteY3" fmla="*/ 302 h 1019889"/>
                  <a:gd name="connsiteX4" fmla="*/ 958904 w 1929017"/>
                  <a:gd name="connsiteY4" fmla="*/ 655909 h 1019889"/>
                  <a:gd name="connsiteX5" fmla="*/ 1361470 w 1929017"/>
                  <a:gd name="connsiteY5" fmla="*/ 98068 h 1019889"/>
                  <a:gd name="connsiteX6" fmla="*/ 1355719 w 1929017"/>
                  <a:gd name="connsiteY6" fmla="*/ 724921 h 1019889"/>
                  <a:gd name="connsiteX7" fmla="*/ 1919312 w 1929017"/>
                  <a:gd name="connsiteY7" fmla="*/ 282098 h 1019889"/>
                  <a:gd name="connsiteX8" fmla="*/ 1649017 w 1929017"/>
                  <a:gd name="connsiteY8" fmla="*/ 891698 h 1019889"/>
                  <a:gd name="connsiteX9" fmla="*/ 861138 w 1929017"/>
                  <a:gd name="connsiteY9" fmla="*/ 1006717 h 1019889"/>
                  <a:gd name="connsiteX10" fmla="*/ 199780 w 1929017"/>
                  <a:gd name="connsiteY10" fmla="*/ 696166 h 1019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29017" h="1019889">
                    <a:moveTo>
                      <a:pt x="199780" y="696166"/>
                    </a:moveTo>
                    <a:cubicBezTo>
                      <a:pt x="58882" y="534181"/>
                      <a:pt x="-39843" y="56852"/>
                      <a:pt x="15749" y="34807"/>
                    </a:cubicBezTo>
                    <a:cubicBezTo>
                      <a:pt x="71341" y="12762"/>
                      <a:pt x="425025" y="569645"/>
                      <a:pt x="533334" y="563894"/>
                    </a:cubicBezTo>
                    <a:cubicBezTo>
                      <a:pt x="641644" y="558143"/>
                      <a:pt x="594678" y="-15034"/>
                      <a:pt x="665606" y="302"/>
                    </a:cubicBezTo>
                    <a:cubicBezTo>
                      <a:pt x="736534" y="15638"/>
                      <a:pt x="842927" y="639615"/>
                      <a:pt x="958904" y="655909"/>
                    </a:cubicBezTo>
                    <a:cubicBezTo>
                      <a:pt x="1074881" y="672203"/>
                      <a:pt x="1295334" y="86566"/>
                      <a:pt x="1361470" y="98068"/>
                    </a:cubicBezTo>
                    <a:cubicBezTo>
                      <a:pt x="1427606" y="109570"/>
                      <a:pt x="1262745" y="694249"/>
                      <a:pt x="1355719" y="724921"/>
                    </a:cubicBezTo>
                    <a:cubicBezTo>
                      <a:pt x="1448693" y="755593"/>
                      <a:pt x="1870429" y="254302"/>
                      <a:pt x="1919312" y="282098"/>
                    </a:cubicBezTo>
                    <a:cubicBezTo>
                      <a:pt x="1968195" y="309894"/>
                      <a:pt x="1825379" y="770928"/>
                      <a:pt x="1649017" y="891698"/>
                    </a:cubicBezTo>
                    <a:cubicBezTo>
                      <a:pt x="1472655" y="1012468"/>
                      <a:pt x="1105553" y="1040264"/>
                      <a:pt x="861138" y="1006717"/>
                    </a:cubicBezTo>
                    <a:cubicBezTo>
                      <a:pt x="616723" y="973170"/>
                      <a:pt x="340678" y="858151"/>
                      <a:pt x="199780" y="69616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solidFill>
                  <a:schemeClr val="accent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7672AEED-B80E-4EA0-BF0A-216D5CB08AAE}"/>
                  </a:ext>
                </a:extLst>
              </p:cNvPr>
              <p:cNvSpPr/>
              <p:nvPr/>
            </p:nvSpPr>
            <p:spPr>
              <a:xfrm>
                <a:off x="3556494" y="5136253"/>
                <a:ext cx="2310517" cy="2447808"/>
              </a:xfrm>
              <a:custGeom>
                <a:avLst/>
                <a:gdLst>
                  <a:gd name="connsiteX0" fmla="*/ 1159982 w 2310517"/>
                  <a:gd name="connsiteY0" fmla="*/ 273012 h 2447806"/>
                  <a:gd name="connsiteX1" fmla="*/ 544631 w 2310517"/>
                  <a:gd name="connsiteY1" fmla="*/ 2717 h 2447806"/>
                  <a:gd name="connsiteX2" fmla="*/ 188073 w 2310517"/>
                  <a:gd name="connsiteY2" fmla="*/ 152242 h 2447806"/>
                  <a:gd name="connsiteX3" fmla="*/ 9793 w 2310517"/>
                  <a:gd name="connsiteY3" fmla="*/ 445540 h 2447806"/>
                  <a:gd name="connsiteX4" fmla="*/ 50050 w 2310517"/>
                  <a:gd name="connsiteY4" fmla="*/ 1037887 h 2447806"/>
                  <a:gd name="connsiteX5" fmla="*/ 274337 w 2310517"/>
                  <a:gd name="connsiteY5" fmla="*/ 1831517 h 2447806"/>
                  <a:gd name="connsiteX6" fmla="*/ 619393 w 2310517"/>
                  <a:gd name="connsiteY6" fmla="*/ 2331849 h 2447806"/>
                  <a:gd name="connsiteX7" fmla="*/ 941446 w 2310517"/>
                  <a:gd name="connsiteY7" fmla="*/ 2446868 h 2447806"/>
                  <a:gd name="connsiteX8" fmla="*/ 1280752 w 2310517"/>
                  <a:gd name="connsiteY8" fmla="*/ 2354853 h 2447806"/>
                  <a:gd name="connsiteX9" fmla="*/ 1769582 w 2310517"/>
                  <a:gd name="connsiteY9" fmla="*/ 1894778 h 2447806"/>
                  <a:gd name="connsiteX10" fmla="*/ 2160646 w 2310517"/>
                  <a:gd name="connsiteY10" fmla="*/ 1204664 h 2447806"/>
                  <a:gd name="connsiteX11" fmla="*/ 2310171 w 2310517"/>
                  <a:gd name="connsiteY11" fmla="*/ 773344 h 2447806"/>
                  <a:gd name="connsiteX12" fmla="*/ 2195152 w 2310517"/>
                  <a:gd name="connsiteY12" fmla="*/ 428287 h 2447806"/>
                  <a:gd name="connsiteX13" fmla="*/ 1988118 w 2310517"/>
                  <a:gd name="connsiteY13" fmla="*/ 215502 h 2447806"/>
                  <a:gd name="connsiteX14" fmla="*/ 1758080 w 2310517"/>
                  <a:gd name="connsiteY14" fmla="*/ 215502 h 2447806"/>
                  <a:gd name="connsiteX15" fmla="*/ 1159982 w 2310517"/>
                  <a:gd name="connsiteY15" fmla="*/ 273012 h 2447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10517" h="2447806">
                    <a:moveTo>
                      <a:pt x="1159982" y="273012"/>
                    </a:moveTo>
                    <a:cubicBezTo>
                      <a:pt x="957740" y="237548"/>
                      <a:pt x="706616" y="22845"/>
                      <a:pt x="544631" y="2717"/>
                    </a:cubicBezTo>
                    <a:cubicBezTo>
                      <a:pt x="382646" y="-17411"/>
                      <a:pt x="277213" y="78438"/>
                      <a:pt x="188073" y="152242"/>
                    </a:cubicBezTo>
                    <a:cubicBezTo>
                      <a:pt x="98933" y="226046"/>
                      <a:pt x="32797" y="297933"/>
                      <a:pt x="9793" y="445540"/>
                    </a:cubicBezTo>
                    <a:cubicBezTo>
                      <a:pt x="-13211" y="593147"/>
                      <a:pt x="5959" y="806891"/>
                      <a:pt x="50050" y="1037887"/>
                    </a:cubicBezTo>
                    <a:cubicBezTo>
                      <a:pt x="94141" y="1268883"/>
                      <a:pt x="179446" y="1615857"/>
                      <a:pt x="274337" y="1831517"/>
                    </a:cubicBezTo>
                    <a:cubicBezTo>
                      <a:pt x="369228" y="2047177"/>
                      <a:pt x="508208" y="2229290"/>
                      <a:pt x="619393" y="2331849"/>
                    </a:cubicBezTo>
                    <a:cubicBezTo>
                      <a:pt x="730578" y="2434408"/>
                      <a:pt x="831220" y="2443034"/>
                      <a:pt x="941446" y="2446868"/>
                    </a:cubicBezTo>
                    <a:cubicBezTo>
                      <a:pt x="1051672" y="2450702"/>
                      <a:pt x="1142729" y="2446868"/>
                      <a:pt x="1280752" y="2354853"/>
                    </a:cubicBezTo>
                    <a:cubicBezTo>
                      <a:pt x="1418775" y="2262838"/>
                      <a:pt x="1622933" y="2086476"/>
                      <a:pt x="1769582" y="1894778"/>
                    </a:cubicBezTo>
                    <a:cubicBezTo>
                      <a:pt x="1916231" y="1703080"/>
                      <a:pt x="2070548" y="1391570"/>
                      <a:pt x="2160646" y="1204664"/>
                    </a:cubicBezTo>
                    <a:cubicBezTo>
                      <a:pt x="2250744" y="1017758"/>
                      <a:pt x="2304420" y="902740"/>
                      <a:pt x="2310171" y="773344"/>
                    </a:cubicBezTo>
                    <a:cubicBezTo>
                      <a:pt x="2315922" y="643948"/>
                      <a:pt x="2248827" y="521261"/>
                      <a:pt x="2195152" y="428287"/>
                    </a:cubicBezTo>
                    <a:cubicBezTo>
                      <a:pt x="2141477" y="335313"/>
                      <a:pt x="2060963" y="250966"/>
                      <a:pt x="1988118" y="215502"/>
                    </a:cubicBezTo>
                    <a:cubicBezTo>
                      <a:pt x="1915273" y="180038"/>
                      <a:pt x="1894186" y="204959"/>
                      <a:pt x="1758080" y="215502"/>
                    </a:cubicBezTo>
                    <a:cubicBezTo>
                      <a:pt x="1621974" y="226045"/>
                      <a:pt x="1362224" y="308476"/>
                      <a:pt x="1159982" y="273012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111" name="Flowchart: Delay 110">
              <a:extLst>
                <a:ext uri="{FF2B5EF4-FFF2-40B4-BE49-F238E27FC236}">
                  <a16:creationId xmlns:a16="http://schemas.microsoft.com/office/drawing/2014/main" id="{3F722ADF-1BC6-4E1F-92B7-7E701498E92A}"/>
                </a:ext>
              </a:extLst>
            </p:cNvPr>
            <p:cNvSpPr/>
            <p:nvPr/>
          </p:nvSpPr>
          <p:spPr>
            <a:xfrm rot="5400000">
              <a:off x="1303810" y="2520634"/>
              <a:ext cx="197900" cy="1579274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D2EA098C-93B8-4610-B8EE-2841E0B027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7612" y="1927863"/>
              <a:ext cx="655152" cy="1299832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BCEDB764-C50C-4D7D-9FE7-0D7B9915AEA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402761" y="1923746"/>
              <a:ext cx="655152" cy="1299832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Rectangle: Top Corners Rounded 113">
              <a:extLst>
                <a:ext uri="{FF2B5EF4-FFF2-40B4-BE49-F238E27FC236}">
                  <a16:creationId xmlns:a16="http://schemas.microsoft.com/office/drawing/2014/main" id="{265043BE-C520-4D67-98D5-9C0BAEE67BD6}"/>
                </a:ext>
              </a:extLst>
            </p:cNvPr>
            <p:cNvSpPr/>
            <p:nvPr/>
          </p:nvSpPr>
          <p:spPr>
            <a:xfrm>
              <a:off x="2548469" y="3802492"/>
              <a:ext cx="961008" cy="262739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5" name="Rectangle: Top Corners Rounded 114">
              <a:extLst>
                <a:ext uri="{FF2B5EF4-FFF2-40B4-BE49-F238E27FC236}">
                  <a16:creationId xmlns:a16="http://schemas.microsoft.com/office/drawing/2014/main" id="{5006F78E-8614-4152-9688-3927E1718EA4}"/>
                </a:ext>
              </a:extLst>
            </p:cNvPr>
            <p:cNvSpPr/>
            <p:nvPr/>
          </p:nvSpPr>
          <p:spPr>
            <a:xfrm>
              <a:off x="2958921" y="1792982"/>
              <a:ext cx="140106" cy="2036236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6" name="Rectangle: Rounded Corners 115">
              <a:extLst>
                <a:ext uri="{FF2B5EF4-FFF2-40B4-BE49-F238E27FC236}">
                  <a16:creationId xmlns:a16="http://schemas.microsoft.com/office/drawing/2014/main" id="{9CDC53A7-0D9F-430F-8F17-9F8FA4E26729}"/>
                </a:ext>
              </a:extLst>
            </p:cNvPr>
            <p:cNvSpPr/>
            <p:nvPr/>
          </p:nvSpPr>
          <p:spPr>
            <a:xfrm>
              <a:off x="1354829" y="1886349"/>
              <a:ext cx="3363530" cy="83419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" name="Flowchart: Delay 116">
              <a:extLst>
                <a:ext uri="{FF2B5EF4-FFF2-40B4-BE49-F238E27FC236}">
                  <a16:creationId xmlns:a16="http://schemas.microsoft.com/office/drawing/2014/main" id="{08BD25D7-6805-45EF-869F-3DC5A3F113A4}"/>
                </a:ext>
              </a:extLst>
            </p:cNvPr>
            <p:cNvSpPr/>
            <p:nvPr/>
          </p:nvSpPr>
          <p:spPr>
            <a:xfrm rot="5400000">
              <a:off x="4554313" y="2520637"/>
              <a:ext cx="197900" cy="1579274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F92D8F20-4CEE-4D9F-AAA3-201ACFBD60B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98113" y="1930239"/>
              <a:ext cx="655152" cy="1299832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E952A163-430F-4BD0-8BBD-973C4CB752F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53263" y="1926120"/>
              <a:ext cx="655152" cy="1299832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B5E32C87-221D-4904-BDA9-C5757E763294}"/>
              </a:ext>
            </a:extLst>
          </p:cNvPr>
          <p:cNvGrpSpPr/>
          <p:nvPr/>
        </p:nvGrpSpPr>
        <p:grpSpPr>
          <a:xfrm>
            <a:off x="626591" y="1810173"/>
            <a:ext cx="4829778" cy="2272249"/>
            <a:chOff x="6517771" y="1795406"/>
            <a:chExt cx="4829778" cy="2272249"/>
          </a:xfrm>
        </p:grpSpPr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09F543B8-50DC-4102-8FD0-96EE7690ED2C}"/>
                </a:ext>
              </a:extLst>
            </p:cNvPr>
            <p:cNvSpPr/>
            <p:nvPr/>
          </p:nvSpPr>
          <p:spPr>
            <a:xfrm rot="4481757">
              <a:off x="10688655" y="2918516"/>
              <a:ext cx="255517" cy="337378"/>
            </a:xfrm>
            <a:prstGeom prst="ellipse">
              <a:avLst/>
            </a:prstGeom>
            <a:solidFill>
              <a:srgbClr val="7030A0"/>
            </a:solidFill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B289FC91-F9F7-47E4-8709-9E571462E648}"/>
                </a:ext>
              </a:extLst>
            </p:cNvPr>
            <p:cNvGrpSpPr/>
            <p:nvPr/>
          </p:nvGrpSpPr>
          <p:grpSpPr>
            <a:xfrm>
              <a:off x="7135939" y="2703424"/>
              <a:ext cx="346787" cy="522314"/>
              <a:chOff x="1590471" y="4323184"/>
              <a:chExt cx="1093170" cy="1531271"/>
            </a:xfrm>
          </p:grpSpPr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AD5DD2C8-0085-4B13-BD8E-2B3756368B17}"/>
                  </a:ext>
                </a:extLst>
              </p:cNvPr>
              <p:cNvSpPr/>
              <p:nvPr/>
            </p:nvSpPr>
            <p:spPr>
              <a:xfrm>
                <a:off x="1590471" y="4932391"/>
                <a:ext cx="1093170" cy="922064"/>
              </a:xfrm>
              <a:custGeom>
                <a:avLst/>
                <a:gdLst>
                  <a:gd name="connsiteX0" fmla="*/ 549349 w 1093170"/>
                  <a:gd name="connsiteY0" fmla="*/ 43936 h 922064"/>
                  <a:gd name="connsiteX1" fmla="*/ 804386 w 1093170"/>
                  <a:gd name="connsiteY1" fmla="*/ 393 h 922064"/>
                  <a:gd name="connsiteX2" fmla="*/ 990998 w 1093170"/>
                  <a:gd name="connsiteY2" fmla="*/ 75038 h 922064"/>
                  <a:gd name="connsiteX3" fmla="*/ 1090525 w 1093170"/>
                  <a:gd name="connsiteY3" fmla="*/ 305193 h 922064"/>
                  <a:gd name="connsiteX4" fmla="*/ 1046982 w 1093170"/>
                  <a:gd name="connsiteY4" fmla="*/ 628654 h 922064"/>
                  <a:gd name="connsiteX5" fmla="*/ 866590 w 1093170"/>
                  <a:gd name="connsiteY5" fmla="*/ 833927 h 922064"/>
                  <a:gd name="connsiteX6" fmla="*/ 661317 w 1093170"/>
                  <a:gd name="connsiteY6" fmla="*/ 908572 h 922064"/>
                  <a:gd name="connsiteX7" fmla="*/ 418721 w 1093170"/>
                  <a:gd name="connsiteY7" fmla="*/ 908572 h 922064"/>
                  <a:gd name="connsiteX8" fmla="*/ 163684 w 1093170"/>
                  <a:gd name="connsiteY8" fmla="*/ 771723 h 922064"/>
                  <a:gd name="connsiteX9" fmla="*/ 8174 w 1093170"/>
                  <a:gd name="connsiteY9" fmla="*/ 473144 h 922064"/>
                  <a:gd name="connsiteX10" fmla="*/ 39276 w 1093170"/>
                  <a:gd name="connsiteY10" fmla="*/ 174564 h 922064"/>
                  <a:gd name="connsiteX11" fmla="*/ 188566 w 1093170"/>
                  <a:gd name="connsiteY11" fmla="*/ 19054 h 922064"/>
                  <a:gd name="connsiteX12" fmla="*/ 424941 w 1093170"/>
                  <a:gd name="connsiteY12" fmla="*/ 6613 h 922064"/>
                  <a:gd name="connsiteX13" fmla="*/ 549349 w 1093170"/>
                  <a:gd name="connsiteY13" fmla="*/ 43936 h 922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93170" h="922064">
                    <a:moveTo>
                      <a:pt x="549349" y="43936"/>
                    </a:moveTo>
                    <a:cubicBezTo>
                      <a:pt x="612590" y="42899"/>
                      <a:pt x="730778" y="-4791"/>
                      <a:pt x="804386" y="393"/>
                    </a:cubicBezTo>
                    <a:cubicBezTo>
                      <a:pt x="877994" y="5577"/>
                      <a:pt x="943308" y="24238"/>
                      <a:pt x="990998" y="75038"/>
                    </a:cubicBezTo>
                    <a:cubicBezTo>
                      <a:pt x="1038688" y="125838"/>
                      <a:pt x="1081194" y="212924"/>
                      <a:pt x="1090525" y="305193"/>
                    </a:cubicBezTo>
                    <a:cubicBezTo>
                      <a:pt x="1099856" y="397462"/>
                      <a:pt x="1084304" y="540532"/>
                      <a:pt x="1046982" y="628654"/>
                    </a:cubicBezTo>
                    <a:cubicBezTo>
                      <a:pt x="1009660" y="716776"/>
                      <a:pt x="930867" y="787274"/>
                      <a:pt x="866590" y="833927"/>
                    </a:cubicBezTo>
                    <a:cubicBezTo>
                      <a:pt x="802313" y="880580"/>
                      <a:pt x="735962" y="896131"/>
                      <a:pt x="661317" y="908572"/>
                    </a:cubicBezTo>
                    <a:cubicBezTo>
                      <a:pt x="586672" y="921013"/>
                      <a:pt x="501660" y="931380"/>
                      <a:pt x="418721" y="908572"/>
                    </a:cubicBezTo>
                    <a:cubicBezTo>
                      <a:pt x="335782" y="885764"/>
                      <a:pt x="232108" y="844294"/>
                      <a:pt x="163684" y="771723"/>
                    </a:cubicBezTo>
                    <a:cubicBezTo>
                      <a:pt x="95259" y="699152"/>
                      <a:pt x="28909" y="572670"/>
                      <a:pt x="8174" y="473144"/>
                    </a:cubicBezTo>
                    <a:cubicBezTo>
                      <a:pt x="-12561" y="373618"/>
                      <a:pt x="9211" y="250246"/>
                      <a:pt x="39276" y="174564"/>
                    </a:cubicBezTo>
                    <a:cubicBezTo>
                      <a:pt x="69341" y="98882"/>
                      <a:pt x="124289" y="47046"/>
                      <a:pt x="188566" y="19054"/>
                    </a:cubicBezTo>
                    <a:cubicBezTo>
                      <a:pt x="252843" y="-8938"/>
                      <a:pt x="362737" y="2466"/>
                      <a:pt x="424941" y="6613"/>
                    </a:cubicBezTo>
                    <a:cubicBezTo>
                      <a:pt x="487145" y="10760"/>
                      <a:pt x="486108" y="44973"/>
                      <a:pt x="549349" y="43936"/>
                    </a:cubicBezTo>
                    <a:close/>
                  </a:path>
                </a:pathLst>
              </a:custGeom>
              <a:solidFill>
                <a:srgbClr val="C00000"/>
              </a:solidFill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E73870C3-44F9-4765-8A84-9BAA45E2B934}"/>
                  </a:ext>
                </a:extLst>
              </p:cNvPr>
              <p:cNvSpPr/>
              <p:nvPr/>
            </p:nvSpPr>
            <p:spPr>
              <a:xfrm>
                <a:off x="2139820" y="4323184"/>
                <a:ext cx="58489" cy="646922"/>
              </a:xfrm>
              <a:custGeom>
                <a:avLst/>
                <a:gdLst>
                  <a:gd name="connsiteX0" fmla="*/ 0 w 58489"/>
                  <a:gd name="connsiteY0" fmla="*/ 646922 h 646922"/>
                  <a:gd name="connsiteX1" fmla="*/ 55984 w 58489"/>
                  <a:gd name="connsiteY1" fmla="*/ 273698 h 646922"/>
                  <a:gd name="connsiteX2" fmla="*/ 43543 w 58489"/>
                  <a:gd name="connsiteY2" fmla="*/ 0 h 64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89" h="646922">
                    <a:moveTo>
                      <a:pt x="0" y="646922"/>
                    </a:moveTo>
                    <a:cubicBezTo>
                      <a:pt x="24363" y="514220"/>
                      <a:pt x="48727" y="381518"/>
                      <a:pt x="55984" y="273698"/>
                    </a:cubicBezTo>
                    <a:cubicBezTo>
                      <a:pt x="63241" y="165878"/>
                      <a:pt x="53392" y="82939"/>
                      <a:pt x="43543" y="0"/>
                    </a:cubicBezTo>
                  </a:path>
                </a:pathLst>
              </a:custGeom>
              <a:noFill/>
              <a:ln w="15875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BCFBA99E-12E2-4B9D-9C4E-C154B3E49B5F}"/>
                </a:ext>
              </a:extLst>
            </p:cNvPr>
            <p:cNvSpPr/>
            <p:nvPr/>
          </p:nvSpPr>
          <p:spPr>
            <a:xfrm rot="4481757">
              <a:off x="10219324" y="2923914"/>
              <a:ext cx="255517" cy="337378"/>
            </a:xfrm>
            <a:prstGeom prst="ellipse">
              <a:avLst/>
            </a:prstGeom>
            <a:solidFill>
              <a:srgbClr val="7030A0"/>
            </a:solidFill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006329FB-8005-42E0-ADA4-C5B3CD16670A}"/>
                </a:ext>
              </a:extLst>
            </p:cNvPr>
            <p:cNvGrpSpPr/>
            <p:nvPr/>
          </p:nvGrpSpPr>
          <p:grpSpPr>
            <a:xfrm>
              <a:off x="6517771" y="1795406"/>
              <a:ext cx="4829778" cy="2272249"/>
              <a:chOff x="1024869" y="2013458"/>
              <a:chExt cx="2160000" cy="1080000"/>
            </a:xfrm>
          </p:grpSpPr>
          <p:sp>
            <p:nvSpPr>
              <p:cNvPr id="87" name="Flowchart: Delay 86">
                <a:extLst>
                  <a:ext uri="{FF2B5EF4-FFF2-40B4-BE49-F238E27FC236}">
                    <a16:creationId xmlns:a16="http://schemas.microsoft.com/office/drawing/2014/main" id="{A3B9219B-C740-4BD5-A3B9-FF750976F843}"/>
                  </a:ext>
                </a:extLst>
              </p:cNvPr>
              <p:cNvSpPr/>
              <p:nvPr/>
            </p:nvSpPr>
            <p:spPr>
              <a:xfrm rot="5400000">
                <a:off x="1330984" y="2381480"/>
                <a:ext cx="94062" cy="706292"/>
              </a:xfrm>
              <a:prstGeom prst="flowChartDelay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3D511300-50CB-4272-8F7F-8C28FCA34B4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85016" y="2077567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Straight Connector 129">
                <a:extLst>
                  <a:ext uri="{FF2B5EF4-FFF2-40B4-BE49-F238E27FC236}">
                    <a16:creationId xmlns:a16="http://schemas.microsoft.com/office/drawing/2014/main" id="{D66C869E-45AD-4A55-AC51-77C1D146B5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378016" y="2075610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" name="Rectangle: Top Corners Rounded 130">
                <a:extLst>
                  <a:ext uri="{FF2B5EF4-FFF2-40B4-BE49-F238E27FC236}">
                    <a16:creationId xmlns:a16="http://schemas.microsoft.com/office/drawing/2014/main" id="{90E14A14-5B63-45C9-BCEC-356AE34E3111}"/>
                  </a:ext>
                </a:extLst>
              </p:cNvPr>
              <p:cNvSpPr/>
              <p:nvPr/>
            </p:nvSpPr>
            <p:spPr>
              <a:xfrm>
                <a:off x="1890405" y="2968578"/>
                <a:ext cx="429787" cy="124880"/>
              </a:xfrm>
              <a:prstGeom prst="round2SameRect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2" name="Rectangle: Top Corners Rounded 131">
                <a:extLst>
                  <a:ext uri="{FF2B5EF4-FFF2-40B4-BE49-F238E27FC236}">
                    <a16:creationId xmlns:a16="http://schemas.microsoft.com/office/drawing/2014/main" id="{A2D40E7B-7BB6-4941-AADF-9F3E7FE54EA6}"/>
                  </a:ext>
                </a:extLst>
              </p:cNvPr>
              <p:cNvSpPr/>
              <p:nvPr/>
            </p:nvSpPr>
            <p:spPr>
              <a:xfrm>
                <a:off x="2073970" y="2013458"/>
                <a:ext cx="62659" cy="967823"/>
              </a:xfrm>
              <a:prstGeom prst="round2SameRect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3" name="Rectangle: Rounded Corners 132">
                <a:extLst>
                  <a:ext uri="{FF2B5EF4-FFF2-40B4-BE49-F238E27FC236}">
                    <a16:creationId xmlns:a16="http://schemas.microsoft.com/office/drawing/2014/main" id="{9F68F5E5-A6D8-4B7B-B403-429ACB1CB78F}"/>
                  </a:ext>
                </a:extLst>
              </p:cNvPr>
              <p:cNvSpPr/>
              <p:nvPr/>
            </p:nvSpPr>
            <p:spPr>
              <a:xfrm>
                <a:off x="1356579" y="2041769"/>
                <a:ext cx="1504256" cy="39649"/>
              </a:xfrm>
              <a:prstGeom prst="roundRect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34" name="Flowchart: Delay 133">
                <a:extLst>
                  <a:ext uri="{FF2B5EF4-FFF2-40B4-BE49-F238E27FC236}">
                    <a16:creationId xmlns:a16="http://schemas.microsoft.com/office/drawing/2014/main" id="{EE12D700-1434-4E71-B70D-1B08AEBE33C3}"/>
                  </a:ext>
                </a:extLst>
              </p:cNvPr>
              <p:cNvSpPr/>
              <p:nvPr/>
            </p:nvSpPr>
            <p:spPr>
              <a:xfrm rot="5400000">
                <a:off x="2784692" y="2381481"/>
                <a:ext cx="94062" cy="706292"/>
              </a:xfrm>
              <a:prstGeom prst="flowChartDelay">
                <a:avLst/>
              </a:prstGeom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cxnSp>
            <p:nvCxnSpPr>
              <p:cNvPr id="135" name="Straight Connector 134">
                <a:extLst>
                  <a:ext uri="{FF2B5EF4-FFF2-40B4-BE49-F238E27FC236}">
                    <a16:creationId xmlns:a16="http://schemas.microsoft.com/office/drawing/2014/main" id="{3A47C752-7F04-46DF-8E6A-464A2BD50DE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538723" y="2078696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Straight Connector 135">
                <a:extLst>
                  <a:ext uri="{FF2B5EF4-FFF2-40B4-BE49-F238E27FC236}">
                    <a16:creationId xmlns:a16="http://schemas.microsoft.com/office/drawing/2014/main" id="{614A5237-83CE-4DA9-ACD7-43E319367E8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831723" y="2076739"/>
                <a:ext cx="293001" cy="617810"/>
              </a:xfrm>
              <a:prstGeom prst="line">
                <a:avLst/>
              </a:prstGeom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aphicFrame>
        <p:nvGraphicFramePr>
          <p:cNvPr id="50" name="Table 6">
            <a:extLst>
              <a:ext uri="{FF2B5EF4-FFF2-40B4-BE49-F238E27FC236}">
                <a16:creationId xmlns:a16="http://schemas.microsoft.com/office/drawing/2014/main" id="{07D9A639-2F77-4297-89C3-85AF312602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6861580"/>
              </p:ext>
            </p:extLst>
          </p:nvPr>
        </p:nvGraphicFramePr>
        <p:xfrm>
          <a:off x="554421" y="4631428"/>
          <a:ext cx="4982992" cy="14980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91496">
                  <a:extLst>
                    <a:ext uri="{9D8B030D-6E8A-4147-A177-3AD203B41FA5}">
                      <a16:colId xmlns:a16="http://schemas.microsoft.com/office/drawing/2014/main" val="3563071847"/>
                    </a:ext>
                  </a:extLst>
                </a:gridCol>
                <a:gridCol w="2491496">
                  <a:extLst>
                    <a:ext uri="{9D8B030D-6E8A-4147-A177-3AD203B41FA5}">
                      <a16:colId xmlns:a16="http://schemas.microsoft.com/office/drawing/2014/main" val="4155930407"/>
                    </a:ext>
                  </a:extLst>
                </a:gridCol>
              </a:tblGrid>
              <a:tr h="749023">
                <a:tc gridSpan="2"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Cherry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1433420"/>
                  </a:ext>
                </a:extLst>
              </a:tr>
              <a:tr h="749023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Grape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Grape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2840408"/>
                  </a:ext>
                </a:extLst>
              </a:tr>
            </a:tbl>
          </a:graphicData>
        </a:graphic>
      </p:graphicFrame>
      <p:sp>
        <p:nvSpPr>
          <p:cNvPr id="51" name="Rectangle 50">
            <a:extLst>
              <a:ext uri="{FF2B5EF4-FFF2-40B4-BE49-F238E27FC236}">
                <a16:creationId xmlns:a16="http://schemas.microsoft.com/office/drawing/2014/main" id="{8CB9C8A7-CB32-4A25-85AE-F9C89E1F12C8}"/>
              </a:ext>
            </a:extLst>
          </p:cNvPr>
          <p:cNvSpPr/>
          <p:nvPr/>
        </p:nvSpPr>
        <p:spPr>
          <a:xfrm>
            <a:off x="820168" y="6782653"/>
            <a:ext cx="4441793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</a:pP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1 cherry = 2 grapes</a:t>
            </a:r>
          </a:p>
        </p:txBody>
      </p:sp>
    </p:spTree>
    <p:extLst>
      <p:ext uri="{BB962C8B-B14F-4D97-AF65-F5344CB8AC3E}">
        <p14:creationId xmlns:p14="http://schemas.microsoft.com/office/powerpoint/2010/main" val="1342847879"/>
      </p:ext>
    </p:extLst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Group 58">
            <a:extLst>
              <a:ext uri="{FF2B5EF4-FFF2-40B4-BE49-F238E27FC236}">
                <a16:creationId xmlns:a16="http://schemas.microsoft.com/office/drawing/2014/main" id="{E66700EC-542C-4DC3-9AA8-1847351900E1}"/>
              </a:ext>
            </a:extLst>
          </p:cNvPr>
          <p:cNvGrpSpPr/>
          <p:nvPr/>
        </p:nvGrpSpPr>
        <p:grpSpPr>
          <a:xfrm>
            <a:off x="1681445" y="2720821"/>
            <a:ext cx="346787" cy="522314"/>
            <a:chOff x="1590471" y="4323184"/>
            <a:chExt cx="1093170" cy="1531271"/>
          </a:xfrm>
        </p:grpSpPr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9851F8B-BA9A-40D7-B58F-07DAFE1FE9F4}"/>
                </a:ext>
              </a:extLst>
            </p:cNvPr>
            <p:cNvSpPr/>
            <p:nvPr/>
          </p:nvSpPr>
          <p:spPr>
            <a:xfrm>
              <a:off x="1590471" y="4932391"/>
              <a:ext cx="1093170" cy="922064"/>
            </a:xfrm>
            <a:custGeom>
              <a:avLst/>
              <a:gdLst>
                <a:gd name="connsiteX0" fmla="*/ 549349 w 1093170"/>
                <a:gd name="connsiteY0" fmla="*/ 43936 h 922064"/>
                <a:gd name="connsiteX1" fmla="*/ 804386 w 1093170"/>
                <a:gd name="connsiteY1" fmla="*/ 393 h 922064"/>
                <a:gd name="connsiteX2" fmla="*/ 990998 w 1093170"/>
                <a:gd name="connsiteY2" fmla="*/ 75038 h 922064"/>
                <a:gd name="connsiteX3" fmla="*/ 1090525 w 1093170"/>
                <a:gd name="connsiteY3" fmla="*/ 305193 h 922064"/>
                <a:gd name="connsiteX4" fmla="*/ 1046982 w 1093170"/>
                <a:gd name="connsiteY4" fmla="*/ 628654 h 922064"/>
                <a:gd name="connsiteX5" fmla="*/ 866590 w 1093170"/>
                <a:gd name="connsiteY5" fmla="*/ 833927 h 922064"/>
                <a:gd name="connsiteX6" fmla="*/ 661317 w 1093170"/>
                <a:gd name="connsiteY6" fmla="*/ 908572 h 922064"/>
                <a:gd name="connsiteX7" fmla="*/ 418721 w 1093170"/>
                <a:gd name="connsiteY7" fmla="*/ 908572 h 922064"/>
                <a:gd name="connsiteX8" fmla="*/ 163684 w 1093170"/>
                <a:gd name="connsiteY8" fmla="*/ 771723 h 922064"/>
                <a:gd name="connsiteX9" fmla="*/ 8174 w 1093170"/>
                <a:gd name="connsiteY9" fmla="*/ 473144 h 922064"/>
                <a:gd name="connsiteX10" fmla="*/ 39276 w 1093170"/>
                <a:gd name="connsiteY10" fmla="*/ 174564 h 922064"/>
                <a:gd name="connsiteX11" fmla="*/ 188566 w 1093170"/>
                <a:gd name="connsiteY11" fmla="*/ 19054 h 922064"/>
                <a:gd name="connsiteX12" fmla="*/ 424941 w 1093170"/>
                <a:gd name="connsiteY12" fmla="*/ 6613 h 922064"/>
                <a:gd name="connsiteX13" fmla="*/ 549349 w 1093170"/>
                <a:gd name="connsiteY13" fmla="*/ 43936 h 92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3170" h="922064">
                  <a:moveTo>
                    <a:pt x="549349" y="43936"/>
                  </a:moveTo>
                  <a:cubicBezTo>
                    <a:pt x="612590" y="42899"/>
                    <a:pt x="730778" y="-4791"/>
                    <a:pt x="804386" y="393"/>
                  </a:cubicBezTo>
                  <a:cubicBezTo>
                    <a:pt x="877994" y="5577"/>
                    <a:pt x="943308" y="24238"/>
                    <a:pt x="990998" y="75038"/>
                  </a:cubicBezTo>
                  <a:cubicBezTo>
                    <a:pt x="1038688" y="125838"/>
                    <a:pt x="1081194" y="212924"/>
                    <a:pt x="1090525" y="305193"/>
                  </a:cubicBezTo>
                  <a:cubicBezTo>
                    <a:pt x="1099856" y="397462"/>
                    <a:pt x="1084304" y="540532"/>
                    <a:pt x="1046982" y="628654"/>
                  </a:cubicBezTo>
                  <a:cubicBezTo>
                    <a:pt x="1009660" y="716776"/>
                    <a:pt x="930867" y="787274"/>
                    <a:pt x="866590" y="833927"/>
                  </a:cubicBezTo>
                  <a:cubicBezTo>
                    <a:pt x="802313" y="880580"/>
                    <a:pt x="735962" y="896131"/>
                    <a:pt x="661317" y="908572"/>
                  </a:cubicBezTo>
                  <a:cubicBezTo>
                    <a:pt x="586672" y="921013"/>
                    <a:pt x="501660" y="931380"/>
                    <a:pt x="418721" y="908572"/>
                  </a:cubicBezTo>
                  <a:cubicBezTo>
                    <a:pt x="335782" y="885764"/>
                    <a:pt x="232108" y="844294"/>
                    <a:pt x="163684" y="771723"/>
                  </a:cubicBezTo>
                  <a:cubicBezTo>
                    <a:pt x="95259" y="699152"/>
                    <a:pt x="28909" y="572670"/>
                    <a:pt x="8174" y="473144"/>
                  </a:cubicBezTo>
                  <a:cubicBezTo>
                    <a:pt x="-12561" y="373618"/>
                    <a:pt x="9211" y="250246"/>
                    <a:pt x="39276" y="174564"/>
                  </a:cubicBezTo>
                  <a:cubicBezTo>
                    <a:pt x="69341" y="98882"/>
                    <a:pt x="124289" y="47046"/>
                    <a:pt x="188566" y="19054"/>
                  </a:cubicBezTo>
                  <a:cubicBezTo>
                    <a:pt x="252843" y="-8938"/>
                    <a:pt x="362737" y="2466"/>
                    <a:pt x="424941" y="6613"/>
                  </a:cubicBezTo>
                  <a:cubicBezTo>
                    <a:pt x="487145" y="10760"/>
                    <a:pt x="486108" y="44973"/>
                    <a:pt x="549349" y="43936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BD1CF9E5-F531-4D13-A1DE-E7A784B57DDC}"/>
                </a:ext>
              </a:extLst>
            </p:cNvPr>
            <p:cNvSpPr/>
            <p:nvPr/>
          </p:nvSpPr>
          <p:spPr>
            <a:xfrm>
              <a:off x="2139820" y="4323184"/>
              <a:ext cx="58489" cy="646922"/>
            </a:xfrm>
            <a:custGeom>
              <a:avLst/>
              <a:gdLst>
                <a:gd name="connsiteX0" fmla="*/ 0 w 58489"/>
                <a:gd name="connsiteY0" fmla="*/ 646922 h 646922"/>
                <a:gd name="connsiteX1" fmla="*/ 55984 w 58489"/>
                <a:gd name="connsiteY1" fmla="*/ 273698 h 646922"/>
                <a:gd name="connsiteX2" fmla="*/ 43543 w 58489"/>
                <a:gd name="connsiteY2" fmla="*/ 0 h 64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489" h="646922">
                  <a:moveTo>
                    <a:pt x="0" y="646922"/>
                  </a:moveTo>
                  <a:cubicBezTo>
                    <a:pt x="24363" y="514220"/>
                    <a:pt x="48727" y="381518"/>
                    <a:pt x="55984" y="273698"/>
                  </a:cubicBezTo>
                  <a:cubicBezTo>
                    <a:pt x="63241" y="165878"/>
                    <a:pt x="53392" y="82939"/>
                    <a:pt x="43543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121B868D-F057-465B-A497-52FB97A2DE04}"/>
              </a:ext>
            </a:extLst>
          </p:cNvPr>
          <p:cNvGrpSpPr/>
          <p:nvPr/>
        </p:nvGrpSpPr>
        <p:grpSpPr>
          <a:xfrm>
            <a:off x="812440" y="2718191"/>
            <a:ext cx="346787" cy="522314"/>
            <a:chOff x="1590471" y="4323184"/>
            <a:chExt cx="1093170" cy="1531271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7E5DFEBC-C184-4A68-A68F-FF757F96576C}"/>
                </a:ext>
              </a:extLst>
            </p:cNvPr>
            <p:cNvSpPr/>
            <p:nvPr/>
          </p:nvSpPr>
          <p:spPr>
            <a:xfrm>
              <a:off x="1590471" y="4932391"/>
              <a:ext cx="1093170" cy="922064"/>
            </a:xfrm>
            <a:custGeom>
              <a:avLst/>
              <a:gdLst>
                <a:gd name="connsiteX0" fmla="*/ 549349 w 1093170"/>
                <a:gd name="connsiteY0" fmla="*/ 43936 h 922064"/>
                <a:gd name="connsiteX1" fmla="*/ 804386 w 1093170"/>
                <a:gd name="connsiteY1" fmla="*/ 393 h 922064"/>
                <a:gd name="connsiteX2" fmla="*/ 990998 w 1093170"/>
                <a:gd name="connsiteY2" fmla="*/ 75038 h 922064"/>
                <a:gd name="connsiteX3" fmla="*/ 1090525 w 1093170"/>
                <a:gd name="connsiteY3" fmla="*/ 305193 h 922064"/>
                <a:gd name="connsiteX4" fmla="*/ 1046982 w 1093170"/>
                <a:gd name="connsiteY4" fmla="*/ 628654 h 922064"/>
                <a:gd name="connsiteX5" fmla="*/ 866590 w 1093170"/>
                <a:gd name="connsiteY5" fmla="*/ 833927 h 922064"/>
                <a:gd name="connsiteX6" fmla="*/ 661317 w 1093170"/>
                <a:gd name="connsiteY6" fmla="*/ 908572 h 922064"/>
                <a:gd name="connsiteX7" fmla="*/ 418721 w 1093170"/>
                <a:gd name="connsiteY7" fmla="*/ 908572 h 922064"/>
                <a:gd name="connsiteX8" fmla="*/ 163684 w 1093170"/>
                <a:gd name="connsiteY8" fmla="*/ 771723 h 922064"/>
                <a:gd name="connsiteX9" fmla="*/ 8174 w 1093170"/>
                <a:gd name="connsiteY9" fmla="*/ 473144 h 922064"/>
                <a:gd name="connsiteX10" fmla="*/ 39276 w 1093170"/>
                <a:gd name="connsiteY10" fmla="*/ 174564 h 922064"/>
                <a:gd name="connsiteX11" fmla="*/ 188566 w 1093170"/>
                <a:gd name="connsiteY11" fmla="*/ 19054 h 922064"/>
                <a:gd name="connsiteX12" fmla="*/ 424941 w 1093170"/>
                <a:gd name="connsiteY12" fmla="*/ 6613 h 922064"/>
                <a:gd name="connsiteX13" fmla="*/ 549349 w 1093170"/>
                <a:gd name="connsiteY13" fmla="*/ 43936 h 92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3170" h="922064">
                  <a:moveTo>
                    <a:pt x="549349" y="43936"/>
                  </a:moveTo>
                  <a:cubicBezTo>
                    <a:pt x="612590" y="42899"/>
                    <a:pt x="730778" y="-4791"/>
                    <a:pt x="804386" y="393"/>
                  </a:cubicBezTo>
                  <a:cubicBezTo>
                    <a:pt x="877994" y="5577"/>
                    <a:pt x="943308" y="24238"/>
                    <a:pt x="990998" y="75038"/>
                  </a:cubicBezTo>
                  <a:cubicBezTo>
                    <a:pt x="1038688" y="125838"/>
                    <a:pt x="1081194" y="212924"/>
                    <a:pt x="1090525" y="305193"/>
                  </a:cubicBezTo>
                  <a:cubicBezTo>
                    <a:pt x="1099856" y="397462"/>
                    <a:pt x="1084304" y="540532"/>
                    <a:pt x="1046982" y="628654"/>
                  </a:cubicBezTo>
                  <a:cubicBezTo>
                    <a:pt x="1009660" y="716776"/>
                    <a:pt x="930867" y="787274"/>
                    <a:pt x="866590" y="833927"/>
                  </a:cubicBezTo>
                  <a:cubicBezTo>
                    <a:pt x="802313" y="880580"/>
                    <a:pt x="735962" y="896131"/>
                    <a:pt x="661317" y="908572"/>
                  </a:cubicBezTo>
                  <a:cubicBezTo>
                    <a:pt x="586672" y="921013"/>
                    <a:pt x="501660" y="931380"/>
                    <a:pt x="418721" y="908572"/>
                  </a:cubicBezTo>
                  <a:cubicBezTo>
                    <a:pt x="335782" y="885764"/>
                    <a:pt x="232108" y="844294"/>
                    <a:pt x="163684" y="771723"/>
                  </a:cubicBezTo>
                  <a:cubicBezTo>
                    <a:pt x="95259" y="699152"/>
                    <a:pt x="28909" y="572670"/>
                    <a:pt x="8174" y="473144"/>
                  </a:cubicBezTo>
                  <a:cubicBezTo>
                    <a:pt x="-12561" y="373618"/>
                    <a:pt x="9211" y="250246"/>
                    <a:pt x="39276" y="174564"/>
                  </a:cubicBezTo>
                  <a:cubicBezTo>
                    <a:pt x="69341" y="98882"/>
                    <a:pt x="124289" y="47046"/>
                    <a:pt x="188566" y="19054"/>
                  </a:cubicBezTo>
                  <a:cubicBezTo>
                    <a:pt x="252843" y="-8938"/>
                    <a:pt x="362737" y="2466"/>
                    <a:pt x="424941" y="6613"/>
                  </a:cubicBezTo>
                  <a:cubicBezTo>
                    <a:pt x="487145" y="10760"/>
                    <a:pt x="486108" y="44973"/>
                    <a:pt x="549349" y="43936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8F7013AE-EC06-4B5F-9A83-AEE241FF1700}"/>
                </a:ext>
              </a:extLst>
            </p:cNvPr>
            <p:cNvSpPr/>
            <p:nvPr/>
          </p:nvSpPr>
          <p:spPr>
            <a:xfrm>
              <a:off x="2139820" y="4323184"/>
              <a:ext cx="58489" cy="646922"/>
            </a:xfrm>
            <a:custGeom>
              <a:avLst/>
              <a:gdLst>
                <a:gd name="connsiteX0" fmla="*/ 0 w 58489"/>
                <a:gd name="connsiteY0" fmla="*/ 646922 h 646922"/>
                <a:gd name="connsiteX1" fmla="*/ 55984 w 58489"/>
                <a:gd name="connsiteY1" fmla="*/ 273698 h 646922"/>
                <a:gd name="connsiteX2" fmla="*/ 43543 w 58489"/>
                <a:gd name="connsiteY2" fmla="*/ 0 h 64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489" h="646922">
                  <a:moveTo>
                    <a:pt x="0" y="646922"/>
                  </a:moveTo>
                  <a:cubicBezTo>
                    <a:pt x="24363" y="514220"/>
                    <a:pt x="48727" y="381518"/>
                    <a:pt x="55984" y="273698"/>
                  </a:cubicBezTo>
                  <a:cubicBezTo>
                    <a:pt x="63241" y="165878"/>
                    <a:pt x="53392" y="82939"/>
                    <a:pt x="43543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52" name="Oval 51">
            <a:extLst>
              <a:ext uri="{FF2B5EF4-FFF2-40B4-BE49-F238E27FC236}">
                <a16:creationId xmlns:a16="http://schemas.microsoft.com/office/drawing/2014/main" id="{F0EAB3D1-9072-4B45-8707-B5948F4FB5ED}"/>
              </a:ext>
            </a:extLst>
          </p:cNvPr>
          <p:cNvSpPr/>
          <p:nvPr/>
        </p:nvSpPr>
        <p:spPr>
          <a:xfrm rot="4481757">
            <a:off x="4530039" y="2963871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5DD6E52E-77DD-48C7-8BDA-8CDD499EEEC5}"/>
              </a:ext>
            </a:extLst>
          </p:cNvPr>
          <p:cNvSpPr/>
          <p:nvPr/>
        </p:nvSpPr>
        <p:spPr>
          <a:xfrm rot="4481757">
            <a:off x="4154628" y="2969957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96881197-B15F-4CA8-9F0B-C2A5FA671E10}"/>
              </a:ext>
            </a:extLst>
          </p:cNvPr>
          <p:cNvSpPr/>
          <p:nvPr/>
        </p:nvSpPr>
        <p:spPr>
          <a:xfrm rot="4481757">
            <a:off x="4896143" y="2963872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177D3760-8316-4D48-834A-5831880ABA47}"/>
              </a:ext>
            </a:extLst>
          </p:cNvPr>
          <p:cNvSpPr/>
          <p:nvPr/>
        </p:nvSpPr>
        <p:spPr>
          <a:xfrm rot="4481757">
            <a:off x="4608692" y="2513897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A8C0FB50-5064-47E8-9EEB-B9E64FA04539}"/>
              </a:ext>
            </a:extLst>
          </p:cNvPr>
          <p:cNvSpPr/>
          <p:nvPr/>
        </p:nvSpPr>
        <p:spPr>
          <a:xfrm rot="4481757">
            <a:off x="4374534" y="2738886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5BEBE67A-6912-43FA-91F4-C7F8B70E5CC2}"/>
              </a:ext>
            </a:extLst>
          </p:cNvPr>
          <p:cNvSpPr/>
          <p:nvPr/>
        </p:nvSpPr>
        <p:spPr>
          <a:xfrm rot="4481757">
            <a:off x="4745059" y="2738885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40: Balancing scales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B1CB6A55-9B95-4C61-86E6-27A1A073302F}"/>
              </a:ext>
            </a:extLst>
          </p:cNvPr>
          <p:cNvSpPr/>
          <p:nvPr/>
        </p:nvSpPr>
        <p:spPr>
          <a:xfrm>
            <a:off x="8092833" y="646030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3</a:t>
            </a:r>
            <a:endParaRPr lang="en-GB" sz="2000" dirty="0">
              <a:solidFill>
                <a:srgbClr val="C00000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452FA0A-A7D7-41E6-8089-A68E68B4776C}"/>
              </a:ext>
            </a:extLst>
          </p:cNvPr>
          <p:cNvGrpSpPr/>
          <p:nvPr/>
        </p:nvGrpSpPr>
        <p:grpSpPr>
          <a:xfrm>
            <a:off x="6489268" y="1792982"/>
            <a:ext cx="4829777" cy="2272249"/>
            <a:chOff x="613123" y="1792982"/>
            <a:chExt cx="4829777" cy="2272249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C0E8591B-D736-404D-B631-16A21563E8D6}"/>
                </a:ext>
              </a:extLst>
            </p:cNvPr>
            <p:cNvGrpSpPr/>
            <p:nvPr/>
          </p:nvGrpSpPr>
          <p:grpSpPr>
            <a:xfrm>
              <a:off x="4076373" y="2683744"/>
              <a:ext cx="346787" cy="522314"/>
              <a:chOff x="1590471" y="4323184"/>
              <a:chExt cx="1093170" cy="1531271"/>
            </a:xfrm>
          </p:grpSpPr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2A621C1B-6FDE-4EF2-8C3A-7816524C2BB6}"/>
                  </a:ext>
                </a:extLst>
              </p:cNvPr>
              <p:cNvSpPr/>
              <p:nvPr/>
            </p:nvSpPr>
            <p:spPr>
              <a:xfrm>
                <a:off x="1590471" y="4932391"/>
                <a:ext cx="1093170" cy="922064"/>
              </a:xfrm>
              <a:custGeom>
                <a:avLst/>
                <a:gdLst>
                  <a:gd name="connsiteX0" fmla="*/ 549349 w 1093170"/>
                  <a:gd name="connsiteY0" fmla="*/ 43936 h 922064"/>
                  <a:gd name="connsiteX1" fmla="*/ 804386 w 1093170"/>
                  <a:gd name="connsiteY1" fmla="*/ 393 h 922064"/>
                  <a:gd name="connsiteX2" fmla="*/ 990998 w 1093170"/>
                  <a:gd name="connsiteY2" fmla="*/ 75038 h 922064"/>
                  <a:gd name="connsiteX3" fmla="*/ 1090525 w 1093170"/>
                  <a:gd name="connsiteY3" fmla="*/ 305193 h 922064"/>
                  <a:gd name="connsiteX4" fmla="*/ 1046982 w 1093170"/>
                  <a:gd name="connsiteY4" fmla="*/ 628654 h 922064"/>
                  <a:gd name="connsiteX5" fmla="*/ 866590 w 1093170"/>
                  <a:gd name="connsiteY5" fmla="*/ 833927 h 922064"/>
                  <a:gd name="connsiteX6" fmla="*/ 661317 w 1093170"/>
                  <a:gd name="connsiteY6" fmla="*/ 908572 h 922064"/>
                  <a:gd name="connsiteX7" fmla="*/ 418721 w 1093170"/>
                  <a:gd name="connsiteY7" fmla="*/ 908572 h 922064"/>
                  <a:gd name="connsiteX8" fmla="*/ 163684 w 1093170"/>
                  <a:gd name="connsiteY8" fmla="*/ 771723 h 922064"/>
                  <a:gd name="connsiteX9" fmla="*/ 8174 w 1093170"/>
                  <a:gd name="connsiteY9" fmla="*/ 473144 h 922064"/>
                  <a:gd name="connsiteX10" fmla="*/ 39276 w 1093170"/>
                  <a:gd name="connsiteY10" fmla="*/ 174564 h 922064"/>
                  <a:gd name="connsiteX11" fmla="*/ 188566 w 1093170"/>
                  <a:gd name="connsiteY11" fmla="*/ 19054 h 922064"/>
                  <a:gd name="connsiteX12" fmla="*/ 424941 w 1093170"/>
                  <a:gd name="connsiteY12" fmla="*/ 6613 h 922064"/>
                  <a:gd name="connsiteX13" fmla="*/ 549349 w 1093170"/>
                  <a:gd name="connsiteY13" fmla="*/ 43936 h 922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93170" h="922064">
                    <a:moveTo>
                      <a:pt x="549349" y="43936"/>
                    </a:moveTo>
                    <a:cubicBezTo>
                      <a:pt x="612590" y="42899"/>
                      <a:pt x="730778" y="-4791"/>
                      <a:pt x="804386" y="393"/>
                    </a:cubicBezTo>
                    <a:cubicBezTo>
                      <a:pt x="877994" y="5577"/>
                      <a:pt x="943308" y="24238"/>
                      <a:pt x="990998" y="75038"/>
                    </a:cubicBezTo>
                    <a:cubicBezTo>
                      <a:pt x="1038688" y="125838"/>
                      <a:pt x="1081194" y="212924"/>
                      <a:pt x="1090525" y="305193"/>
                    </a:cubicBezTo>
                    <a:cubicBezTo>
                      <a:pt x="1099856" y="397462"/>
                      <a:pt x="1084304" y="540532"/>
                      <a:pt x="1046982" y="628654"/>
                    </a:cubicBezTo>
                    <a:cubicBezTo>
                      <a:pt x="1009660" y="716776"/>
                      <a:pt x="930867" y="787274"/>
                      <a:pt x="866590" y="833927"/>
                    </a:cubicBezTo>
                    <a:cubicBezTo>
                      <a:pt x="802313" y="880580"/>
                      <a:pt x="735962" y="896131"/>
                      <a:pt x="661317" y="908572"/>
                    </a:cubicBezTo>
                    <a:cubicBezTo>
                      <a:pt x="586672" y="921013"/>
                      <a:pt x="501660" y="931380"/>
                      <a:pt x="418721" y="908572"/>
                    </a:cubicBezTo>
                    <a:cubicBezTo>
                      <a:pt x="335782" y="885764"/>
                      <a:pt x="232108" y="844294"/>
                      <a:pt x="163684" y="771723"/>
                    </a:cubicBezTo>
                    <a:cubicBezTo>
                      <a:pt x="95259" y="699152"/>
                      <a:pt x="28909" y="572670"/>
                      <a:pt x="8174" y="473144"/>
                    </a:cubicBezTo>
                    <a:cubicBezTo>
                      <a:pt x="-12561" y="373618"/>
                      <a:pt x="9211" y="250246"/>
                      <a:pt x="39276" y="174564"/>
                    </a:cubicBezTo>
                    <a:cubicBezTo>
                      <a:pt x="69341" y="98882"/>
                      <a:pt x="124289" y="47046"/>
                      <a:pt x="188566" y="19054"/>
                    </a:cubicBezTo>
                    <a:cubicBezTo>
                      <a:pt x="252843" y="-8938"/>
                      <a:pt x="362737" y="2466"/>
                      <a:pt x="424941" y="6613"/>
                    </a:cubicBezTo>
                    <a:cubicBezTo>
                      <a:pt x="487145" y="10760"/>
                      <a:pt x="486108" y="44973"/>
                      <a:pt x="549349" y="43936"/>
                    </a:cubicBezTo>
                    <a:close/>
                  </a:path>
                </a:pathLst>
              </a:custGeom>
              <a:solidFill>
                <a:srgbClr val="C00000"/>
              </a:solidFill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26B23DD4-3ECD-4490-A4A1-45CF36BBD1F6}"/>
                  </a:ext>
                </a:extLst>
              </p:cNvPr>
              <p:cNvSpPr/>
              <p:nvPr/>
            </p:nvSpPr>
            <p:spPr>
              <a:xfrm>
                <a:off x="2139820" y="4323184"/>
                <a:ext cx="58489" cy="646922"/>
              </a:xfrm>
              <a:custGeom>
                <a:avLst/>
                <a:gdLst>
                  <a:gd name="connsiteX0" fmla="*/ 0 w 58489"/>
                  <a:gd name="connsiteY0" fmla="*/ 646922 h 646922"/>
                  <a:gd name="connsiteX1" fmla="*/ 55984 w 58489"/>
                  <a:gd name="connsiteY1" fmla="*/ 273698 h 646922"/>
                  <a:gd name="connsiteX2" fmla="*/ 43543 w 58489"/>
                  <a:gd name="connsiteY2" fmla="*/ 0 h 64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89" h="646922">
                    <a:moveTo>
                      <a:pt x="0" y="646922"/>
                    </a:moveTo>
                    <a:cubicBezTo>
                      <a:pt x="24363" y="514220"/>
                      <a:pt x="48727" y="381518"/>
                      <a:pt x="55984" y="273698"/>
                    </a:cubicBezTo>
                    <a:cubicBezTo>
                      <a:pt x="63241" y="165878"/>
                      <a:pt x="53392" y="82939"/>
                      <a:pt x="43543" y="0"/>
                    </a:cubicBezTo>
                  </a:path>
                </a:pathLst>
              </a:custGeom>
              <a:noFill/>
              <a:ln w="15875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6EFCBE61-1D56-4B13-BDC8-698BF32C7C1E}"/>
                </a:ext>
              </a:extLst>
            </p:cNvPr>
            <p:cNvGrpSpPr/>
            <p:nvPr/>
          </p:nvGrpSpPr>
          <p:grpSpPr>
            <a:xfrm>
              <a:off x="4510470" y="2694685"/>
              <a:ext cx="346787" cy="522314"/>
              <a:chOff x="1590471" y="4323184"/>
              <a:chExt cx="1093170" cy="1531271"/>
            </a:xfrm>
          </p:grpSpPr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EA730D8C-D916-4687-BD66-578AE70C50F1}"/>
                  </a:ext>
                </a:extLst>
              </p:cNvPr>
              <p:cNvSpPr/>
              <p:nvPr/>
            </p:nvSpPr>
            <p:spPr>
              <a:xfrm>
                <a:off x="1590471" y="4932391"/>
                <a:ext cx="1093170" cy="922064"/>
              </a:xfrm>
              <a:custGeom>
                <a:avLst/>
                <a:gdLst>
                  <a:gd name="connsiteX0" fmla="*/ 549349 w 1093170"/>
                  <a:gd name="connsiteY0" fmla="*/ 43936 h 922064"/>
                  <a:gd name="connsiteX1" fmla="*/ 804386 w 1093170"/>
                  <a:gd name="connsiteY1" fmla="*/ 393 h 922064"/>
                  <a:gd name="connsiteX2" fmla="*/ 990998 w 1093170"/>
                  <a:gd name="connsiteY2" fmla="*/ 75038 h 922064"/>
                  <a:gd name="connsiteX3" fmla="*/ 1090525 w 1093170"/>
                  <a:gd name="connsiteY3" fmla="*/ 305193 h 922064"/>
                  <a:gd name="connsiteX4" fmla="*/ 1046982 w 1093170"/>
                  <a:gd name="connsiteY4" fmla="*/ 628654 h 922064"/>
                  <a:gd name="connsiteX5" fmla="*/ 866590 w 1093170"/>
                  <a:gd name="connsiteY5" fmla="*/ 833927 h 922064"/>
                  <a:gd name="connsiteX6" fmla="*/ 661317 w 1093170"/>
                  <a:gd name="connsiteY6" fmla="*/ 908572 h 922064"/>
                  <a:gd name="connsiteX7" fmla="*/ 418721 w 1093170"/>
                  <a:gd name="connsiteY7" fmla="*/ 908572 h 922064"/>
                  <a:gd name="connsiteX8" fmla="*/ 163684 w 1093170"/>
                  <a:gd name="connsiteY8" fmla="*/ 771723 h 922064"/>
                  <a:gd name="connsiteX9" fmla="*/ 8174 w 1093170"/>
                  <a:gd name="connsiteY9" fmla="*/ 473144 h 922064"/>
                  <a:gd name="connsiteX10" fmla="*/ 39276 w 1093170"/>
                  <a:gd name="connsiteY10" fmla="*/ 174564 h 922064"/>
                  <a:gd name="connsiteX11" fmla="*/ 188566 w 1093170"/>
                  <a:gd name="connsiteY11" fmla="*/ 19054 h 922064"/>
                  <a:gd name="connsiteX12" fmla="*/ 424941 w 1093170"/>
                  <a:gd name="connsiteY12" fmla="*/ 6613 h 922064"/>
                  <a:gd name="connsiteX13" fmla="*/ 549349 w 1093170"/>
                  <a:gd name="connsiteY13" fmla="*/ 43936 h 922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93170" h="922064">
                    <a:moveTo>
                      <a:pt x="549349" y="43936"/>
                    </a:moveTo>
                    <a:cubicBezTo>
                      <a:pt x="612590" y="42899"/>
                      <a:pt x="730778" y="-4791"/>
                      <a:pt x="804386" y="393"/>
                    </a:cubicBezTo>
                    <a:cubicBezTo>
                      <a:pt x="877994" y="5577"/>
                      <a:pt x="943308" y="24238"/>
                      <a:pt x="990998" y="75038"/>
                    </a:cubicBezTo>
                    <a:cubicBezTo>
                      <a:pt x="1038688" y="125838"/>
                      <a:pt x="1081194" y="212924"/>
                      <a:pt x="1090525" y="305193"/>
                    </a:cubicBezTo>
                    <a:cubicBezTo>
                      <a:pt x="1099856" y="397462"/>
                      <a:pt x="1084304" y="540532"/>
                      <a:pt x="1046982" y="628654"/>
                    </a:cubicBezTo>
                    <a:cubicBezTo>
                      <a:pt x="1009660" y="716776"/>
                      <a:pt x="930867" y="787274"/>
                      <a:pt x="866590" y="833927"/>
                    </a:cubicBezTo>
                    <a:cubicBezTo>
                      <a:pt x="802313" y="880580"/>
                      <a:pt x="735962" y="896131"/>
                      <a:pt x="661317" y="908572"/>
                    </a:cubicBezTo>
                    <a:cubicBezTo>
                      <a:pt x="586672" y="921013"/>
                      <a:pt x="501660" y="931380"/>
                      <a:pt x="418721" y="908572"/>
                    </a:cubicBezTo>
                    <a:cubicBezTo>
                      <a:pt x="335782" y="885764"/>
                      <a:pt x="232108" y="844294"/>
                      <a:pt x="163684" y="771723"/>
                    </a:cubicBezTo>
                    <a:cubicBezTo>
                      <a:pt x="95259" y="699152"/>
                      <a:pt x="28909" y="572670"/>
                      <a:pt x="8174" y="473144"/>
                    </a:cubicBezTo>
                    <a:cubicBezTo>
                      <a:pt x="-12561" y="373618"/>
                      <a:pt x="9211" y="250246"/>
                      <a:pt x="39276" y="174564"/>
                    </a:cubicBezTo>
                    <a:cubicBezTo>
                      <a:pt x="69341" y="98882"/>
                      <a:pt x="124289" y="47046"/>
                      <a:pt x="188566" y="19054"/>
                    </a:cubicBezTo>
                    <a:cubicBezTo>
                      <a:pt x="252843" y="-8938"/>
                      <a:pt x="362737" y="2466"/>
                      <a:pt x="424941" y="6613"/>
                    </a:cubicBezTo>
                    <a:cubicBezTo>
                      <a:pt x="487145" y="10760"/>
                      <a:pt x="486108" y="44973"/>
                      <a:pt x="549349" y="43936"/>
                    </a:cubicBezTo>
                    <a:close/>
                  </a:path>
                </a:pathLst>
              </a:custGeom>
              <a:solidFill>
                <a:srgbClr val="C00000"/>
              </a:solidFill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40E00702-242F-426A-8B9A-72979AF438F1}"/>
                  </a:ext>
                </a:extLst>
              </p:cNvPr>
              <p:cNvSpPr/>
              <p:nvPr/>
            </p:nvSpPr>
            <p:spPr>
              <a:xfrm>
                <a:off x="2139820" y="4323184"/>
                <a:ext cx="58489" cy="646922"/>
              </a:xfrm>
              <a:custGeom>
                <a:avLst/>
                <a:gdLst>
                  <a:gd name="connsiteX0" fmla="*/ 0 w 58489"/>
                  <a:gd name="connsiteY0" fmla="*/ 646922 h 646922"/>
                  <a:gd name="connsiteX1" fmla="*/ 55984 w 58489"/>
                  <a:gd name="connsiteY1" fmla="*/ 273698 h 646922"/>
                  <a:gd name="connsiteX2" fmla="*/ 43543 w 58489"/>
                  <a:gd name="connsiteY2" fmla="*/ 0 h 64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89" h="646922">
                    <a:moveTo>
                      <a:pt x="0" y="646922"/>
                    </a:moveTo>
                    <a:cubicBezTo>
                      <a:pt x="24363" y="514220"/>
                      <a:pt x="48727" y="381518"/>
                      <a:pt x="55984" y="273698"/>
                    </a:cubicBezTo>
                    <a:cubicBezTo>
                      <a:pt x="63241" y="165878"/>
                      <a:pt x="53392" y="82939"/>
                      <a:pt x="43543" y="0"/>
                    </a:cubicBezTo>
                  </a:path>
                </a:pathLst>
              </a:custGeom>
              <a:noFill/>
              <a:ln w="15875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6DD0A38D-A48E-47DD-BC3D-2F8955F98911}"/>
                </a:ext>
              </a:extLst>
            </p:cNvPr>
            <p:cNvGrpSpPr/>
            <p:nvPr/>
          </p:nvGrpSpPr>
          <p:grpSpPr>
            <a:xfrm>
              <a:off x="4931362" y="2686377"/>
              <a:ext cx="346787" cy="522314"/>
              <a:chOff x="1590471" y="4323184"/>
              <a:chExt cx="1093170" cy="1531271"/>
            </a:xfrm>
          </p:grpSpPr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70B64B57-9075-4C4E-9684-35BAA81DA55F}"/>
                  </a:ext>
                </a:extLst>
              </p:cNvPr>
              <p:cNvSpPr/>
              <p:nvPr/>
            </p:nvSpPr>
            <p:spPr>
              <a:xfrm>
                <a:off x="1590471" y="4932391"/>
                <a:ext cx="1093170" cy="922064"/>
              </a:xfrm>
              <a:custGeom>
                <a:avLst/>
                <a:gdLst>
                  <a:gd name="connsiteX0" fmla="*/ 549349 w 1093170"/>
                  <a:gd name="connsiteY0" fmla="*/ 43936 h 922064"/>
                  <a:gd name="connsiteX1" fmla="*/ 804386 w 1093170"/>
                  <a:gd name="connsiteY1" fmla="*/ 393 h 922064"/>
                  <a:gd name="connsiteX2" fmla="*/ 990998 w 1093170"/>
                  <a:gd name="connsiteY2" fmla="*/ 75038 h 922064"/>
                  <a:gd name="connsiteX3" fmla="*/ 1090525 w 1093170"/>
                  <a:gd name="connsiteY3" fmla="*/ 305193 h 922064"/>
                  <a:gd name="connsiteX4" fmla="*/ 1046982 w 1093170"/>
                  <a:gd name="connsiteY4" fmla="*/ 628654 h 922064"/>
                  <a:gd name="connsiteX5" fmla="*/ 866590 w 1093170"/>
                  <a:gd name="connsiteY5" fmla="*/ 833927 h 922064"/>
                  <a:gd name="connsiteX6" fmla="*/ 661317 w 1093170"/>
                  <a:gd name="connsiteY6" fmla="*/ 908572 h 922064"/>
                  <a:gd name="connsiteX7" fmla="*/ 418721 w 1093170"/>
                  <a:gd name="connsiteY7" fmla="*/ 908572 h 922064"/>
                  <a:gd name="connsiteX8" fmla="*/ 163684 w 1093170"/>
                  <a:gd name="connsiteY8" fmla="*/ 771723 h 922064"/>
                  <a:gd name="connsiteX9" fmla="*/ 8174 w 1093170"/>
                  <a:gd name="connsiteY9" fmla="*/ 473144 h 922064"/>
                  <a:gd name="connsiteX10" fmla="*/ 39276 w 1093170"/>
                  <a:gd name="connsiteY10" fmla="*/ 174564 h 922064"/>
                  <a:gd name="connsiteX11" fmla="*/ 188566 w 1093170"/>
                  <a:gd name="connsiteY11" fmla="*/ 19054 h 922064"/>
                  <a:gd name="connsiteX12" fmla="*/ 424941 w 1093170"/>
                  <a:gd name="connsiteY12" fmla="*/ 6613 h 922064"/>
                  <a:gd name="connsiteX13" fmla="*/ 549349 w 1093170"/>
                  <a:gd name="connsiteY13" fmla="*/ 43936 h 922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93170" h="922064">
                    <a:moveTo>
                      <a:pt x="549349" y="43936"/>
                    </a:moveTo>
                    <a:cubicBezTo>
                      <a:pt x="612590" y="42899"/>
                      <a:pt x="730778" y="-4791"/>
                      <a:pt x="804386" y="393"/>
                    </a:cubicBezTo>
                    <a:cubicBezTo>
                      <a:pt x="877994" y="5577"/>
                      <a:pt x="943308" y="24238"/>
                      <a:pt x="990998" y="75038"/>
                    </a:cubicBezTo>
                    <a:cubicBezTo>
                      <a:pt x="1038688" y="125838"/>
                      <a:pt x="1081194" y="212924"/>
                      <a:pt x="1090525" y="305193"/>
                    </a:cubicBezTo>
                    <a:cubicBezTo>
                      <a:pt x="1099856" y="397462"/>
                      <a:pt x="1084304" y="540532"/>
                      <a:pt x="1046982" y="628654"/>
                    </a:cubicBezTo>
                    <a:cubicBezTo>
                      <a:pt x="1009660" y="716776"/>
                      <a:pt x="930867" y="787274"/>
                      <a:pt x="866590" y="833927"/>
                    </a:cubicBezTo>
                    <a:cubicBezTo>
                      <a:pt x="802313" y="880580"/>
                      <a:pt x="735962" y="896131"/>
                      <a:pt x="661317" y="908572"/>
                    </a:cubicBezTo>
                    <a:cubicBezTo>
                      <a:pt x="586672" y="921013"/>
                      <a:pt x="501660" y="931380"/>
                      <a:pt x="418721" y="908572"/>
                    </a:cubicBezTo>
                    <a:cubicBezTo>
                      <a:pt x="335782" y="885764"/>
                      <a:pt x="232108" y="844294"/>
                      <a:pt x="163684" y="771723"/>
                    </a:cubicBezTo>
                    <a:cubicBezTo>
                      <a:pt x="95259" y="699152"/>
                      <a:pt x="28909" y="572670"/>
                      <a:pt x="8174" y="473144"/>
                    </a:cubicBezTo>
                    <a:cubicBezTo>
                      <a:pt x="-12561" y="373618"/>
                      <a:pt x="9211" y="250246"/>
                      <a:pt x="39276" y="174564"/>
                    </a:cubicBezTo>
                    <a:cubicBezTo>
                      <a:pt x="69341" y="98882"/>
                      <a:pt x="124289" y="47046"/>
                      <a:pt x="188566" y="19054"/>
                    </a:cubicBezTo>
                    <a:cubicBezTo>
                      <a:pt x="252843" y="-8938"/>
                      <a:pt x="362737" y="2466"/>
                      <a:pt x="424941" y="6613"/>
                    </a:cubicBezTo>
                    <a:cubicBezTo>
                      <a:pt x="487145" y="10760"/>
                      <a:pt x="486108" y="44973"/>
                      <a:pt x="549349" y="43936"/>
                    </a:cubicBezTo>
                    <a:close/>
                  </a:path>
                </a:pathLst>
              </a:custGeom>
              <a:solidFill>
                <a:srgbClr val="C00000"/>
              </a:solidFill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046E5402-0F10-4126-95A9-5D6D5206307A}"/>
                  </a:ext>
                </a:extLst>
              </p:cNvPr>
              <p:cNvSpPr/>
              <p:nvPr/>
            </p:nvSpPr>
            <p:spPr>
              <a:xfrm>
                <a:off x="2139820" y="4323184"/>
                <a:ext cx="58489" cy="646922"/>
              </a:xfrm>
              <a:custGeom>
                <a:avLst/>
                <a:gdLst>
                  <a:gd name="connsiteX0" fmla="*/ 0 w 58489"/>
                  <a:gd name="connsiteY0" fmla="*/ 646922 h 646922"/>
                  <a:gd name="connsiteX1" fmla="*/ 55984 w 58489"/>
                  <a:gd name="connsiteY1" fmla="*/ 273698 h 646922"/>
                  <a:gd name="connsiteX2" fmla="*/ 43543 w 58489"/>
                  <a:gd name="connsiteY2" fmla="*/ 0 h 64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89" h="646922">
                    <a:moveTo>
                      <a:pt x="0" y="646922"/>
                    </a:moveTo>
                    <a:cubicBezTo>
                      <a:pt x="24363" y="514220"/>
                      <a:pt x="48727" y="381518"/>
                      <a:pt x="55984" y="273698"/>
                    </a:cubicBezTo>
                    <a:cubicBezTo>
                      <a:pt x="63241" y="165878"/>
                      <a:pt x="53392" y="82939"/>
                      <a:pt x="43543" y="0"/>
                    </a:cubicBezTo>
                  </a:path>
                </a:pathLst>
              </a:custGeom>
              <a:noFill/>
              <a:ln w="15875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6AAEA805-B8A9-4B23-9096-45614AC99247}"/>
                </a:ext>
              </a:extLst>
            </p:cNvPr>
            <p:cNvGrpSpPr/>
            <p:nvPr/>
          </p:nvGrpSpPr>
          <p:grpSpPr>
            <a:xfrm rot="3224014">
              <a:off x="959464" y="2762786"/>
              <a:ext cx="377551" cy="531359"/>
              <a:chOff x="3556494" y="4424454"/>
              <a:chExt cx="2310517" cy="3159607"/>
            </a:xfrm>
          </p:grpSpPr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B150B0CC-C38B-4F44-966E-54F783E763E8}"/>
                  </a:ext>
                </a:extLst>
              </p:cNvPr>
              <p:cNvSpPr/>
              <p:nvPr/>
            </p:nvSpPr>
            <p:spPr>
              <a:xfrm>
                <a:off x="3918416" y="4424454"/>
                <a:ext cx="1929017" cy="1019889"/>
              </a:xfrm>
              <a:custGeom>
                <a:avLst/>
                <a:gdLst>
                  <a:gd name="connsiteX0" fmla="*/ 199780 w 1929017"/>
                  <a:gd name="connsiteY0" fmla="*/ 696166 h 1019889"/>
                  <a:gd name="connsiteX1" fmla="*/ 15749 w 1929017"/>
                  <a:gd name="connsiteY1" fmla="*/ 34807 h 1019889"/>
                  <a:gd name="connsiteX2" fmla="*/ 533334 w 1929017"/>
                  <a:gd name="connsiteY2" fmla="*/ 563894 h 1019889"/>
                  <a:gd name="connsiteX3" fmla="*/ 665606 w 1929017"/>
                  <a:gd name="connsiteY3" fmla="*/ 302 h 1019889"/>
                  <a:gd name="connsiteX4" fmla="*/ 958904 w 1929017"/>
                  <a:gd name="connsiteY4" fmla="*/ 655909 h 1019889"/>
                  <a:gd name="connsiteX5" fmla="*/ 1361470 w 1929017"/>
                  <a:gd name="connsiteY5" fmla="*/ 98068 h 1019889"/>
                  <a:gd name="connsiteX6" fmla="*/ 1355719 w 1929017"/>
                  <a:gd name="connsiteY6" fmla="*/ 724921 h 1019889"/>
                  <a:gd name="connsiteX7" fmla="*/ 1919312 w 1929017"/>
                  <a:gd name="connsiteY7" fmla="*/ 282098 h 1019889"/>
                  <a:gd name="connsiteX8" fmla="*/ 1649017 w 1929017"/>
                  <a:gd name="connsiteY8" fmla="*/ 891698 h 1019889"/>
                  <a:gd name="connsiteX9" fmla="*/ 861138 w 1929017"/>
                  <a:gd name="connsiteY9" fmla="*/ 1006717 h 1019889"/>
                  <a:gd name="connsiteX10" fmla="*/ 199780 w 1929017"/>
                  <a:gd name="connsiteY10" fmla="*/ 696166 h 1019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29017" h="1019889">
                    <a:moveTo>
                      <a:pt x="199780" y="696166"/>
                    </a:moveTo>
                    <a:cubicBezTo>
                      <a:pt x="58882" y="534181"/>
                      <a:pt x="-39843" y="56852"/>
                      <a:pt x="15749" y="34807"/>
                    </a:cubicBezTo>
                    <a:cubicBezTo>
                      <a:pt x="71341" y="12762"/>
                      <a:pt x="425025" y="569645"/>
                      <a:pt x="533334" y="563894"/>
                    </a:cubicBezTo>
                    <a:cubicBezTo>
                      <a:pt x="641644" y="558143"/>
                      <a:pt x="594678" y="-15034"/>
                      <a:pt x="665606" y="302"/>
                    </a:cubicBezTo>
                    <a:cubicBezTo>
                      <a:pt x="736534" y="15638"/>
                      <a:pt x="842927" y="639615"/>
                      <a:pt x="958904" y="655909"/>
                    </a:cubicBezTo>
                    <a:cubicBezTo>
                      <a:pt x="1074881" y="672203"/>
                      <a:pt x="1295334" y="86566"/>
                      <a:pt x="1361470" y="98068"/>
                    </a:cubicBezTo>
                    <a:cubicBezTo>
                      <a:pt x="1427606" y="109570"/>
                      <a:pt x="1262745" y="694249"/>
                      <a:pt x="1355719" y="724921"/>
                    </a:cubicBezTo>
                    <a:cubicBezTo>
                      <a:pt x="1448693" y="755593"/>
                      <a:pt x="1870429" y="254302"/>
                      <a:pt x="1919312" y="282098"/>
                    </a:cubicBezTo>
                    <a:cubicBezTo>
                      <a:pt x="1968195" y="309894"/>
                      <a:pt x="1825379" y="770928"/>
                      <a:pt x="1649017" y="891698"/>
                    </a:cubicBezTo>
                    <a:cubicBezTo>
                      <a:pt x="1472655" y="1012468"/>
                      <a:pt x="1105553" y="1040264"/>
                      <a:pt x="861138" y="1006717"/>
                    </a:cubicBezTo>
                    <a:cubicBezTo>
                      <a:pt x="616723" y="973170"/>
                      <a:pt x="340678" y="858151"/>
                      <a:pt x="199780" y="69616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solidFill>
                  <a:schemeClr val="accent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F27C130D-CA6A-45F1-96FA-FB4EE1B6E5B9}"/>
                  </a:ext>
                </a:extLst>
              </p:cNvPr>
              <p:cNvSpPr/>
              <p:nvPr/>
            </p:nvSpPr>
            <p:spPr>
              <a:xfrm>
                <a:off x="3556494" y="5136253"/>
                <a:ext cx="2310517" cy="2447808"/>
              </a:xfrm>
              <a:custGeom>
                <a:avLst/>
                <a:gdLst>
                  <a:gd name="connsiteX0" fmla="*/ 1159982 w 2310517"/>
                  <a:gd name="connsiteY0" fmla="*/ 273012 h 2447806"/>
                  <a:gd name="connsiteX1" fmla="*/ 544631 w 2310517"/>
                  <a:gd name="connsiteY1" fmla="*/ 2717 h 2447806"/>
                  <a:gd name="connsiteX2" fmla="*/ 188073 w 2310517"/>
                  <a:gd name="connsiteY2" fmla="*/ 152242 h 2447806"/>
                  <a:gd name="connsiteX3" fmla="*/ 9793 w 2310517"/>
                  <a:gd name="connsiteY3" fmla="*/ 445540 h 2447806"/>
                  <a:gd name="connsiteX4" fmla="*/ 50050 w 2310517"/>
                  <a:gd name="connsiteY4" fmla="*/ 1037887 h 2447806"/>
                  <a:gd name="connsiteX5" fmla="*/ 274337 w 2310517"/>
                  <a:gd name="connsiteY5" fmla="*/ 1831517 h 2447806"/>
                  <a:gd name="connsiteX6" fmla="*/ 619393 w 2310517"/>
                  <a:gd name="connsiteY6" fmla="*/ 2331849 h 2447806"/>
                  <a:gd name="connsiteX7" fmla="*/ 941446 w 2310517"/>
                  <a:gd name="connsiteY7" fmla="*/ 2446868 h 2447806"/>
                  <a:gd name="connsiteX8" fmla="*/ 1280752 w 2310517"/>
                  <a:gd name="connsiteY8" fmla="*/ 2354853 h 2447806"/>
                  <a:gd name="connsiteX9" fmla="*/ 1769582 w 2310517"/>
                  <a:gd name="connsiteY9" fmla="*/ 1894778 h 2447806"/>
                  <a:gd name="connsiteX10" fmla="*/ 2160646 w 2310517"/>
                  <a:gd name="connsiteY10" fmla="*/ 1204664 h 2447806"/>
                  <a:gd name="connsiteX11" fmla="*/ 2310171 w 2310517"/>
                  <a:gd name="connsiteY11" fmla="*/ 773344 h 2447806"/>
                  <a:gd name="connsiteX12" fmla="*/ 2195152 w 2310517"/>
                  <a:gd name="connsiteY12" fmla="*/ 428287 h 2447806"/>
                  <a:gd name="connsiteX13" fmla="*/ 1988118 w 2310517"/>
                  <a:gd name="connsiteY13" fmla="*/ 215502 h 2447806"/>
                  <a:gd name="connsiteX14" fmla="*/ 1758080 w 2310517"/>
                  <a:gd name="connsiteY14" fmla="*/ 215502 h 2447806"/>
                  <a:gd name="connsiteX15" fmla="*/ 1159982 w 2310517"/>
                  <a:gd name="connsiteY15" fmla="*/ 273012 h 2447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10517" h="2447806">
                    <a:moveTo>
                      <a:pt x="1159982" y="273012"/>
                    </a:moveTo>
                    <a:cubicBezTo>
                      <a:pt x="957740" y="237548"/>
                      <a:pt x="706616" y="22845"/>
                      <a:pt x="544631" y="2717"/>
                    </a:cubicBezTo>
                    <a:cubicBezTo>
                      <a:pt x="382646" y="-17411"/>
                      <a:pt x="277213" y="78438"/>
                      <a:pt x="188073" y="152242"/>
                    </a:cubicBezTo>
                    <a:cubicBezTo>
                      <a:pt x="98933" y="226046"/>
                      <a:pt x="32797" y="297933"/>
                      <a:pt x="9793" y="445540"/>
                    </a:cubicBezTo>
                    <a:cubicBezTo>
                      <a:pt x="-13211" y="593147"/>
                      <a:pt x="5959" y="806891"/>
                      <a:pt x="50050" y="1037887"/>
                    </a:cubicBezTo>
                    <a:cubicBezTo>
                      <a:pt x="94141" y="1268883"/>
                      <a:pt x="179446" y="1615857"/>
                      <a:pt x="274337" y="1831517"/>
                    </a:cubicBezTo>
                    <a:cubicBezTo>
                      <a:pt x="369228" y="2047177"/>
                      <a:pt x="508208" y="2229290"/>
                      <a:pt x="619393" y="2331849"/>
                    </a:cubicBezTo>
                    <a:cubicBezTo>
                      <a:pt x="730578" y="2434408"/>
                      <a:pt x="831220" y="2443034"/>
                      <a:pt x="941446" y="2446868"/>
                    </a:cubicBezTo>
                    <a:cubicBezTo>
                      <a:pt x="1051672" y="2450702"/>
                      <a:pt x="1142729" y="2446868"/>
                      <a:pt x="1280752" y="2354853"/>
                    </a:cubicBezTo>
                    <a:cubicBezTo>
                      <a:pt x="1418775" y="2262838"/>
                      <a:pt x="1622933" y="2086476"/>
                      <a:pt x="1769582" y="1894778"/>
                    </a:cubicBezTo>
                    <a:cubicBezTo>
                      <a:pt x="1916231" y="1703080"/>
                      <a:pt x="2070548" y="1391570"/>
                      <a:pt x="2160646" y="1204664"/>
                    </a:cubicBezTo>
                    <a:cubicBezTo>
                      <a:pt x="2250744" y="1017758"/>
                      <a:pt x="2304420" y="902740"/>
                      <a:pt x="2310171" y="773344"/>
                    </a:cubicBezTo>
                    <a:cubicBezTo>
                      <a:pt x="2315922" y="643948"/>
                      <a:pt x="2248827" y="521261"/>
                      <a:pt x="2195152" y="428287"/>
                    </a:cubicBezTo>
                    <a:cubicBezTo>
                      <a:pt x="2141477" y="335313"/>
                      <a:pt x="2060963" y="250966"/>
                      <a:pt x="1988118" y="215502"/>
                    </a:cubicBezTo>
                    <a:cubicBezTo>
                      <a:pt x="1915273" y="180038"/>
                      <a:pt x="1894186" y="204959"/>
                      <a:pt x="1758080" y="215502"/>
                    </a:cubicBezTo>
                    <a:cubicBezTo>
                      <a:pt x="1621974" y="226045"/>
                      <a:pt x="1362224" y="308476"/>
                      <a:pt x="1159982" y="273012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96AD3498-08DA-43B0-A14C-2B1D84D159A4}"/>
                </a:ext>
              </a:extLst>
            </p:cNvPr>
            <p:cNvGrpSpPr/>
            <p:nvPr/>
          </p:nvGrpSpPr>
          <p:grpSpPr>
            <a:xfrm rot="3224014">
              <a:off x="1559817" y="2749508"/>
              <a:ext cx="377551" cy="531359"/>
              <a:chOff x="3556494" y="4424454"/>
              <a:chExt cx="2310517" cy="3159607"/>
            </a:xfrm>
          </p:grpSpPr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FFB443EC-7BC1-44E1-AE1E-A3358015A430}"/>
                  </a:ext>
                </a:extLst>
              </p:cNvPr>
              <p:cNvSpPr/>
              <p:nvPr/>
            </p:nvSpPr>
            <p:spPr>
              <a:xfrm>
                <a:off x="3918416" y="4424454"/>
                <a:ext cx="1929017" cy="1019889"/>
              </a:xfrm>
              <a:custGeom>
                <a:avLst/>
                <a:gdLst>
                  <a:gd name="connsiteX0" fmla="*/ 199780 w 1929017"/>
                  <a:gd name="connsiteY0" fmla="*/ 696166 h 1019889"/>
                  <a:gd name="connsiteX1" fmla="*/ 15749 w 1929017"/>
                  <a:gd name="connsiteY1" fmla="*/ 34807 h 1019889"/>
                  <a:gd name="connsiteX2" fmla="*/ 533334 w 1929017"/>
                  <a:gd name="connsiteY2" fmla="*/ 563894 h 1019889"/>
                  <a:gd name="connsiteX3" fmla="*/ 665606 w 1929017"/>
                  <a:gd name="connsiteY3" fmla="*/ 302 h 1019889"/>
                  <a:gd name="connsiteX4" fmla="*/ 958904 w 1929017"/>
                  <a:gd name="connsiteY4" fmla="*/ 655909 h 1019889"/>
                  <a:gd name="connsiteX5" fmla="*/ 1361470 w 1929017"/>
                  <a:gd name="connsiteY5" fmla="*/ 98068 h 1019889"/>
                  <a:gd name="connsiteX6" fmla="*/ 1355719 w 1929017"/>
                  <a:gd name="connsiteY6" fmla="*/ 724921 h 1019889"/>
                  <a:gd name="connsiteX7" fmla="*/ 1919312 w 1929017"/>
                  <a:gd name="connsiteY7" fmla="*/ 282098 h 1019889"/>
                  <a:gd name="connsiteX8" fmla="*/ 1649017 w 1929017"/>
                  <a:gd name="connsiteY8" fmla="*/ 891698 h 1019889"/>
                  <a:gd name="connsiteX9" fmla="*/ 861138 w 1929017"/>
                  <a:gd name="connsiteY9" fmla="*/ 1006717 h 1019889"/>
                  <a:gd name="connsiteX10" fmla="*/ 199780 w 1929017"/>
                  <a:gd name="connsiteY10" fmla="*/ 696166 h 1019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29017" h="1019889">
                    <a:moveTo>
                      <a:pt x="199780" y="696166"/>
                    </a:moveTo>
                    <a:cubicBezTo>
                      <a:pt x="58882" y="534181"/>
                      <a:pt x="-39843" y="56852"/>
                      <a:pt x="15749" y="34807"/>
                    </a:cubicBezTo>
                    <a:cubicBezTo>
                      <a:pt x="71341" y="12762"/>
                      <a:pt x="425025" y="569645"/>
                      <a:pt x="533334" y="563894"/>
                    </a:cubicBezTo>
                    <a:cubicBezTo>
                      <a:pt x="641644" y="558143"/>
                      <a:pt x="594678" y="-15034"/>
                      <a:pt x="665606" y="302"/>
                    </a:cubicBezTo>
                    <a:cubicBezTo>
                      <a:pt x="736534" y="15638"/>
                      <a:pt x="842927" y="639615"/>
                      <a:pt x="958904" y="655909"/>
                    </a:cubicBezTo>
                    <a:cubicBezTo>
                      <a:pt x="1074881" y="672203"/>
                      <a:pt x="1295334" y="86566"/>
                      <a:pt x="1361470" y="98068"/>
                    </a:cubicBezTo>
                    <a:cubicBezTo>
                      <a:pt x="1427606" y="109570"/>
                      <a:pt x="1262745" y="694249"/>
                      <a:pt x="1355719" y="724921"/>
                    </a:cubicBezTo>
                    <a:cubicBezTo>
                      <a:pt x="1448693" y="755593"/>
                      <a:pt x="1870429" y="254302"/>
                      <a:pt x="1919312" y="282098"/>
                    </a:cubicBezTo>
                    <a:cubicBezTo>
                      <a:pt x="1968195" y="309894"/>
                      <a:pt x="1825379" y="770928"/>
                      <a:pt x="1649017" y="891698"/>
                    </a:cubicBezTo>
                    <a:cubicBezTo>
                      <a:pt x="1472655" y="1012468"/>
                      <a:pt x="1105553" y="1040264"/>
                      <a:pt x="861138" y="1006717"/>
                    </a:cubicBezTo>
                    <a:cubicBezTo>
                      <a:pt x="616723" y="973170"/>
                      <a:pt x="340678" y="858151"/>
                      <a:pt x="199780" y="69616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solidFill>
                  <a:schemeClr val="accent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7672AEED-B80E-4EA0-BF0A-216D5CB08AAE}"/>
                  </a:ext>
                </a:extLst>
              </p:cNvPr>
              <p:cNvSpPr/>
              <p:nvPr/>
            </p:nvSpPr>
            <p:spPr>
              <a:xfrm>
                <a:off x="3556494" y="5136253"/>
                <a:ext cx="2310517" cy="2447808"/>
              </a:xfrm>
              <a:custGeom>
                <a:avLst/>
                <a:gdLst>
                  <a:gd name="connsiteX0" fmla="*/ 1159982 w 2310517"/>
                  <a:gd name="connsiteY0" fmla="*/ 273012 h 2447806"/>
                  <a:gd name="connsiteX1" fmla="*/ 544631 w 2310517"/>
                  <a:gd name="connsiteY1" fmla="*/ 2717 h 2447806"/>
                  <a:gd name="connsiteX2" fmla="*/ 188073 w 2310517"/>
                  <a:gd name="connsiteY2" fmla="*/ 152242 h 2447806"/>
                  <a:gd name="connsiteX3" fmla="*/ 9793 w 2310517"/>
                  <a:gd name="connsiteY3" fmla="*/ 445540 h 2447806"/>
                  <a:gd name="connsiteX4" fmla="*/ 50050 w 2310517"/>
                  <a:gd name="connsiteY4" fmla="*/ 1037887 h 2447806"/>
                  <a:gd name="connsiteX5" fmla="*/ 274337 w 2310517"/>
                  <a:gd name="connsiteY5" fmla="*/ 1831517 h 2447806"/>
                  <a:gd name="connsiteX6" fmla="*/ 619393 w 2310517"/>
                  <a:gd name="connsiteY6" fmla="*/ 2331849 h 2447806"/>
                  <a:gd name="connsiteX7" fmla="*/ 941446 w 2310517"/>
                  <a:gd name="connsiteY7" fmla="*/ 2446868 h 2447806"/>
                  <a:gd name="connsiteX8" fmla="*/ 1280752 w 2310517"/>
                  <a:gd name="connsiteY8" fmla="*/ 2354853 h 2447806"/>
                  <a:gd name="connsiteX9" fmla="*/ 1769582 w 2310517"/>
                  <a:gd name="connsiteY9" fmla="*/ 1894778 h 2447806"/>
                  <a:gd name="connsiteX10" fmla="*/ 2160646 w 2310517"/>
                  <a:gd name="connsiteY10" fmla="*/ 1204664 h 2447806"/>
                  <a:gd name="connsiteX11" fmla="*/ 2310171 w 2310517"/>
                  <a:gd name="connsiteY11" fmla="*/ 773344 h 2447806"/>
                  <a:gd name="connsiteX12" fmla="*/ 2195152 w 2310517"/>
                  <a:gd name="connsiteY12" fmla="*/ 428287 h 2447806"/>
                  <a:gd name="connsiteX13" fmla="*/ 1988118 w 2310517"/>
                  <a:gd name="connsiteY13" fmla="*/ 215502 h 2447806"/>
                  <a:gd name="connsiteX14" fmla="*/ 1758080 w 2310517"/>
                  <a:gd name="connsiteY14" fmla="*/ 215502 h 2447806"/>
                  <a:gd name="connsiteX15" fmla="*/ 1159982 w 2310517"/>
                  <a:gd name="connsiteY15" fmla="*/ 273012 h 2447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10517" h="2447806">
                    <a:moveTo>
                      <a:pt x="1159982" y="273012"/>
                    </a:moveTo>
                    <a:cubicBezTo>
                      <a:pt x="957740" y="237548"/>
                      <a:pt x="706616" y="22845"/>
                      <a:pt x="544631" y="2717"/>
                    </a:cubicBezTo>
                    <a:cubicBezTo>
                      <a:pt x="382646" y="-17411"/>
                      <a:pt x="277213" y="78438"/>
                      <a:pt x="188073" y="152242"/>
                    </a:cubicBezTo>
                    <a:cubicBezTo>
                      <a:pt x="98933" y="226046"/>
                      <a:pt x="32797" y="297933"/>
                      <a:pt x="9793" y="445540"/>
                    </a:cubicBezTo>
                    <a:cubicBezTo>
                      <a:pt x="-13211" y="593147"/>
                      <a:pt x="5959" y="806891"/>
                      <a:pt x="50050" y="1037887"/>
                    </a:cubicBezTo>
                    <a:cubicBezTo>
                      <a:pt x="94141" y="1268883"/>
                      <a:pt x="179446" y="1615857"/>
                      <a:pt x="274337" y="1831517"/>
                    </a:cubicBezTo>
                    <a:cubicBezTo>
                      <a:pt x="369228" y="2047177"/>
                      <a:pt x="508208" y="2229290"/>
                      <a:pt x="619393" y="2331849"/>
                    </a:cubicBezTo>
                    <a:cubicBezTo>
                      <a:pt x="730578" y="2434408"/>
                      <a:pt x="831220" y="2443034"/>
                      <a:pt x="941446" y="2446868"/>
                    </a:cubicBezTo>
                    <a:cubicBezTo>
                      <a:pt x="1051672" y="2450702"/>
                      <a:pt x="1142729" y="2446868"/>
                      <a:pt x="1280752" y="2354853"/>
                    </a:cubicBezTo>
                    <a:cubicBezTo>
                      <a:pt x="1418775" y="2262838"/>
                      <a:pt x="1622933" y="2086476"/>
                      <a:pt x="1769582" y="1894778"/>
                    </a:cubicBezTo>
                    <a:cubicBezTo>
                      <a:pt x="1916231" y="1703080"/>
                      <a:pt x="2070548" y="1391570"/>
                      <a:pt x="2160646" y="1204664"/>
                    </a:cubicBezTo>
                    <a:cubicBezTo>
                      <a:pt x="2250744" y="1017758"/>
                      <a:pt x="2304420" y="902740"/>
                      <a:pt x="2310171" y="773344"/>
                    </a:cubicBezTo>
                    <a:cubicBezTo>
                      <a:pt x="2315922" y="643948"/>
                      <a:pt x="2248827" y="521261"/>
                      <a:pt x="2195152" y="428287"/>
                    </a:cubicBezTo>
                    <a:cubicBezTo>
                      <a:pt x="2141477" y="335313"/>
                      <a:pt x="2060963" y="250966"/>
                      <a:pt x="1988118" y="215502"/>
                    </a:cubicBezTo>
                    <a:cubicBezTo>
                      <a:pt x="1915273" y="180038"/>
                      <a:pt x="1894186" y="204959"/>
                      <a:pt x="1758080" y="215502"/>
                    </a:cubicBezTo>
                    <a:cubicBezTo>
                      <a:pt x="1621974" y="226045"/>
                      <a:pt x="1362224" y="308476"/>
                      <a:pt x="1159982" y="273012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111" name="Flowchart: Delay 110">
              <a:extLst>
                <a:ext uri="{FF2B5EF4-FFF2-40B4-BE49-F238E27FC236}">
                  <a16:creationId xmlns:a16="http://schemas.microsoft.com/office/drawing/2014/main" id="{3F722ADF-1BC6-4E1F-92B7-7E701498E92A}"/>
                </a:ext>
              </a:extLst>
            </p:cNvPr>
            <p:cNvSpPr/>
            <p:nvPr/>
          </p:nvSpPr>
          <p:spPr>
            <a:xfrm rot="5400000">
              <a:off x="1303810" y="2520634"/>
              <a:ext cx="197900" cy="1579274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D2EA098C-93B8-4610-B8EE-2841E0B027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7612" y="1927863"/>
              <a:ext cx="655152" cy="1299832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BCEDB764-C50C-4D7D-9FE7-0D7B9915AEA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402761" y="1923746"/>
              <a:ext cx="655152" cy="1299832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Rectangle: Top Corners Rounded 113">
              <a:extLst>
                <a:ext uri="{FF2B5EF4-FFF2-40B4-BE49-F238E27FC236}">
                  <a16:creationId xmlns:a16="http://schemas.microsoft.com/office/drawing/2014/main" id="{265043BE-C520-4D67-98D5-9C0BAEE67BD6}"/>
                </a:ext>
              </a:extLst>
            </p:cNvPr>
            <p:cNvSpPr/>
            <p:nvPr/>
          </p:nvSpPr>
          <p:spPr>
            <a:xfrm>
              <a:off x="2548469" y="3802492"/>
              <a:ext cx="961008" cy="262739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5" name="Rectangle: Top Corners Rounded 114">
              <a:extLst>
                <a:ext uri="{FF2B5EF4-FFF2-40B4-BE49-F238E27FC236}">
                  <a16:creationId xmlns:a16="http://schemas.microsoft.com/office/drawing/2014/main" id="{5006F78E-8614-4152-9688-3927E1718EA4}"/>
                </a:ext>
              </a:extLst>
            </p:cNvPr>
            <p:cNvSpPr/>
            <p:nvPr/>
          </p:nvSpPr>
          <p:spPr>
            <a:xfrm>
              <a:off x="2958921" y="1792982"/>
              <a:ext cx="140106" cy="2036236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6" name="Rectangle: Rounded Corners 115">
              <a:extLst>
                <a:ext uri="{FF2B5EF4-FFF2-40B4-BE49-F238E27FC236}">
                  <a16:creationId xmlns:a16="http://schemas.microsoft.com/office/drawing/2014/main" id="{9CDC53A7-0D9F-430F-8F17-9F8FA4E26729}"/>
                </a:ext>
              </a:extLst>
            </p:cNvPr>
            <p:cNvSpPr/>
            <p:nvPr/>
          </p:nvSpPr>
          <p:spPr>
            <a:xfrm>
              <a:off x="1354829" y="1886349"/>
              <a:ext cx="3363530" cy="83419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" name="Flowchart: Delay 116">
              <a:extLst>
                <a:ext uri="{FF2B5EF4-FFF2-40B4-BE49-F238E27FC236}">
                  <a16:creationId xmlns:a16="http://schemas.microsoft.com/office/drawing/2014/main" id="{08BD25D7-6805-45EF-869F-3DC5A3F113A4}"/>
                </a:ext>
              </a:extLst>
            </p:cNvPr>
            <p:cNvSpPr/>
            <p:nvPr/>
          </p:nvSpPr>
          <p:spPr>
            <a:xfrm rot="5400000">
              <a:off x="4554313" y="2520637"/>
              <a:ext cx="197900" cy="1579274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F92D8F20-4CEE-4D9F-AAA3-201ACFBD60B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98113" y="1930239"/>
              <a:ext cx="655152" cy="1299832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E952A163-430F-4BD0-8BBD-973C4CB752F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53263" y="1926120"/>
              <a:ext cx="655152" cy="1299832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289FC91-F9F7-47E4-8709-9E571462E648}"/>
              </a:ext>
            </a:extLst>
          </p:cNvPr>
          <p:cNvGrpSpPr/>
          <p:nvPr/>
        </p:nvGrpSpPr>
        <p:grpSpPr>
          <a:xfrm>
            <a:off x="1244759" y="2718191"/>
            <a:ext cx="346787" cy="522314"/>
            <a:chOff x="1590471" y="4323184"/>
            <a:chExt cx="1093170" cy="1531271"/>
          </a:xfrm>
        </p:grpSpPr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AD5DD2C8-0085-4B13-BD8E-2B3756368B17}"/>
                </a:ext>
              </a:extLst>
            </p:cNvPr>
            <p:cNvSpPr/>
            <p:nvPr/>
          </p:nvSpPr>
          <p:spPr>
            <a:xfrm>
              <a:off x="1590471" y="4932391"/>
              <a:ext cx="1093170" cy="922064"/>
            </a:xfrm>
            <a:custGeom>
              <a:avLst/>
              <a:gdLst>
                <a:gd name="connsiteX0" fmla="*/ 549349 w 1093170"/>
                <a:gd name="connsiteY0" fmla="*/ 43936 h 922064"/>
                <a:gd name="connsiteX1" fmla="*/ 804386 w 1093170"/>
                <a:gd name="connsiteY1" fmla="*/ 393 h 922064"/>
                <a:gd name="connsiteX2" fmla="*/ 990998 w 1093170"/>
                <a:gd name="connsiteY2" fmla="*/ 75038 h 922064"/>
                <a:gd name="connsiteX3" fmla="*/ 1090525 w 1093170"/>
                <a:gd name="connsiteY3" fmla="*/ 305193 h 922064"/>
                <a:gd name="connsiteX4" fmla="*/ 1046982 w 1093170"/>
                <a:gd name="connsiteY4" fmla="*/ 628654 h 922064"/>
                <a:gd name="connsiteX5" fmla="*/ 866590 w 1093170"/>
                <a:gd name="connsiteY5" fmla="*/ 833927 h 922064"/>
                <a:gd name="connsiteX6" fmla="*/ 661317 w 1093170"/>
                <a:gd name="connsiteY6" fmla="*/ 908572 h 922064"/>
                <a:gd name="connsiteX7" fmla="*/ 418721 w 1093170"/>
                <a:gd name="connsiteY7" fmla="*/ 908572 h 922064"/>
                <a:gd name="connsiteX8" fmla="*/ 163684 w 1093170"/>
                <a:gd name="connsiteY8" fmla="*/ 771723 h 922064"/>
                <a:gd name="connsiteX9" fmla="*/ 8174 w 1093170"/>
                <a:gd name="connsiteY9" fmla="*/ 473144 h 922064"/>
                <a:gd name="connsiteX10" fmla="*/ 39276 w 1093170"/>
                <a:gd name="connsiteY10" fmla="*/ 174564 h 922064"/>
                <a:gd name="connsiteX11" fmla="*/ 188566 w 1093170"/>
                <a:gd name="connsiteY11" fmla="*/ 19054 h 922064"/>
                <a:gd name="connsiteX12" fmla="*/ 424941 w 1093170"/>
                <a:gd name="connsiteY12" fmla="*/ 6613 h 922064"/>
                <a:gd name="connsiteX13" fmla="*/ 549349 w 1093170"/>
                <a:gd name="connsiteY13" fmla="*/ 43936 h 92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3170" h="922064">
                  <a:moveTo>
                    <a:pt x="549349" y="43936"/>
                  </a:moveTo>
                  <a:cubicBezTo>
                    <a:pt x="612590" y="42899"/>
                    <a:pt x="730778" y="-4791"/>
                    <a:pt x="804386" y="393"/>
                  </a:cubicBezTo>
                  <a:cubicBezTo>
                    <a:pt x="877994" y="5577"/>
                    <a:pt x="943308" y="24238"/>
                    <a:pt x="990998" y="75038"/>
                  </a:cubicBezTo>
                  <a:cubicBezTo>
                    <a:pt x="1038688" y="125838"/>
                    <a:pt x="1081194" y="212924"/>
                    <a:pt x="1090525" y="305193"/>
                  </a:cubicBezTo>
                  <a:cubicBezTo>
                    <a:pt x="1099856" y="397462"/>
                    <a:pt x="1084304" y="540532"/>
                    <a:pt x="1046982" y="628654"/>
                  </a:cubicBezTo>
                  <a:cubicBezTo>
                    <a:pt x="1009660" y="716776"/>
                    <a:pt x="930867" y="787274"/>
                    <a:pt x="866590" y="833927"/>
                  </a:cubicBezTo>
                  <a:cubicBezTo>
                    <a:pt x="802313" y="880580"/>
                    <a:pt x="735962" y="896131"/>
                    <a:pt x="661317" y="908572"/>
                  </a:cubicBezTo>
                  <a:cubicBezTo>
                    <a:pt x="586672" y="921013"/>
                    <a:pt x="501660" y="931380"/>
                    <a:pt x="418721" y="908572"/>
                  </a:cubicBezTo>
                  <a:cubicBezTo>
                    <a:pt x="335782" y="885764"/>
                    <a:pt x="232108" y="844294"/>
                    <a:pt x="163684" y="771723"/>
                  </a:cubicBezTo>
                  <a:cubicBezTo>
                    <a:pt x="95259" y="699152"/>
                    <a:pt x="28909" y="572670"/>
                    <a:pt x="8174" y="473144"/>
                  </a:cubicBezTo>
                  <a:cubicBezTo>
                    <a:pt x="-12561" y="373618"/>
                    <a:pt x="9211" y="250246"/>
                    <a:pt x="39276" y="174564"/>
                  </a:cubicBezTo>
                  <a:cubicBezTo>
                    <a:pt x="69341" y="98882"/>
                    <a:pt x="124289" y="47046"/>
                    <a:pt x="188566" y="19054"/>
                  </a:cubicBezTo>
                  <a:cubicBezTo>
                    <a:pt x="252843" y="-8938"/>
                    <a:pt x="362737" y="2466"/>
                    <a:pt x="424941" y="6613"/>
                  </a:cubicBezTo>
                  <a:cubicBezTo>
                    <a:pt x="487145" y="10760"/>
                    <a:pt x="486108" y="44973"/>
                    <a:pt x="549349" y="43936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E73870C3-44F9-4765-8A84-9BAA45E2B934}"/>
                </a:ext>
              </a:extLst>
            </p:cNvPr>
            <p:cNvSpPr/>
            <p:nvPr/>
          </p:nvSpPr>
          <p:spPr>
            <a:xfrm>
              <a:off x="2139820" y="4323184"/>
              <a:ext cx="58489" cy="646922"/>
            </a:xfrm>
            <a:custGeom>
              <a:avLst/>
              <a:gdLst>
                <a:gd name="connsiteX0" fmla="*/ 0 w 58489"/>
                <a:gd name="connsiteY0" fmla="*/ 646922 h 646922"/>
                <a:gd name="connsiteX1" fmla="*/ 55984 w 58489"/>
                <a:gd name="connsiteY1" fmla="*/ 273698 h 646922"/>
                <a:gd name="connsiteX2" fmla="*/ 43543 w 58489"/>
                <a:gd name="connsiteY2" fmla="*/ 0 h 64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489" h="646922">
                  <a:moveTo>
                    <a:pt x="0" y="646922"/>
                  </a:moveTo>
                  <a:cubicBezTo>
                    <a:pt x="24363" y="514220"/>
                    <a:pt x="48727" y="381518"/>
                    <a:pt x="55984" y="273698"/>
                  </a:cubicBezTo>
                  <a:cubicBezTo>
                    <a:pt x="63241" y="165878"/>
                    <a:pt x="53392" y="82939"/>
                    <a:pt x="43543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006329FB-8005-42E0-ADA4-C5B3CD16670A}"/>
              </a:ext>
            </a:extLst>
          </p:cNvPr>
          <p:cNvGrpSpPr/>
          <p:nvPr/>
        </p:nvGrpSpPr>
        <p:grpSpPr>
          <a:xfrm>
            <a:off x="626591" y="1810173"/>
            <a:ext cx="4829778" cy="2272249"/>
            <a:chOff x="1024869" y="2013458"/>
            <a:chExt cx="2160000" cy="1080000"/>
          </a:xfrm>
        </p:grpSpPr>
        <p:sp>
          <p:nvSpPr>
            <p:cNvPr id="87" name="Flowchart: Delay 86">
              <a:extLst>
                <a:ext uri="{FF2B5EF4-FFF2-40B4-BE49-F238E27FC236}">
                  <a16:creationId xmlns:a16="http://schemas.microsoft.com/office/drawing/2014/main" id="{A3B9219B-C740-4BD5-A3B9-FF750976F843}"/>
                </a:ext>
              </a:extLst>
            </p:cNvPr>
            <p:cNvSpPr/>
            <p:nvPr/>
          </p:nvSpPr>
          <p:spPr>
            <a:xfrm rot="5400000">
              <a:off x="1330984" y="2381480"/>
              <a:ext cx="94062" cy="706292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3D511300-50CB-4272-8F7F-8C28FCA34B4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5016" y="2077567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D66C869E-45AD-4A55-AC51-77C1D146B57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378016" y="2075610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Rectangle: Top Corners Rounded 130">
              <a:extLst>
                <a:ext uri="{FF2B5EF4-FFF2-40B4-BE49-F238E27FC236}">
                  <a16:creationId xmlns:a16="http://schemas.microsoft.com/office/drawing/2014/main" id="{90E14A14-5B63-45C9-BCEC-356AE34E3111}"/>
                </a:ext>
              </a:extLst>
            </p:cNvPr>
            <p:cNvSpPr/>
            <p:nvPr/>
          </p:nvSpPr>
          <p:spPr>
            <a:xfrm>
              <a:off x="1890405" y="2968578"/>
              <a:ext cx="429787" cy="124880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" name="Rectangle: Top Corners Rounded 131">
              <a:extLst>
                <a:ext uri="{FF2B5EF4-FFF2-40B4-BE49-F238E27FC236}">
                  <a16:creationId xmlns:a16="http://schemas.microsoft.com/office/drawing/2014/main" id="{A2D40E7B-7BB6-4941-AADF-9F3E7FE54EA6}"/>
                </a:ext>
              </a:extLst>
            </p:cNvPr>
            <p:cNvSpPr/>
            <p:nvPr/>
          </p:nvSpPr>
          <p:spPr>
            <a:xfrm>
              <a:off x="2073970" y="2013458"/>
              <a:ext cx="62659" cy="967823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9F68F5E5-A6D8-4B7B-B403-429ACB1CB78F}"/>
                </a:ext>
              </a:extLst>
            </p:cNvPr>
            <p:cNvSpPr/>
            <p:nvPr/>
          </p:nvSpPr>
          <p:spPr>
            <a:xfrm>
              <a:off x="1356579" y="2041769"/>
              <a:ext cx="1504256" cy="39649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4" name="Flowchart: Delay 133">
              <a:extLst>
                <a:ext uri="{FF2B5EF4-FFF2-40B4-BE49-F238E27FC236}">
                  <a16:creationId xmlns:a16="http://schemas.microsoft.com/office/drawing/2014/main" id="{EE12D700-1434-4E71-B70D-1B08AEBE33C3}"/>
                </a:ext>
              </a:extLst>
            </p:cNvPr>
            <p:cNvSpPr/>
            <p:nvPr/>
          </p:nvSpPr>
          <p:spPr>
            <a:xfrm rot="5400000">
              <a:off x="2784692" y="2381481"/>
              <a:ext cx="94062" cy="706292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3A47C752-7F04-46DF-8E6A-464A2BD50D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8723" y="2078696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614A5237-83CE-4DA9-ACD7-43E319367E8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831723" y="2076739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0" name="Table 6">
            <a:extLst>
              <a:ext uri="{FF2B5EF4-FFF2-40B4-BE49-F238E27FC236}">
                <a16:creationId xmlns:a16="http://schemas.microsoft.com/office/drawing/2014/main" id="{07D9A639-2F77-4297-89C3-85AF31260255}"/>
              </a:ext>
            </a:extLst>
          </p:cNvPr>
          <p:cNvGraphicFramePr>
            <a:graphicFrameLocks noGrp="1"/>
          </p:cNvGraphicFramePr>
          <p:nvPr/>
        </p:nvGraphicFramePr>
        <p:xfrm>
          <a:off x="554421" y="4631428"/>
          <a:ext cx="4982992" cy="14980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91496">
                  <a:extLst>
                    <a:ext uri="{9D8B030D-6E8A-4147-A177-3AD203B41FA5}">
                      <a16:colId xmlns:a16="http://schemas.microsoft.com/office/drawing/2014/main" val="3563071847"/>
                    </a:ext>
                  </a:extLst>
                </a:gridCol>
                <a:gridCol w="2491496">
                  <a:extLst>
                    <a:ext uri="{9D8B030D-6E8A-4147-A177-3AD203B41FA5}">
                      <a16:colId xmlns:a16="http://schemas.microsoft.com/office/drawing/2014/main" val="4155930407"/>
                    </a:ext>
                  </a:extLst>
                </a:gridCol>
              </a:tblGrid>
              <a:tr h="749023">
                <a:tc gridSpan="2"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Cherry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1433420"/>
                  </a:ext>
                </a:extLst>
              </a:tr>
              <a:tr h="749023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Grape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Grape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2840408"/>
                  </a:ext>
                </a:extLst>
              </a:tr>
            </a:tbl>
          </a:graphicData>
        </a:graphic>
      </p:graphicFrame>
      <p:sp>
        <p:nvSpPr>
          <p:cNvPr id="51" name="Rectangle 50">
            <a:extLst>
              <a:ext uri="{FF2B5EF4-FFF2-40B4-BE49-F238E27FC236}">
                <a16:creationId xmlns:a16="http://schemas.microsoft.com/office/drawing/2014/main" id="{8CB9C8A7-CB32-4A25-85AE-F9C89E1F12C8}"/>
              </a:ext>
            </a:extLst>
          </p:cNvPr>
          <p:cNvSpPr/>
          <p:nvPr/>
        </p:nvSpPr>
        <p:spPr>
          <a:xfrm>
            <a:off x="820168" y="6782653"/>
            <a:ext cx="4441793" cy="11926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</a:pP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1 cherry = 2 grapes</a:t>
            </a:r>
          </a:p>
          <a:p>
            <a:pPr algn="ctr">
              <a:spcAft>
                <a:spcPts val="900"/>
              </a:spcAft>
            </a:pPr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3 cherries = 6 grapes</a:t>
            </a:r>
            <a:endParaRPr lang="en-GB" sz="3200" b="1" dirty="0">
              <a:solidFill>
                <a:srgbClr val="00B050"/>
              </a:solidFill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46755087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Group 58">
            <a:extLst>
              <a:ext uri="{FF2B5EF4-FFF2-40B4-BE49-F238E27FC236}">
                <a16:creationId xmlns:a16="http://schemas.microsoft.com/office/drawing/2014/main" id="{E66700EC-542C-4DC3-9AA8-1847351900E1}"/>
              </a:ext>
            </a:extLst>
          </p:cNvPr>
          <p:cNvGrpSpPr/>
          <p:nvPr/>
        </p:nvGrpSpPr>
        <p:grpSpPr>
          <a:xfrm>
            <a:off x="1681445" y="2720821"/>
            <a:ext cx="346787" cy="522314"/>
            <a:chOff x="1590471" y="4323184"/>
            <a:chExt cx="1093170" cy="1531271"/>
          </a:xfrm>
        </p:grpSpPr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9851F8B-BA9A-40D7-B58F-07DAFE1FE9F4}"/>
                </a:ext>
              </a:extLst>
            </p:cNvPr>
            <p:cNvSpPr/>
            <p:nvPr/>
          </p:nvSpPr>
          <p:spPr>
            <a:xfrm>
              <a:off x="1590471" y="4932391"/>
              <a:ext cx="1093170" cy="922064"/>
            </a:xfrm>
            <a:custGeom>
              <a:avLst/>
              <a:gdLst>
                <a:gd name="connsiteX0" fmla="*/ 549349 w 1093170"/>
                <a:gd name="connsiteY0" fmla="*/ 43936 h 922064"/>
                <a:gd name="connsiteX1" fmla="*/ 804386 w 1093170"/>
                <a:gd name="connsiteY1" fmla="*/ 393 h 922064"/>
                <a:gd name="connsiteX2" fmla="*/ 990998 w 1093170"/>
                <a:gd name="connsiteY2" fmla="*/ 75038 h 922064"/>
                <a:gd name="connsiteX3" fmla="*/ 1090525 w 1093170"/>
                <a:gd name="connsiteY3" fmla="*/ 305193 h 922064"/>
                <a:gd name="connsiteX4" fmla="*/ 1046982 w 1093170"/>
                <a:gd name="connsiteY4" fmla="*/ 628654 h 922064"/>
                <a:gd name="connsiteX5" fmla="*/ 866590 w 1093170"/>
                <a:gd name="connsiteY5" fmla="*/ 833927 h 922064"/>
                <a:gd name="connsiteX6" fmla="*/ 661317 w 1093170"/>
                <a:gd name="connsiteY6" fmla="*/ 908572 h 922064"/>
                <a:gd name="connsiteX7" fmla="*/ 418721 w 1093170"/>
                <a:gd name="connsiteY7" fmla="*/ 908572 h 922064"/>
                <a:gd name="connsiteX8" fmla="*/ 163684 w 1093170"/>
                <a:gd name="connsiteY8" fmla="*/ 771723 h 922064"/>
                <a:gd name="connsiteX9" fmla="*/ 8174 w 1093170"/>
                <a:gd name="connsiteY9" fmla="*/ 473144 h 922064"/>
                <a:gd name="connsiteX10" fmla="*/ 39276 w 1093170"/>
                <a:gd name="connsiteY10" fmla="*/ 174564 h 922064"/>
                <a:gd name="connsiteX11" fmla="*/ 188566 w 1093170"/>
                <a:gd name="connsiteY11" fmla="*/ 19054 h 922064"/>
                <a:gd name="connsiteX12" fmla="*/ 424941 w 1093170"/>
                <a:gd name="connsiteY12" fmla="*/ 6613 h 922064"/>
                <a:gd name="connsiteX13" fmla="*/ 549349 w 1093170"/>
                <a:gd name="connsiteY13" fmla="*/ 43936 h 92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3170" h="922064">
                  <a:moveTo>
                    <a:pt x="549349" y="43936"/>
                  </a:moveTo>
                  <a:cubicBezTo>
                    <a:pt x="612590" y="42899"/>
                    <a:pt x="730778" y="-4791"/>
                    <a:pt x="804386" y="393"/>
                  </a:cubicBezTo>
                  <a:cubicBezTo>
                    <a:pt x="877994" y="5577"/>
                    <a:pt x="943308" y="24238"/>
                    <a:pt x="990998" y="75038"/>
                  </a:cubicBezTo>
                  <a:cubicBezTo>
                    <a:pt x="1038688" y="125838"/>
                    <a:pt x="1081194" y="212924"/>
                    <a:pt x="1090525" y="305193"/>
                  </a:cubicBezTo>
                  <a:cubicBezTo>
                    <a:pt x="1099856" y="397462"/>
                    <a:pt x="1084304" y="540532"/>
                    <a:pt x="1046982" y="628654"/>
                  </a:cubicBezTo>
                  <a:cubicBezTo>
                    <a:pt x="1009660" y="716776"/>
                    <a:pt x="930867" y="787274"/>
                    <a:pt x="866590" y="833927"/>
                  </a:cubicBezTo>
                  <a:cubicBezTo>
                    <a:pt x="802313" y="880580"/>
                    <a:pt x="735962" y="896131"/>
                    <a:pt x="661317" y="908572"/>
                  </a:cubicBezTo>
                  <a:cubicBezTo>
                    <a:pt x="586672" y="921013"/>
                    <a:pt x="501660" y="931380"/>
                    <a:pt x="418721" y="908572"/>
                  </a:cubicBezTo>
                  <a:cubicBezTo>
                    <a:pt x="335782" y="885764"/>
                    <a:pt x="232108" y="844294"/>
                    <a:pt x="163684" y="771723"/>
                  </a:cubicBezTo>
                  <a:cubicBezTo>
                    <a:pt x="95259" y="699152"/>
                    <a:pt x="28909" y="572670"/>
                    <a:pt x="8174" y="473144"/>
                  </a:cubicBezTo>
                  <a:cubicBezTo>
                    <a:pt x="-12561" y="373618"/>
                    <a:pt x="9211" y="250246"/>
                    <a:pt x="39276" y="174564"/>
                  </a:cubicBezTo>
                  <a:cubicBezTo>
                    <a:pt x="69341" y="98882"/>
                    <a:pt x="124289" y="47046"/>
                    <a:pt x="188566" y="19054"/>
                  </a:cubicBezTo>
                  <a:cubicBezTo>
                    <a:pt x="252843" y="-8938"/>
                    <a:pt x="362737" y="2466"/>
                    <a:pt x="424941" y="6613"/>
                  </a:cubicBezTo>
                  <a:cubicBezTo>
                    <a:pt x="487145" y="10760"/>
                    <a:pt x="486108" y="44973"/>
                    <a:pt x="549349" y="43936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BD1CF9E5-F531-4D13-A1DE-E7A784B57DDC}"/>
                </a:ext>
              </a:extLst>
            </p:cNvPr>
            <p:cNvSpPr/>
            <p:nvPr/>
          </p:nvSpPr>
          <p:spPr>
            <a:xfrm>
              <a:off x="2139820" y="4323184"/>
              <a:ext cx="58489" cy="646922"/>
            </a:xfrm>
            <a:custGeom>
              <a:avLst/>
              <a:gdLst>
                <a:gd name="connsiteX0" fmla="*/ 0 w 58489"/>
                <a:gd name="connsiteY0" fmla="*/ 646922 h 646922"/>
                <a:gd name="connsiteX1" fmla="*/ 55984 w 58489"/>
                <a:gd name="connsiteY1" fmla="*/ 273698 h 646922"/>
                <a:gd name="connsiteX2" fmla="*/ 43543 w 58489"/>
                <a:gd name="connsiteY2" fmla="*/ 0 h 64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489" h="646922">
                  <a:moveTo>
                    <a:pt x="0" y="646922"/>
                  </a:moveTo>
                  <a:cubicBezTo>
                    <a:pt x="24363" y="514220"/>
                    <a:pt x="48727" y="381518"/>
                    <a:pt x="55984" y="273698"/>
                  </a:cubicBezTo>
                  <a:cubicBezTo>
                    <a:pt x="63241" y="165878"/>
                    <a:pt x="53392" y="82939"/>
                    <a:pt x="43543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121B868D-F057-465B-A497-52FB97A2DE04}"/>
              </a:ext>
            </a:extLst>
          </p:cNvPr>
          <p:cNvGrpSpPr/>
          <p:nvPr/>
        </p:nvGrpSpPr>
        <p:grpSpPr>
          <a:xfrm>
            <a:off x="812440" y="2718191"/>
            <a:ext cx="346787" cy="522314"/>
            <a:chOff x="1590471" y="4323184"/>
            <a:chExt cx="1093170" cy="1531271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7E5DFEBC-C184-4A68-A68F-FF757F96576C}"/>
                </a:ext>
              </a:extLst>
            </p:cNvPr>
            <p:cNvSpPr/>
            <p:nvPr/>
          </p:nvSpPr>
          <p:spPr>
            <a:xfrm>
              <a:off x="1590471" y="4932391"/>
              <a:ext cx="1093170" cy="922064"/>
            </a:xfrm>
            <a:custGeom>
              <a:avLst/>
              <a:gdLst>
                <a:gd name="connsiteX0" fmla="*/ 549349 w 1093170"/>
                <a:gd name="connsiteY0" fmla="*/ 43936 h 922064"/>
                <a:gd name="connsiteX1" fmla="*/ 804386 w 1093170"/>
                <a:gd name="connsiteY1" fmla="*/ 393 h 922064"/>
                <a:gd name="connsiteX2" fmla="*/ 990998 w 1093170"/>
                <a:gd name="connsiteY2" fmla="*/ 75038 h 922064"/>
                <a:gd name="connsiteX3" fmla="*/ 1090525 w 1093170"/>
                <a:gd name="connsiteY3" fmla="*/ 305193 h 922064"/>
                <a:gd name="connsiteX4" fmla="*/ 1046982 w 1093170"/>
                <a:gd name="connsiteY4" fmla="*/ 628654 h 922064"/>
                <a:gd name="connsiteX5" fmla="*/ 866590 w 1093170"/>
                <a:gd name="connsiteY5" fmla="*/ 833927 h 922064"/>
                <a:gd name="connsiteX6" fmla="*/ 661317 w 1093170"/>
                <a:gd name="connsiteY6" fmla="*/ 908572 h 922064"/>
                <a:gd name="connsiteX7" fmla="*/ 418721 w 1093170"/>
                <a:gd name="connsiteY7" fmla="*/ 908572 h 922064"/>
                <a:gd name="connsiteX8" fmla="*/ 163684 w 1093170"/>
                <a:gd name="connsiteY8" fmla="*/ 771723 h 922064"/>
                <a:gd name="connsiteX9" fmla="*/ 8174 w 1093170"/>
                <a:gd name="connsiteY9" fmla="*/ 473144 h 922064"/>
                <a:gd name="connsiteX10" fmla="*/ 39276 w 1093170"/>
                <a:gd name="connsiteY10" fmla="*/ 174564 h 922064"/>
                <a:gd name="connsiteX11" fmla="*/ 188566 w 1093170"/>
                <a:gd name="connsiteY11" fmla="*/ 19054 h 922064"/>
                <a:gd name="connsiteX12" fmla="*/ 424941 w 1093170"/>
                <a:gd name="connsiteY12" fmla="*/ 6613 h 922064"/>
                <a:gd name="connsiteX13" fmla="*/ 549349 w 1093170"/>
                <a:gd name="connsiteY13" fmla="*/ 43936 h 92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3170" h="922064">
                  <a:moveTo>
                    <a:pt x="549349" y="43936"/>
                  </a:moveTo>
                  <a:cubicBezTo>
                    <a:pt x="612590" y="42899"/>
                    <a:pt x="730778" y="-4791"/>
                    <a:pt x="804386" y="393"/>
                  </a:cubicBezTo>
                  <a:cubicBezTo>
                    <a:pt x="877994" y="5577"/>
                    <a:pt x="943308" y="24238"/>
                    <a:pt x="990998" y="75038"/>
                  </a:cubicBezTo>
                  <a:cubicBezTo>
                    <a:pt x="1038688" y="125838"/>
                    <a:pt x="1081194" y="212924"/>
                    <a:pt x="1090525" y="305193"/>
                  </a:cubicBezTo>
                  <a:cubicBezTo>
                    <a:pt x="1099856" y="397462"/>
                    <a:pt x="1084304" y="540532"/>
                    <a:pt x="1046982" y="628654"/>
                  </a:cubicBezTo>
                  <a:cubicBezTo>
                    <a:pt x="1009660" y="716776"/>
                    <a:pt x="930867" y="787274"/>
                    <a:pt x="866590" y="833927"/>
                  </a:cubicBezTo>
                  <a:cubicBezTo>
                    <a:pt x="802313" y="880580"/>
                    <a:pt x="735962" y="896131"/>
                    <a:pt x="661317" y="908572"/>
                  </a:cubicBezTo>
                  <a:cubicBezTo>
                    <a:pt x="586672" y="921013"/>
                    <a:pt x="501660" y="931380"/>
                    <a:pt x="418721" y="908572"/>
                  </a:cubicBezTo>
                  <a:cubicBezTo>
                    <a:pt x="335782" y="885764"/>
                    <a:pt x="232108" y="844294"/>
                    <a:pt x="163684" y="771723"/>
                  </a:cubicBezTo>
                  <a:cubicBezTo>
                    <a:pt x="95259" y="699152"/>
                    <a:pt x="28909" y="572670"/>
                    <a:pt x="8174" y="473144"/>
                  </a:cubicBezTo>
                  <a:cubicBezTo>
                    <a:pt x="-12561" y="373618"/>
                    <a:pt x="9211" y="250246"/>
                    <a:pt x="39276" y="174564"/>
                  </a:cubicBezTo>
                  <a:cubicBezTo>
                    <a:pt x="69341" y="98882"/>
                    <a:pt x="124289" y="47046"/>
                    <a:pt x="188566" y="19054"/>
                  </a:cubicBezTo>
                  <a:cubicBezTo>
                    <a:pt x="252843" y="-8938"/>
                    <a:pt x="362737" y="2466"/>
                    <a:pt x="424941" y="6613"/>
                  </a:cubicBezTo>
                  <a:cubicBezTo>
                    <a:pt x="487145" y="10760"/>
                    <a:pt x="486108" y="44973"/>
                    <a:pt x="549349" y="43936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8F7013AE-EC06-4B5F-9A83-AEE241FF1700}"/>
                </a:ext>
              </a:extLst>
            </p:cNvPr>
            <p:cNvSpPr/>
            <p:nvPr/>
          </p:nvSpPr>
          <p:spPr>
            <a:xfrm>
              <a:off x="2139820" y="4323184"/>
              <a:ext cx="58489" cy="646922"/>
            </a:xfrm>
            <a:custGeom>
              <a:avLst/>
              <a:gdLst>
                <a:gd name="connsiteX0" fmla="*/ 0 w 58489"/>
                <a:gd name="connsiteY0" fmla="*/ 646922 h 646922"/>
                <a:gd name="connsiteX1" fmla="*/ 55984 w 58489"/>
                <a:gd name="connsiteY1" fmla="*/ 273698 h 646922"/>
                <a:gd name="connsiteX2" fmla="*/ 43543 w 58489"/>
                <a:gd name="connsiteY2" fmla="*/ 0 h 64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489" h="646922">
                  <a:moveTo>
                    <a:pt x="0" y="646922"/>
                  </a:moveTo>
                  <a:cubicBezTo>
                    <a:pt x="24363" y="514220"/>
                    <a:pt x="48727" y="381518"/>
                    <a:pt x="55984" y="273698"/>
                  </a:cubicBezTo>
                  <a:cubicBezTo>
                    <a:pt x="63241" y="165878"/>
                    <a:pt x="53392" y="82939"/>
                    <a:pt x="43543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52" name="Oval 51">
            <a:extLst>
              <a:ext uri="{FF2B5EF4-FFF2-40B4-BE49-F238E27FC236}">
                <a16:creationId xmlns:a16="http://schemas.microsoft.com/office/drawing/2014/main" id="{F0EAB3D1-9072-4B45-8707-B5948F4FB5ED}"/>
              </a:ext>
            </a:extLst>
          </p:cNvPr>
          <p:cNvSpPr/>
          <p:nvPr/>
        </p:nvSpPr>
        <p:spPr>
          <a:xfrm rot="4481757">
            <a:off x="4530039" y="2963871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5DD6E52E-77DD-48C7-8BDA-8CDD499EEEC5}"/>
              </a:ext>
            </a:extLst>
          </p:cNvPr>
          <p:cNvSpPr/>
          <p:nvPr/>
        </p:nvSpPr>
        <p:spPr>
          <a:xfrm rot="4481757">
            <a:off x="4154628" y="2969957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96881197-B15F-4CA8-9F0B-C2A5FA671E10}"/>
              </a:ext>
            </a:extLst>
          </p:cNvPr>
          <p:cNvSpPr/>
          <p:nvPr/>
        </p:nvSpPr>
        <p:spPr>
          <a:xfrm rot="4481757">
            <a:off x="4896143" y="2963872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177D3760-8316-4D48-834A-5831880ABA47}"/>
              </a:ext>
            </a:extLst>
          </p:cNvPr>
          <p:cNvSpPr/>
          <p:nvPr/>
        </p:nvSpPr>
        <p:spPr>
          <a:xfrm rot="4481757">
            <a:off x="4608692" y="2513897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A8C0FB50-5064-47E8-9EEB-B9E64FA04539}"/>
              </a:ext>
            </a:extLst>
          </p:cNvPr>
          <p:cNvSpPr/>
          <p:nvPr/>
        </p:nvSpPr>
        <p:spPr>
          <a:xfrm rot="4481757">
            <a:off x="4374534" y="2738886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5BEBE67A-6912-43FA-91F4-C7F8B70E5CC2}"/>
              </a:ext>
            </a:extLst>
          </p:cNvPr>
          <p:cNvSpPr/>
          <p:nvPr/>
        </p:nvSpPr>
        <p:spPr>
          <a:xfrm rot="4481757">
            <a:off x="4745059" y="2738885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40: Balancing scales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B1CB6A55-9B95-4C61-86E6-27A1A073302F}"/>
              </a:ext>
            </a:extLst>
          </p:cNvPr>
          <p:cNvSpPr/>
          <p:nvPr/>
        </p:nvSpPr>
        <p:spPr>
          <a:xfrm>
            <a:off x="8092833" y="646030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3</a:t>
            </a:r>
            <a:endParaRPr lang="en-GB" sz="2000" dirty="0">
              <a:solidFill>
                <a:srgbClr val="C00000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452FA0A-A7D7-41E6-8089-A68E68B4776C}"/>
              </a:ext>
            </a:extLst>
          </p:cNvPr>
          <p:cNvGrpSpPr/>
          <p:nvPr/>
        </p:nvGrpSpPr>
        <p:grpSpPr>
          <a:xfrm>
            <a:off x="6489268" y="1792982"/>
            <a:ext cx="4829777" cy="2272249"/>
            <a:chOff x="613123" y="1792982"/>
            <a:chExt cx="4829777" cy="2272249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C0E8591B-D736-404D-B631-16A21563E8D6}"/>
                </a:ext>
              </a:extLst>
            </p:cNvPr>
            <p:cNvGrpSpPr/>
            <p:nvPr/>
          </p:nvGrpSpPr>
          <p:grpSpPr>
            <a:xfrm>
              <a:off x="4076373" y="2683744"/>
              <a:ext cx="346787" cy="522314"/>
              <a:chOff x="1590471" y="4323184"/>
              <a:chExt cx="1093170" cy="1531271"/>
            </a:xfrm>
          </p:grpSpPr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2A621C1B-6FDE-4EF2-8C3A-7816524C2BB6}"/>
                  </a:ext>
                </a:extLst>
              </p:cNvPr>
              <p:cNvSpPr/>
              <p:nvPr/>
            </p:nvSpPr>
            <p:spPr>
              <a:xfrm>
                <a:off x="1590471" y="4932391"/>
                <a:ext cx="1093170" cy="922064"/>
              </a:xfrm>
              <a:custGeom>
                <a:avLst/>
                <a:gdLst>
                  <a:gd name="connsiteX0" fmla="*/ 549349 w 1093170"/>
                  <a:gd name="connsiteY0" fmla="*/ 43936 h 922064"/>
                  <a:gd name="connsiteX1" fmla="*/ 804386 w 1093170"/>
                  <a:gd name="connsiteY1" fmla="*/ 393 h 922064"/>
                  <a:gd name="connsiteX2" fmla="*/ 990998 w 1093170"/>
                  <a:gd name="connsiteY2" fmla="*/ 75038 h 922064"/>
                  <a:gd name="connsiteX3" fmla="*/ 1090525 w 1093170"/>
                  <a:gd name="connsiteY3" fmla="*/ 305193 h 922064"/>
                  <a:gd name="connsiteX4" fmla="*/ 1046982 w 1093170"/>
                  <a:gd name="connsiteY4" fmla="*/ 628654 h 922064"/>
                  <a:gd name="connsiteX5" fmla="*/ 866590 w 1093170"/>
                  <a:gd name="connsiteY5" fmla="*/ 833927 h 922064"/>
                  <a:gd name="connsiteX6" fmla="*/ 661317 w 1093170"/>
                  <a:gd name="connsiteY6" fmla="*/ 908572 h 922064"/>
                  <a:gd name="connsiteX7" fmla="*/ 418721 w 1093170"/>
                  <a:gd name="connsiteY7" fmla="*/ 908572 h 922064"/>
                  <a:gd name="connsiteX8" fmla="*/ 163684 w 1093170"/>
                  <a:gd name="connsiteY8" fmla="*/ 771723 h 922064"/>
                  <a:gd name="connsiteX9" fmla="*/ 8174 w 1093170"/>
                  <a:gd name="connsiteY9" fmla="*/ 473144 h 922064"/>
                  <a:gd name="connsiteX10" fmla="*/ 39276 w 1093170"/>
                  <a:gd name="connsiteY10" fmla="*/ 174564 h 922064"/>
                  <a:gd name="connsiteX11" fmla="*/ 188566 w 1093170"/>
                  <a:gd name="connsiteY11" fmla="*/ 19054 h 922064"/>
                  <a:gd name="connsiteX12" fmla="*/ 424941 w 1093170"/>
                  <a:gd name="connsiteY12" fmla="*/ 6613 h 922064"/>
                  <a:gd name="connsiteX13" fmla="*/ 549349 w 1093170"/>
                  <a:gd name="connsiteY13" fmla="*/ 43936 h 922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93170" h="922064">
                    <a:moveTo>
                      <a:pt x="549349" y="43936"/>
                    </a:moveTo>
                    <a:cubicBezTo>
                      <a:pt x="612590" y="42899"/>
                      <a:pt x="730778" y="-4791"/>
                      <a:pt x="804386" y="393"/>
                    </a:cubicBezTo>
                    <a:cubicBezTo>
                      <a:pt x="877994" y="5577"/>
                      <a:pt x="943308" y="24238"/>
                      <a:pt x="990998" y="75038"/>
                    </a:cubicBezTo>
                    <a:cubicBezTo>
                      <a:pt x="1038688" y="125838"/>
                      <a:pt x="1081194" y="212924"/>
                      <a:pt x="1090525" y="305193"/>
                    </a:cubicBezTo>
                    <a:cubicBezTo>
                      <a:pt x="1099856" y="397462"/>
                      <a:pt x="1084304" y="540532"/>
                      <a:pt x="1046982" y="628654"/>
                    </a:cubicBezTo>
                    <a:cubicBezTo>
                      <a:pt x="1009660" y="716776"/>
                      <a:pt x="930867" y="787274"/>
                      <a:pt x="866590" y="833927"/>
                    </a:cubicBezTo>
                    <a:cubicBezTo>
                      <a:pt x="802313" y="880580"/>
                      <a:pt x="735962" y="896131"/>
                      <a:pt x="661317" y="908572"/>
                    </a:cubicBezTo>
                    <a:cubicBezTo>
                      <a:pt x="586672" y="921013"/>
                      <a:pt x="501660" y="931380"/>
                      <a:pt x="418721" y="908572"/>
                    </a:cubicBezTo>
                    <a:cubicBezTo>
                      <a:pt x="335782" y="885764"/>
                      <a:pt x="232108" y="844294"/>
                      <a:pt x="163684" y="771723"/>
                    </a:cubicBezTo>
                    <a:cubicBezTo>
                      <a:pt x="95259" y="699152"/>
                      <a:pt x="28909" y="572670"/>
                      <a:pt x="8174" y="473144"/>
                    </a:cubicBezTo>
                    <a:cubicBezTo>
                      <a:pt x="-12561" y="373618"/>
                      <a:pt x="9211" y="250246"/>
                      <a:pt x="39276" y="174564"/>
                    </a:cubicBezTo>
                    <a:cubicBezTo>
                      <a:pt x="69341" y="98882"/>
                      <a:pt x="124289" y="47046"/>
                      <a:pt x="188566" y="19054"/>
                    </a:cubicBezTo>
                    <a:cubicBezTo>
                      <a:pt x="252843" y="-8938"/>
                      <a:pt x="362737" y="2466"/>
                      <a:pt x="424941" y="6613"/>
                    </a:cubicBezTo>
                    <a:cubicBezTo>
                      <a:pt x="487145" y="10760"/>
                      <a:pt x="486108" y="44973"/>
                      <a:pt x="549349" y="43936"/>
                    </a:cubicBezTo>
                    <a:close/>
                  </a:path>
                </a:pathLst>
              </a:custGeom>
              <a:solidFill>
                <a:srgbClr val="C00000"/>
              </a:solidFill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26B23DD4-3ECD-4490-A4A1-45CF36BBD1F6}"/>
                  </a:ext>
                </a:extLst>
              </p:cNvPr>
              <p:cNvSpPr/>
              <p:nvPr/>
            </p:nvSpPr>
            <p:spPr>
              <a:xfrm>
                <a:off x="2139820" y="4323184"/>
                <a:ext cx="58489" cy="646922"/>
              </a:xfrm>
              <a:custGeom>
                <a:avLst/>
                <a:gdLst>
                  <a:gd name="connsiteX0" fmla="*/ 0 w 58489"/>
                  <a:gd name="connsiteY0" fmla="*/ 646922 h 646922"/>
                  <a:gd name="connsiteX1" fmla="*/ 55984 w 58489"/>
                  <a:gd name="connsiteY1" fmla="*/ 273698 h 646922"/>
                  <a:gd name="connsiteX2" fmla="*/ 43543 w 58489"/>
                  <a:gd name="connsiteY2" fmla="*/ 0 h 64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89" h="646922">
                    <a:moveTo>
                      <a:pt x="0" y="646922"/>
                    </a:moveTo>
                    <a:cubicBezTo>
                      <a:pt x="24363" y="514220"/>
                      <a:pt x="48727" y="381518"/>
                      <a:pt x="55984" y="273698"/>
                    </a:cubicBezTo>
                    <a:cubicBezTo>
                      <a:pt x="63241" y="165878"/>
                      <a:pt x="53392" y="82939"/>
                      <a:pt x="43543" y="0"/>
                    </a:cubicBezTo>
                  </a:path>
                </a:pathLst>
              </a:custGeom>
              <a:noFill/>
              <a:ln w="15875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6EFCBE61-1D56-4B13-BDC8-698BF32C7C1E}"/>
                </a:ext>
              </a:extLst>
            </p:cNvPr>
            <p:cNvGrpSpPr/>
            <p:nvPr/>
          </p:nvGrpSpPr>
          <p:grpSpPr>
            <a:xfrm>
              <a:off x="4510470" y="2694685"/>
              <a:ext cx="346787" cy="522314"/>
              <a:chOff x="1590471" y="4323184"/>
              <a:chExt cx="1093170" cy="1531271"/>
            </a:xfrm>
          </p:grpSpPr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EA730D8C-D916-4687-BD66-578AE70C50F1}"/>
                  </a:ext>
                </a:extLst>
              </p:cNvPr>
              <p:cNvSpPr/>
              <p:nvPr/>
            </p:nvSpPr>
            <p:spPr>
              <a:xfrm>
                <a:off x="1590471" y="4932391"/>
                <a:ext cx="1093170" cy="922064"/>
              </a:xfrm>
              <a:custGeom>
                <a:avLst/>
                <a:gdLst>
                  <a:gd name="connsiteX0" fmla="*/ 549349 w 1093170"/>
                  <a:gd name="connsiteY0" fmla="*/ 43936 h 922064"/>
                  <a:gd name="connsiteX1" fmla="*/ 804386 w 1093170"/>
                  <a:gd name="connsiteY1" fmla="*/ 393 h 922064"/>
                  <a:gd name="connsiteX2" fmla="*/ 990998 w 1093170"/>
                  <a:gd name="connsiteY2" fmla="*/ 75038 h 922064"/>
                  <a:gd name="connsiteX3" fmla="*/ 1090525 w 1093170"/>
                  <a:gd name="connsiteY3" fmla="*/ 305193 h 922064"/>
                  <a:gd name="connsiteX4" fmla="*/ 1046982 w 1093170"/>
                  <a:gd name="connsiteY4" fmla="*/ 628654 h 922064"/>
                  <a:gd name="connsiteX5" fmla="*/ 866590 w 1093170"/>
                  <a:gd name="connsiteY5" fmla="*/ 833927 h 922064"/>
                  <a:gd name="connsiteX6" fmla="*/ 661317 w 1093170"/>
                  <a:gd name="connsiteY6" fmla="*/ 908572 h 922064"/>
                  <a:gd name="connsiteX7" fmla="*/ 418721 w 1093170"/>
                  <a:gd name="connsiteY7" fmla="*/ 908572 h 922064"/>
                  <a:gd name="connsiteX8" fmla="*/ 163684 w 1093170"/>
                  <a:gd name="connsiteY8" fmla="*/ 771723 h 922064"/>
                  <a:gd name="connsiteX9" fmla="*/ 8174 w 1093170"/>
                  <a:gd name="connsiteY9" fmla="*/ 473144 h 922064"/>
                  <a:gd name="connsiteX10" fmla="*/ 39276 w 1093170"/>
                  <a:gd name="connsiteY10" fmla="*/ 174564 h 922064"/>
                  <a:gd name="connsiteX11" fmla="*/ 188566 w 1093170"/>
                  <a:gd name="connsiteY11" fmla="*/ 19054 h 922064"/>
                  <a:gd name="connsiteX12" fmla="*/ 424941 w 1093170"/>
                  <a:gd name="connsiteY12" fmla="*/ 6613 h 922064"/>
                  <a:gd name="connsiteX13" fmla="*/ 549349 w 1093170"/>
                  <a:gd name="connsiteY13" fmla="*/ 43936 h 922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93170" h="922064">
                    <a:moveTo>
                      <a:pt x="549349" y="43936"/>
                    </a:moveTo>
                    <a:cubicBezTo>
                      <a:pt x="612590" y="42899"/>
                      <a:pt x="730778" y="-4791"/>
                      <a:pt x="804386" y="393"/>
                    </a:cubicBezTo>
                    <a:cubicBezTo>
                      <a:pt x="877994" y="5577"/>
                      <a:pt x="943308" y="24238"/>
                      <a:pt x="990998" y="75038"/>
                    </a:cubicBezTo>
                    <a:cubicBezTo>
                      <a:pt x="1038688" y="125838"/>
                      <a:pt x="1081194" y="212924"/>
                      <a:pt x="1090525" y="305193"/>
                    </a:cubicBezTo>
                    <a:cubicBezTo>
                      <a:pt x="1099856" y="397462"/>
                      <a:pt x="1084304" y="540532"/>
                      <a:pt x="1046982" y="628654"/>
                    </a:cubicBezTo>
                    <a:cubicBezTo>
                      <a:pt x="1009660" y="716776"/>
                      <a:pt x="930867" y="787274"/>
                      <a:pt x="866590" y="833927"/>
                    </a:cubicBezTo>
                    <a:cubicBezTo>
                      <a:pt x="802313" y="880580"/>
                      <a:pt x="735962" y="896131"/>
                      <a:pt x="661317" y="908572"/>
                    </a:cubicBezTo>
                    <a:cubicBezTo>
                      <a:pt x="586672" y="921013"/>
                      <a:pt x="501660" y="931380"/>
                      <a:pt x="418721" y="908572"/>
                    </a:cubicBezTo>
                    <a:cubicBezTo>
                      <a:pt x="335782" y="885764"/>
                      <a:pt x="232108" y="844294"/>
                      <a:pt x="163684" y="771723"/>
                    </a:cubicBezTo>
                    <a:cubicBezTo>
                      <a:pt x="95259" y="699152"/>
                      <a:pt x="28909" y="572670"/>
                      <a:pt x="8174" y="473144"/>
                    </a:cubicBezTo>
                    <a:cubicBezTo>
                      <a:pt x="-12561" y="373618"/>
                      <a:pt x="9211" y="250246"/>
                      <a:pt x="39276" y="174564"/>
                    </a:cubicBezTo>
                    <a:cubicBezTo>
                      <a:pt x="69341" y="98882"/>
                      <a:pt x="124289" y="47046"/>
                      <a:pt x="188566" y="19054"/>
                    </a:cubicBezTo>
                    <a:cubicBezTo>
                      <a:pt x="252843" y="-8938"/>
                      <a:pt x="362737" y="2466"/>
                      <a:pt x="424941" y="6613"/>
                    </a:cubicBezTo>
                    <a:cubicBezTo>
                      <a:pt x="487145" y="10760"/>
                      <a:pt x="486108" y="44973"/>
                      <a:pt x="549349" y="43936"/>
                    </a:cubicBezTo>
                    <a:close/>
                  </a:path>
                </a:pathLst>
              </a:custGeom>
              <a:solidFill>
                <a:srgbClr val="C00000"/>
              </a:solidFill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40E00702-242F-426A-8B9A-72979AF438F1}"/>
                  </a:ext>
                </a:extLst>
              </p:cNvPr>
              <p:cNvSpPr/>
              <p:nvPr/>
            </p:nvSpPr>
            <p:spPr>
              <a:xfrm>
                <a:off x="2139820" y="4323184"/>
                <a:ext cx="58489" cy="646922"/>
              </a:xfrm>
              <a:custGeom>
                <a:avLst/>
                <a:gdLst>
                  <a:gd name="connsiteX0" fmla="*/ 0 w 58489"/>
                  <a:gd name="connsiteY0" fmla="*/ 646922 h 646922"/>
                  <a:gd name="connsiteX1" fmla="*/ 55984 w 58489"/>
                  <a:gd name="connsiteY1" fmla="*/ 273698 h 646922"/>
                  <a:gd name="connsiteX2" fmla="*/ 43543 w 58489"/>
                  <a:gd name="connsiteY2" fmla="*/ 0 h 64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89" h="646922">
                    <a:moveTo>
                      <a:pt x="0" y="646922"/>
                    </a:moveTo>
                    <a:cubicBezTo>
                      <a:pt x="24363" y="514220"/>
                      <a:pt x="48727" y="381518"/>
                      <a:pt x="55984" y="273698"/>
                    </a:cubicBezTo>
                    <a:cubicBezTo>
                      <a:pt x="63241" y="165878"/>
                      <a:pt x="53392" y="82939"/>
                      <a:pt x="43543" y="0"/>
                    </a:cubicBezTo>
                  </a:path>
                </a:pathLst>
              </a:custGeom>
              <a:noFill/>
              <a:ln w="15875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6DD0A38D-A48E-47DD-BC3D-2F8955F98911}"/>
                </a:ext>
              </a:extLst>
            </p:cNvPr>
            <p:cNvGrpSpPr/>
            <p:nvPr/>
          </p:nvGrpSpPr>
          <p:grpSpPr>
            <a:xfrm>
              <a:off x="4931362" y="2686377"/>
              <a:ext cx="346787" cy="522314"/>
              <a:chOff x="1590471" y="4323184"/>
              <a:chExt cx="1093170" cy="1531271"/>
            </a:xfrm>
          </p:grpSpPr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70B64B57-9075-4C4E-9684-35BAA81DA55F}"/>
                  </a:ext>
                </a:extLst>
              </p:cNvPr>
              <p:cNvSpPr/>
              <p:nvPr/>
            </p:nvSpPr>
            <p:spPr>
              <a:xfrm>
                <a:off x="1590471" y="4932391"/>
                <a:ext cx="1093170" cy="922064"/>
              </a:xfrm>
              <a:custGeom>
                <a:avLst/>
                <a:gdLst>
                  <a:gd name="connsiteX0" fmla="*/ 549349 w 1093170"/>
                  <a:gd name="connsiteY0" fmla="*/ 43936 h 922064"/>
                  <a:gd name="connsiteX1" fmla="*/ 804386 w 1093170"/>
                  <a:gd name="connsiteY1" fmla="*/ 393 h 922064"/>
                  <a:gd name="connsiteX2" fmla="*/ 990998 w 1093170"/>
                  <a:gd name="connsiteY2" fmla="*/ 75038 h 922064"/>
                  <a:gd name="connsiteX3" fmla="*/ 1090525 w 1093170"/>
                  <a:gd name="connsiteY3" fmla="*/ 305193 h 922064"/>
                  <a:gd name="connsiteX4" fmla="*/ 1046982 w 1093170"/>
                  <a:gd name="connsiteY4" fmla="*/ 628654 h 922064"/>
                  <a:gd name="connsiteX5" fmla="*/ 866590 w 1093170"/>
                  <a:gd name="connsiteY5" fmla="*/ 833927 h 922064"/>
                  <a:gd name="connsiteX6" fmla="*/ 661317 w 1093170"/>
                  <a:gd name="connsiteY6" fmla="*/ 908572 h 922064"/>
                  <a:gd name="connsiteX7" fmla="*/ 418721 w 1093170"/>
                  <a:gd name="connsiteY7" fmla="*/ 908572 h 922064"/>
                  <a:gd name="connsiteX8" fmla="*/ 163684 w 1093170"/>
                  <a:gd name="connsiteY8" fmla="*/ 771723 h 922064"/>
                  <a:gd name="connsiteX9" fmla="*/ 8174 w 1093170"/>
                  <a:gd name="connsiteY9" fmla="*/ 473144 h 922064"/>
                  <a:gd name="connsiteX10" fmla="*/ 39276 w 1093170"/>
                  <a:gd name="connsiteY10" fmla="*/ 174564 h 922064"/>
                  <a:gd name="connsiteX11" fmla="*/ 188566 w 1093170"/>
                  <a:gd name="connsiteY11" fmla="*/ 19054 h 922064"/>
                  <a:gd name="connsiteX12" fmla="*/ 424941 w 1093170"/>
                  <a:gd name="connsiteY12" fmla="*/ 6613 h 922064"/>
                  <a:gd name="connsiteX13" fmla="*/ 549349 w 1093170"/>
                  <a:gd name="connsiteY13" fmla="*/ 43936 h 922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93170" h="922064">
                    <a:moveTo>
                      <a:pt x="549349" y="43936"/>
                    </a:moveTo>
                    <a:cubicBezTo>
                      <a:pt x="612590" y="42899"/>
                      <a:pt x="730778" y="-4791"/>
                      <a:pt x="804386" y="393"/>
                    </a:cubicBezTo>
                    <a:cubicBezTo>
                      <a:pt x="877994" y="5577"/>
                      <a:pt x="943308" y="24238"/>
                      <a:pt x="990998" y="75038"/>
                    </a:cubicBezTo>
                    <a:cubicBezTo>
                      <a:pt x="1038688" y="125838"/>
                      <a:pt x="1081194" y="212924"/>
                      <a:pt x="1090525" y="305193"/>
                    </a:cubicBezTo>
                    <a:cubicBezTo>
                      <a:pt x="1099856" y="397462"/>
                      <a:pt x="1084304" y="540532"/>
                      <a:pt x="1046982" y="628654"/>
                    </a:cubicBezTo>
                    <a:cubicBezTo>
                      <a:pt x="1009660" y="716776"/>
                      <a:pt x="930867" y="787274"/>
                      <a:pt x="866590" y="833927"/>
                    </a:cubicBezTo>
                    <a:cubicBezTo>
                      <a:pt x="802313" y="880580"/>
                      <a:pt x="735962" y="896131"/>
                      <a:pt x="661317" y="908572"/>
                    </a:cubicBezTo>
                    <a:cubicBezTo>
                      <a:pt x="586672" y="921013"/>
                      <a:pt x="501660" y="931380"/>
                      <a:pt x="418721" y="908572"/>
                    </a:cubicBezTo>
                    <a:cubicBezTo>
                      <a:pt x="335782" y="885764"/>
                      <a:pt x="232108" y="844294"/>
                      <a:pt x="163684" y="771723"/>
                    </a:cubicBezTo>
                    <a:cubicBezTo>
                      <a:pt x="95259" y="699152"/>
                      <a:pt x="28909" y="572670"/>
                      <a:pt x="8174" y="473144"/>
                    </a:cubicBezTo>
                    <a:cubicBezTo>
                      <a:pt x="-12561" y="373618"/>
                      <a:pt x="9211" y="250246"/>
                      <a:pt x="39276" y="174564"/>
                    </a:cubicBezTo>
                    <a:cubicBezTo>
                      <a:pt x="69341" y="98882"/>
                      <a:pt x="124289" y="47046"/>
                      <a:pt x="188566" y="19054"/>
                    </a:cubicBezTo>
                    <a:cubicBezTo>
                      <a:pt x="252843" y="-8938"/>
                      <a:pt x="362737" y="2466"/>
                      <a:pt x="424941" y="6613"/>
                    </a:cubicBezTo>
                    <a:cubicBezTo>
                      <a:pt x="487145" y="10760"/>
                      <a:pt x="486108" y="44973"/>
                      <a:pt x="549349" y="43936"/>
                    </a:cubicBezTo>
                    <a:close/>
                  </a:path>
                </a:pathLst>
              </a:custGeom>
              <a:solidFill>
                <a:srgbClr val="C00000"/>
              </a:solidFill>
              <a:ln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046E5402-0F10-4126-95A9-5D6D5206307A}"/>
                  </a:ext>
                </a:extLst>
              </p:cNvPr>
              <p:cNvSpPr/>
              <p:nvPr/>
            </p:nvSpPr>
            <p:spPr>
              <a:xfrm>
                <a:off x="2139820" y="4323184"/>
                <a:ext cx="58489" cy="646922"/>
              </a:xfrm>
              <a:custGeom>
                <a:avLst/>
                <a:gdLst>
                  <a:gd name="connsiteX0" fmla="*/ 0 w 58489"/>
                  <a:gd name="connsiteY0" fmla="*/ 646922 h 646922"/>
                  <a:gd name="connsiteX1" fmla="*/ 55984 w 58489"/>
                  <a:gd name="connsiteY1" fmla="*/ 273698 h 646922"/>
                  <a:gd name="connsiteX2" fmla="*/ 43543 w 58489"/>
                  <a:gd name="connsiteY2" fmla="*/ 0 h 64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89" h="646922">
                    <a:moveTo>
                      <a:pt x="0" y="646922"/>
                    </a:moveTo>
                    <a:cubicBezTo>
                      <a:pt x="24363" y="514220"/>
                      <a:pt x="48727" y="381518"/>
                      <a:pt x="55984" y="273698"/>
                    </a:cubicBezTo>
                    <a:cubicBezTo>
                      <a:pt x="63241" y="165878"/>
                      <a:pt x="53392" y="82939"/>
                      <a:pt x="43543" y="0"/>
                    </a:cubicBezTo>
                  </a:path>
                </a:pathLst>
              </a:custGeom>
              <a:noFill/>
              <a:ln w="15875" cap="rnd"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6AAEA805-B8A9-4B23-9096-45614AC99247}"/>
                </a:ext>
              </a:extLst>
            </p:cNvPr>
            <p:cNvGrpSpPr/>
            <p:nvPr/>
          </p:nvGrpSpPr>
          <p:grpSpPr>
            <a:xfrm rot="3224014">
              <a:off x="959464" y="2762786"/>
              <a:ext cx="377551" cy="531359"/>
              <a:chOff x="3556494" y="4424454"/>
              <a:chExt cx="2310517" cy="3159607"/>
            </a:xfrm>
          </p:grpSpPr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B150B0CC-C38B-4F44-966E-54F783E763E8}"/>
                  </a:ext>
                </a:extLst>
              </p:cNvPr>
              <p:cNvSpPr/>
              <p:nvPr/>
            </p:nvSpPr>
            <p:spPr>
              <a:xfrm>
                <a:off x="3918416" y="4424454"/>
                <a:ext cx="1929017" cy="1019889"/>
              </a:xfrm>
              <a:custGeom>
                <a:avLst/>
                <a:gdLst>
                  <a:gd name="connsiteX0" fmla="*/ 199780 w 1929017"/>
                  <a:gd name="connsiteY0" fmla="*/ 696166 h 1019889"/>
                  <a:gd name="connsiteX1" fmla="*/ 15749 w 1929017"/>
                  <a:gd name="connsiteY1" fmla="*/ 34807 h 1019889"/>
                  <a:gd name="connsiteX2" fmla="*/ 533334 w 1929017"/>
                  <a:gd name="connsiteY2" fmla="*/ 563894 h 1019889"/>
                  <a:gd name="connsiteX3" fmla="*/ 665606 w 1929017"/>
                  <a:gd name="connsiteY3" fmla="*/ 302 h 1019889"/>
                  <a:gd name="connsiteX4" fmla="*/ 958904 w 1929017"/>
                  <a:gd name="connsiteY4" fmla="*/ 655909 h 1019889"/>
                  <a:gd name="connsiteX5" fmla="*/ 1361470 w 1929017"/>
                  <a:gd name="connsiteY5" fmla="*/ 98068 h 1019889"/>
                  <a:gd name="connsiteX6" fmla="*/ 1355719 w 1929017"/>
                  <a:gd name="connsiteY6" fmla="*/ 724921 h 1019889"/>
                  <a:gd name="connsiteX7" fmla="*/ 1919312 w 1929017"/>
                  <a:gd name="connsiteY7" fmla="*/ 282098 h 1019889"/>
                  <a:gd name="connsiteX8" fmla="*/ 1649017 w 1929017"/>
                  <a:gd name="connsiteY8" fmla="*/ 891698 h 1019889"/>
                  <a:gd name="connsiteX9" fmla="*/ 861138 w 1929017"/>
                  <a:gd name="connsiteY9" fmla="*/ 1006717 h 1019889"/>
                  <a:gd name="connsiteX10" fmla="*/ 199780 w 1929017"/>
                  <a:gd name="connsiteY10" fmla="*/ 696166 h 1019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29017" h="1019889">
                    <a:moveTo>
                      <a:pt x="199780" y="696166"/>
                    </a:moveTo>
                    <a:cubicBezTo>
                      <a:pt x="58882" y="534181"/>
                      <a:pt x="-39843" y="56852"/>
                      <a:pt x="15749" y="34807"/>
                    </a:cubicBezTo>
                    <a:cubicBezTo>
                      <a:pt x="71341" y="12762"/>
                      <a:pt x="425025" y="569645"/>
                      <a:pt x="533334" y="563894"/>
                    </a:cubicBezTo>
                    <a:cubicBezTo>
                      <a:pt x="641644" y="558143"/>
                      <a:pt x="594678" y="-15034"/>
                      <a:pt x="665606" y="302"/>
                    </a:cubicBezTo>
                    <a:cubicBezTo>
                      <a:pt x="736534" y="15638"/>
                      <a:pt x="842927" y="639615"/>
                      <a:pt x="958904" y="655909"/>
                    </a:cubicBezTo>
                    <a:cubicBezTo>
                      <a:pt x="1074881" y="672203"/>
                      <a:pt x="1295334" y="86566"/>
                      <a:pt x="1361470" y="98068"/>
                    </a:cubicBezTo>
                    <a:cubicBezTo>
                      <a:pt x="1427606" y="109570"/>
                      <a:pt x="1262745" y="694249"/>
                      <a:pt x="1355719" y="724921"/>
                    </a:cubicBezTo>
                    <a:cubicBezTo>
                      <a:pt x="1448693" y="755593"/>
                      <a:pt x="1870429" y="254302"/>
                      <a:pt x="1919312" y="282098"/>
                    </a:cubicBezTo>
                    <a:cubicBezTo>
                      <a:pt x="1968195" y="309894"/>
                      <a:pt x="1825379" y="770928"/>
                      <a:pt x="1649017" y="891698"/>
                    </a:cubicBezTo>
                    <a:cubicBezTo>
                      <a:pt x="1472655" y="1012468"/>
                      <a:pt x="1105553" y="1040264"/>
                      <a:pt x="861138" y="1006717"/>
                    </a:cubicBezTo>
                    <a:cubicBezTo>
                      <a:pt x="616723" y="973170"/>
                      <a:pt x="340678" y="858151"/>
                      <a:pt x="199780" y="69616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solidFill>
                  <a:schemeClr val="accent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F27C130D-CA6A-45F1-96FA-FB4EE1B6E5B9}"/>
                  </a:ext>
                </a:extLst>
              </p:cNvPr>
              <p:cNvSpPr/>
              <p:nvPr/>
            </p:nvSpPr>
            <p:spPr>
              <a:xfrm>
                <a:off x="3556494" y="5136253"/>
                <a:ext cx="2310517" cy="2447808"/>
              </a:xfrm>
              <a:custGeom>
                <a:avLst/>
                <a:gdLst>
                  <a:gd name="connsiteX0" fmla="*/ 1159982 w 2310517"/>
                  <a:gd name="connsiteY0" fmla="*/ 273012 h 2447806"/>
                  <a:gd name="connsiteX1" fmla="*/ 544631 w 2310517"/>
                  <a:gd name="connsiteY1" fmla="*/ 2717 h 2447806"/>
                  <a:gd name="connsiteX2" fmla="*/ 188073 w 2310517"/>
                  <a:gd name="connsiteY2" fmla="*/ 152242 h 2447806"/>
                  <a:gd name="connsiteX3" fmla="*/ 9793 w 2310517"/>
                  <a:gd name="connsiteY3" fmla="*/ 445540 h 2447806"/>
                  <a:gd name="connsiteX4" fmla="*/ 50050 w 2310517"/>
                  <a:gd name="connsiteY4" fmla="*/ 1037887 h 2447806"/>
                  <a:gd name="connsiteX5" fmla="*/ 274337 w 2310517"/>
                  <a:gd name="connsiteY5" fmla="*/ 1831517 h 2447806"/>
                  <a:gd name="connsiteX6" fmla="*/ 619393 w 2310517"/>
                  <a:gd name="connsiteY6" fmla="*/ 2331849 h 2447806"/>
                  <a:gd name="connsiteX7" fmla="*/ 941446 w 2310517"/>
                  <a:gd name="connsiteY7" fmla="*/ 2446868 h 2447806"/>
                  <a:gd name="connsiteX8" fmla="*/ 1280752 w 2310517"/>
                  <a:gd name="connsiteY8" fmla="*/ 2354853 h 2447806"/>
                  <a:gd name="connsiteX9" fmla="*/ 1769582 w 2310517"/>
                  <a:gd name="connsiteY9" fmla="*/ 1894778 h 2447806"/>
                  <a:gd name="connsiteX10" fmla="*/ 2160646 w 2310517"/>
                  <a:gd name="connsiteY10" fmla="*/ 1204664 h 2447806"/>
                  <a:gd name="connsiteX11" fmla="*/ 2310171 w 2310517"/>
                  <a:gd name="connsiteY11" fmla="*/ 773344 h 2447806"/>
                  <a:gd name="connsiteX12" fmla="*/ 2195152 w 2310517"/>
                  <a:gd name="connsiteY12" fmla="*/ 428287 h 2447806"/>
                  <a:gd name="connsiteX13" fmla="*/ 1988118 w 2310517"/>
                  <a:gd name="connsiteY13" fmla="*/ 215502 h 2447806"/>
                  <a:gd name="connsiteX14" fmla="*/ 1758080 w 2310517"/>
                  <a:gd name="connsiteY14" fmla="*/ 215502 h 2447806"/>
                  <a:gd name="connsiteX15" fmla="*/ 1159982 w 2310517"/>
                  <a:gd name="connsiteY15" fmla="*/ 273012 h 2447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10517" h="2447806">
                    <a:moveTo>
                      <a:pt x="1159982" y="273012"/>
                    </a:moveTo>
                    <a:cubicBezTo>
                      <a:pt x="957740" y="237548"/>
                      <a:pt x="706616" y="22845"/>
                      <a:pt x="544631" y="2717"/>
                    </a:cubicBezTo>
                    <a:cubicBezTo>
                      <a:pt x="382646" y="-17411"/>
                      <a:pt x="277213" y="78438"/>
                      <a:pt x="188073" y="152242"/>
                    </a:cubicBezTo>
                    <a:cubicBezTo>
                      <a:pt x="98933" y="226046"/>
                      <a:pt x="32797" y="297933"/>
                      <a:pt x="9793" y="445540"/>
                    </a:cubicBezTo>
                    <a:cubicBezTo>
                      <a:pt x="-13211" y="593147"/>
                      <a:pt x="5959" y="806891"/>
                      <a:pt x="50050" y="1037887"/>
                    </a:cubicBezTo>
                    <a:cubicBezTo>
                      <a:pt x="94141" y="1268883"/>
                      <a:pt x="179446" y="1615857"/>
                      <a:pt x="274337" y="1831517"/>
                    </a:cubicBezTo>
                    <a:cubicBezTo>
                      <a:pt x="369228" y="2047177"/>
                      <a:pt x="508208" y="2229290"/>
                      <a:pt x="619393" y="2331849"/>
                    </a:cubicBezTo>
                    <a:cubicBezTo>
                      <a:pt x="730578" y="2434408"/>
                      <a:pt x="831220" y="2443034"/>
                      <a:pt x="941446" y="2446868"/>
                    </a:cubicBezTo>
                    <a:cubicBezTo>
                      <a:pt x="1051672" y="2450702"/>
                      <a:pt x="1142729" y="2446868"/>
                      <a:pt x="1280752" y="2354853"/>
                    </a:cubicBezTo>
                    <a:cubicBezTo>
                      <a:pt x="1418775" y="2262838"/>
                      <a:pt x="1622933" y="2086476"/>
                      <a:pt x="1769582" y="1894778"/>
                    </a:cubicBezTo>
                    <a:cubicBezTo>
                      <a:pt x="1916231" y="1703080"/>
                      <a:pt x="2070548" y="1391570"/>
                      <a:pt x="2160646" y="1204664"/>
                    </a:cubicBezTo>
                    <a:cubicBezTo>
                      <a:pt x="2250744" y="1017758"/>
                      <a:pt x="2304420" y="902740"/>
                      <a:pt x="2310171" y="773344"/>
                    </a:cubicBezTo>
                    <a:cubicBezTo>
                      <a:pt x="2315922" y="643948"/>
                      <a:pt x="2248827" y="521261"/>
                      <a:pt x="2195152" y="428287"/>
                    </a:cubicBezTo>
                    <a:cubicBezTo>
                      <a:pt x="2141477" y="335313"/>
                      <a:pt x="2060963" y="250966"/>
                      <a:pt x="1988118" y="215502"/>
                    </a:cubicBezTo>
                    <a:cubicBezTo>
                      <a:pt x="1915273" y="180038"/>
                      <a:pt x="1894186" y="204959"/>
                      <a:pt x="1758080" y="215502"/>
                    </a:cubicBezTo>
                    <a:cubicBezTo>
                      <a:pt x="1621974" y="226045"/>
                      <a:pt x="1362224" y="308476"/>
                      <a:pt x="1159982" y="273012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96AD3498-08DA-43B0-A14C-2B1D84D159A4}"/>
                </a:ext>
              </a:extLst>
            </p:cNvPr>
            <p:cNvGrpSpPr/>
            <p:nvPr/>
          </p:nvGrpSpPr>
          <p:grpSpPr>
            <a:xfrm rot="3224014">
              <a:off x="1559817" y="2749508"/>
              <a:ext cx="377551" cy="531359"/>
              <a:chOff x="3556494" y="4424454"/>
              <a:chExt cx="2310517" cy="3159607"/>
            </a:xfrm>
          </p:grpSpPr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FFB443EC-7BC1-44E1-AE1E-A3358015A430}"/>
                  </a:ext>
                </a:extLst>
              </p:cNvPr>
              <p:cNvSpPr/>
              <p:nvPr/>
            </p:nvSpPr>
            <p:spPr>
              <a:xfrm>
                <a:off x="3918416" y="4424454"/>
                <a:ext cx="1929017" cy="1019889"/>
              </a:xfrm>
              <a:custGeom>
                <a:avLst/>
                <a:gdLst>
                  <a:gd name="connsiteX0" fmla="*/ 199780 w 1929017"/>
                  <a:gd name="connsiteY0" fmla="*/ 696166 h 1019889"/>
                  <a:gd name="connsiteX1" fmla="*/ 15749 w 1929017"/>
                  <a:gd name="connsiteY1" fmla="*/ 34807 h 1019889"/>
                  <a:gd name="connsiteX2" fmla="*/ 533334 w 1929017"/>
                  <a:gd name="connsiteY2" fmla="*/ 563894 h 1019889"/>
                  <a:gd name="connsiteX3" fmla="*/ 665606 w 1929017"/>
                  <a:gd name="connsiteY3" fmla="*/ 302 h 1019889"/>
                  <a:gd name="connsiteX4" fmla="*/ 958904 w 1929017"/>
                  <a:gd name="connsiteY4" fmla="*/ 655909 h 1019889"/>
                  <a:gd name="connsiteX5" fmla="*/ 1361470 w 1929017"/>
                  <a:gd name="connsiteY5" fmla="*/ 98068 h 1019889"/>
                  <a:gd name="connsiteX6" fmla="*/ 1355719 w 1929017"/>
                  <a:gd name="connsiteY6" fmla="*/ 724921 h 1019889"/>
                  <a:gd name="connsiteX7" fmla="*/ 1919312 w 1929017"/>
                  <a:gd name="connsiteY7" fmla="*/ 282098 h 1019889"/>
                  <a:gd name="connsiteX8" fmla="*/ 1649017 w 1929017"/>
                  <a:gd name="connsiteY8" fmla="*/ 891698 h 1019889"/>
                  <a:gd name="connsiteX9" fmla="*/ 861138 w 1929017"/>
                  <a:gd name="connsiteY9" fmla="*/ 1006717 h 1019889"/>
                  <a:gd name="connsiteX10" fmla="*/ 199780 w 1929017"/>
                  <a:gd name="connsiteY10" fmla="*/ 696166 h 1019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29017" h="1019889">
                    <a:moveTo>
                      <a:pt x="199780" y="696166"/>
                    </a:moveTo>
                    <a:cubicBezTo>
                      <a:pt x="58882" y="534181"/>
                      <a:pt x="-39843" y="56852"/>
                      <a:pt x="15749" y="34807"/>
                    </a:cubicBezTo>
                    <a:cubicBezTo>
                      <a:pt x="71341" y="12762"/>
                      <a:pt x="425025" y="569645"/>
                      <a:pt x="533334" y="563894"/>
                    </a:cubicBezTo>
                    <a:cubicBezTo>
                      <a:pt x="641644" y="558143"/>
                      <a:pt x="594678" y="-15034"/>
                      <a:pt x="665606" y="302"/>
                    </a:cubicBezTo>
                    <a:cubicBezTo>
                      <a:pt x="736534" y="15638"/>
                      <a:pt x="842927" y="639615"/>
                      <a:pt x="958904" y="655909"/>
                    </a:cubicBezTo>
                    <a:cubicBezTo>
                      <a:pt x="1074881" y="672203"/>
                      <a:pt x="1295334" y="86566"/>
                      <a:pt x="1361470" y="98068"/>
                    </a:cubicBezTo>
                    <a:cubicBezTo>
                      <a:pt x="1427606" y="109570"/>
                      <a:pt x="1262745" y="694249"/>
                      <a:pt x="1355719" y="724921"/>
                    </a:cubicBezTo>
                    <a:cubicBezTo>
                      <a:pt x="1448693" y="755593"/>
                      <a:pt x="1870429" y="254302"/>
                      <a:pt x="1919312" y="282098"/>
                    </a:cubicBezTo>
                    <a:cubicBezTo>
                      <a:pt x="1968195" y="309894"/>
                      <a:pt x="1825379" y="770928"/>
                      <a:pt x="1649017" y="891698"/>
                    </a:cubicBezTo>
                    <a:cubicBezTo>
                      <a:pt x="1472655" y="1012468"/>
                      <a:pt x="1105553" y="1040264"/>
                      <a:pt x="861138" y="1006717"/>
                    </a:cubicBezTo>
                    <a:cubicBezTo>
                      <a:pt x="616723" y="973170"/>
                      <a:pt x="340678" y="858151"/>
                      <a:pt x="199780" y="69616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solidFill>
                  <a:schemeClr val="accent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7672AEED-B80E-4EA0-BF0A-216D5CB08AAE}"/>
                  </a:ext>
                </a:extLst>
              </p:cNvPr>
              <p:cNvSpPr/>
              <p:nvPr/>
            </p:nvSpPr>
            <p:spPr>
              <a:xfrm>
                <a:off x="3556494" y="5136253"/>
                <a:ext cx="2310517" cy="2447808"/>
              </a:xfrm>
              <a:custGeom>
                <a:avLst/>
                <a:gdLst>
                  <a:gd name="connsiteX0" fmla="*/ 1159982 w 2310517"/>
                  <a:gd name="connsiteY0" fmla="*/ 273012 h 2447806"/>
                  <a:gd name="connsiteX1" fmla="*/ 544631 w 2310517"/>
                  <a:gd name="connsiteY1" fmla="*/ 2717 h 2447806"/>
                  <a:gd name="connsiteX2" fmla="*/ 188073 w 2310517"/>
                  <a:gd name="connsiteY2" fmla="*/ 152242 h 2447806"/>
                  <a:gd name="connsiteX3" fmla="*/ 9793 w 2310517"/>
                  <a:gd name="connsiteY3" fmla="*/ 445540 h 2447806"/>
                  <a:gd name="connsiteX4" fmla="*/ 50050 w 2310517"/>
                  <a:gd name="connsiteY4" fmla="*/ 1037887 h 2447806"/>
                  <a:gd name="connsiteX5" fmla="*/ 274337 w 2310517"/>
                  <a:gd name="connsiteY5" fmla="*/ 1831517 h 2447806"/>
                  <a:gd name="connsiteX6" fmla="*/ 619393 w 2310517"/>
                  <a:gd name="connsiteY6" fmla="*/ 2331849 h 2447806"/>
                  <a:gd name="connsiteX7" fmla="*/ 941446 w 2310517"/>
                  <a:gd name="connsiteY7" fmla="*/ 2446868 h 2447806"/>
                  <a:gd name="connsiteX8" fmla="*/ 1280752 w 2310517"/>
                  <a:gd name="connsiteY8" fmla="*/ 2354853 h 2447806"/>
                  <a:gd name="connsiteX9" fmla="*/ 1769582 w 2310517"/>
                  <a:gd name="connsiteY9" fmla="*/ 1894778 h 2447806"/>
                  <a:gd name="connsiteX10" fmla="*/ 2160646 w 2310517"/>
                  <a:gd name="connsiteY10" fmla="*/ 1204664 h 2447806"/>
                  <a:gd name="connsiteX11" fmla="*/ 2310171 w 2310517"/>
                  <a:gd name="connsiteY11" fmla="*/ 773344 h 2447806"/>
                  <a:gd name="connsiteX12" fmla="*/ 2195152 w 2310517"/>
                  <a:gd name="connsiteY12" fmla="*/ 428287 h 2447806"/>
                  <a:gd name="connsiteX13" fmla="*/ 1988118 w 2310517"/>
                  <a:gd name="connsiteY13" fmla="*/ 215502 h 2447806"/>
                  <a:gd name="connsiteX14" fmla="*/ 1758080 w 2310517"/>
                  <a:gd name="connsiteY14" fmla="*/ 215502 h 2447806"/>
                  <a:gd name="connsiteX15" fmla="*/ 1159982 w 2310517"/>
                  <a:gd name="connsiteY15" fmla="*/ 273012 h 2447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10517" h="2447806">
                    <a:moveTo>
                      <a:pt x="1159982" y="273012"/>
                    </a:moveTo>
                    <a:cubicBezTo>
                      <a:pt x="957740" y="237548"/>
                      <a:pt x="706616" y="22845"/>
                      <a:pt x="544631" y="2717"/>
                    </a:cubicBezTo>
                    <a:cubicBezTo>
                      <a:pt x="382646" y="-17411"/>
                      <a:pt x="277213" y="78438"/>
                      <a:pt x="188073" y="152242"/>
                    </a:cubicBezTo>
                    <a:cubicBezTo>
                      <a:pt x="98933" y="226046"/>
                      <a:pt x="32797" y="297933"/>
                      <a:pt x="9793" y="445540"/>
                    </a:cubicBezTo>
                    <a:cubicBezTo>
                      <a:pt x="-13211" y="593147"/>
                      <a:pt x="5959" y="806891"/>
                      <a:pt x="50050" y="1037887"/>
                    </a:cubicBezTo>
                    <a:cubicBezTo>
                      <a:pt x="94141" y="1268883"/>
                      <a:pt x="179446" y="1615857"/>
                      <a:pt x="274337" y="1831517"/>
                    </a:cubicBezTo>
                    <a:cubicBezTo>
                      <a:pt x="369228" y="2047177"/>
                      <a:pt x="508208" y="2229290"/>
                      <a:pt x="619393" y="2331849"/>
                    </a:cubicBezTo>
                    <a:cubicBezTo>
                      <a:pt x="730578" y="2434408"/>
                      <a:pt x="831220" y="2443034"/>
                      <a:pt x="941446" y="2446868"/>
                    </a:cubicBezTo>
                    <a:cubicBezTo>
                      <a:pt x="1051672" y="2450702"/>
                      <a:pt x="1142729" y="2446868"/>
                      <a:pt x="1280752" y="2354853"/>
                    </a:cubicBezTo>
                    <a:cubicBezTo>
                      <a:pt x="1418775" y="2262838"/>
                      <a:pt x="1622933" y="2086476"/>
                      <a:pt x="1769582" y="1894778"/>
                    </a:cubicBezTo>
                    <a:cubicBezTo>
                      <a:pt x="1916231" y="1703080"/>
                      <a:pt x="2070548" y="1391570"/>
                      <a:pt x="2160646" y="1204664"/>
                    </a:cubicBezTo>
                    <a:cubicBezTo>
                      <a:pt x="2250744" y="1017758"/>
                      <a:pt x="2304420" y="902740"/>
                      <a:pt x="2310171" y="773344"/>
                    </a:cubicBezTo>
                    <a:cubicBezTo>
                      <a:pt x="2315922" y="643948"/>
                      <a:pt x="2248827" y="521261"/>
                      <a:pt x="2195152" y="428287"/>
                    </a:cubicBezTo>
                    <a:cubicBezTo>
                      <a:pt x="2141477" y="335313"/>
                      <a:pt x="2060963" y="250966"/>
                      <a:pt x="1988118" y="215502"/>
                    </a:cubicBezTo>
                    <a:cubicBezTo>
                      <a:pt x="1915273" y="180038"/>
                      <a:pt x="1894186" y="204959"/>
                      <a:pt x="1758080" y="215502"/>
                    </a:cubicBezTo>
                    <a:cubicBezTo>
                      <a:pt x="1621974" y="226045"/>
                      <a:pt x="1362224" y="308476"/>
                      <a:pt x="1159982" y="273012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111" name="Flowchart: Delay 110">
              <a:extLst>
                <a:ext uri="{FF2B5EF4-FFF2-40B4-BE49-F238E27FC236}">
                  <a16:creationId xmlns:a16="http://schemas.microsoft.com/office/drawing/2014/main" id="{3F722ADF-1BC6-4E1F-92B7-7E701498E92A}"/>
                </a:ext>
              </a:extLst>
            </p:cNvPr>
            <p:cNvSpPr/>
            <p:nvPr/>
          </p:nvSpPr>
          <p:spPr>
            <a:xfrm rot="5400000">
              <a:off x="1303810" y="2520634"/>
              <a:ext cx="197900" cy="1579274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D2EA098C-93B8-4610-B8EE-2841E0B027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7612" y="1927863"/>
              <a:ext cx="655152" cy="1299832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BCEDB764-C50C-4D7D-9FE7-0D7B9915AEA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402761" y="1923746"/>
              <a:ext cx="655152" cy="1299832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Rectangle: Top Corners Rounded 113">
              <a:extLst>
                <a:ext uri="{FF2B5EF4-FFF2-40B4-BE49-F238E27FC236}">
                  <a16:creationId xmlns:a16="http://schemas.microsoft.com/office/drawing/2014/main" id="{265043BE-C520-4D67-98D5-9C0BAEE67BD6}"/>
                </a:ext>
              </a:extLst>
            </p:cNvPr>
            <p:cNvSpPr/>
            <p:nvPr/>
          </p:nvSpPr>
          <p:spPr>
            <a:xfrm>
              <a:off x="2548469" y="3802492"/>
              <a:ext cx="961008" cy="262739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5" name="Rectangle: Top Corners Rounded 114">
              <a:extLst>
                <a:ext uri="{FF2B5EF4-FFF2-40B4-BE49-F238E27FC236}">
                  <a16:creationId xmlns:a16="http://schemas.microsoft.com/office/drawing/2014/main" id="{5006F78E-8614-4152-9688-3927E1718EA4}"/>
                </a:ext>
              </a:extLst>
            </p:cNvPr>
            <p:cNvSpPr/>
            <p:nvPr/>
          </p:nvSpPr>
          <p:spPr>
            <a:xfrm>
              <a:off x="2958921" y="1792982"/>
              <a:ext cx="140106" cy="2036236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6" name="Rectangle: Rounded Corners 115">
              <a:extLst>
                <a:ext uri="{FF2B5EF4-FFF2-40B4-BE49-F238E27FC236}">
                  <a16:creationId xmlns:a16="http://schemas.microsoft.com/office/drawing/2014/main" id="{9CDC53A7-0D9F-430F-8F17-9F8FA4E26729}"/>
                </a:ext>
              </a:extLst>
            </p:cNvPr>
            <p:cNvSpPr/>
            <p:nvPr/>
          </p:nvSpPr>
          <p:spPr>
            <a:xfrm>
              <a:off x="1354829" y="1886349"/>
              <a:ext cx="3363530" cy="83419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" name="Flowchart: Delay 116">
              <a:extLst>
                <a:ext uri="{FF2B5EF4-FFF2-40B4-BE49-F238E27FC236}">
                  <a16:creationId xmlns:a16="http://schemas.microsoft.com/office/drawing/2014/main" id="{08BD25D7-6805-45EF-869F-3DC5A3F113A4}"/>
                </a:ext>
              </a:extLst>
            </p:cNvPr>
            <p:cNvSpPr/>
            <p:nvPr/>
          </p:nvSpPr>
          <p:spPr>
            <a:xfrm rot="5400000">
              <a:off x="4554313" y="2520637"/>
              <a:ext cx="197900" cy="1579274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F92D8F20-4CEE-4D9F-AAA3-201ACFBD60B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98113" y="1930239"/>
              <a:ext cx="655152" cy="1299832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E952A163-430F-4BD0-8BBD-973C4CB752F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653263" y="1926120"/>
              <a:ext cx="655152" cy="1299832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289FC91-F9F7-47E4-8709-9E571462E648}"/>
              </a:ext>
            </a:extLst>
          </p:cNvPr>
          <p:cNvGrpSpPr/>
          <p:nvPr/>
        </p:nvGrpSpPr>
        <p:grpSpPr>
          <a:xfrm>
            <a:off x="1244759" y="2718191"/>
            <a:ext cx="346787" cy="522314"/>
            <a:chOff x="1590471" y="4323184"/>
            <a:chExt cx="1093170" cy="1531271"/>
          </a:xfrm>
        </p:grpSpPr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AD5DD2C8-0085-4B13-BD8E-2B3756368B17}"/>
                </a:ext>
              </a:extLst>
            </p:cNvPr>
            <p:cNvSpPr/>
            <p:nvPr/>
          </p:nvSpPr>
          <p:spPr>
            <a:xfrm>
              <a:off x="1590471" y="4932391"/>
              <a:ext cx="1093170" cy="922064"/>
            </a:xfrm>
            <a:custGeom>
              <a:avLst/>
              <a:gdLst>
                <a:gd name="connsiteX0" fmla="*/ 549349 w 1093170"/>
                <a:gd name="connsiteY0" fmla="*/ 43936 h 922064"/>
                <a:gd name="connsiteX1" fmla="*/ 804386 w 1093170"/>
                <a:gd name="connsiteY1" fmla="*/ 393 h 922064"/>
                <a:gd name="connsiteX2" fmla="*/ 990998 w 1093170"/>
                <a:gd name="connsiteY2" fmla="*/ 75038 h 922064"/>
                <a:gd name="connsiteX3" fmla="*/ 1090525 w 1093170"/>
                <a:gd name="connsiteY3" fmla="*/ 305193 h 922064"/>
                <a:gd name="connsiteX4" fmla="*/ 1046982 w 1093170"/>
                <a:gd name="connsiteY4" fmla="*/ 628654 h 922064"/>
                <a:gd name="connsiteX5" fmla="*/ 866590 w 1093170"/>
                <a:gd name="connsiteY5" fmla="*/ 833927 h 922064"/>
                <a:gd name="connsiteX6" fmla="*/ 661317 w 1093170"/>
                <a:gd name="connsiteY6" fmla="*/ 908572 h 922064"/>
                <a:gd name="connsiteX7" fmla="*/ 418721 w 1093170"/>
                <a:gd name="connsiteY7" fmla="*/ 908572 h 922064"/>
                <a:gd name="connsiteX8" fmla="*/ 163684 w 1093170"/>
                <a:gd name="connsiteY8" fmla="*/ 771723 h 922064"/>
                <a:gd name="connsiteX9" fmla="*/ 8174 w 1093170"/>
                <a:gd name="connsiteY9" fmla="*/ 473144 h 922064"/>
                <a:gd name="connsiteX10" fmla="*/ 39276 w 1093170"/>
                <a:gd name="connsiteY10" fmla="*/ 174564 h 922064"/>
                <a:gd name="connsiteX11" fmla="*/ 188566 w 1093170"/>
                <a:gd name="connsiteY11" fmla="*/ 19054 h 922064"/>
                <a:gd name="connsiteX12" fmla="*/ 424941 w 1093170"/>
                <a:gd name="connsiteY12" fmla="*/ 6613 h 922064"/>
                <a:gd name="connsiteX13" fmla="*/ 549349 w 1093170"/>
                <a:gd name="connsiteY13" fmla="*/ 43936 h 92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3170" h="922064">
                  <a:moveTo>
                    <a:pt x="549349" y="43936"/>
                  </a:moveTo>
                  <a:cubicBezTo>
                    <a:pt x="612590" y="42899"/>
                    <a:pt x="730778" y="-4791"/>
                    <a:pt x="804386" y="393"/>
                  </a:cubicBezTo>
                  <a:cubicBezTo>
                    <a:pt x="877994" y="5577"/>
                    <a:pt x="943308" y="24238"/>
                    <a:pt x="990998" y="75038"/>
                  </a:cubicBezTo>
                  <a:cubicBezTo>
                    <a:pt x="1038688" y="125838"/>
                    <a:pt x="1081194" y="212924"/>
                    <a:pt x="1090525" y="305193"/>
                  </a:cubicBezTo>
                  <a:cubicBezTo>
                    <a:pt x="1099856" y="397462"/>
                    <a:pt x="1084304" y="540532"/>
                    <a:pt x="1046982" y="628654"/>
                  </a:cubicBezTo>
                  <a:cubicBezTo>
                    <a:pt x="1009660" y="716776"/>
                    <a:pt x="930867" y="787274"/>
                    <a:pt x="866590" y="833927"/>
                  </a:cubicBezTo>
                  <a:cubicBezTo>
                    <a:pt x="802313" y="880580"/>
                    <a:pt x="735962" y="896131"/>
                    <a:pt x="661317" y="908572"/>
                  </a:cubicBezTo>
                  <a:cubicBezTo>
                    <a:pt x="586672" y="921013"/>
                    <a:pt x="501660" y="931380"/>
                    <a:pt x="418721" y="908572"/>
                  </a:cubicBezTo>
                  <a:cubicBezTo>
                    <a:pt x="335782" y="885764"/>
                    <a:pt x="232108" y="844294"/>
                    <a:pt x="163684" y="771723"/>
                  </a:cubicBezTo>
                  <a:cubicBezTo>
                    <a:pt x="95259" y="699152"/>
                    <a:pt x="28909" y="572670"/>
                    <a:pt x="8174" y="473144"/>
                  </a:cubicBezTo>
                  <a:cubicBezTo>
                    <a:pt x="-12561" y="373618"/>
                    <a:pt x="9211" y="250246"/>
                    <a:pt x="39276" y="174564"/>
                  </a:cubicBezTo>
                  <a:cubicBezTo>
                    <a:pt x="69341" y="98882"/>
                    <a:pt x="124289" y="47046"/>
                    <a:pt x="188566" y="19054"/>
                  </a:cubicBezTo>
                  <a:cubicBezTo>
                    <a:pt x="252843" y="-8938"/>
                    <a:pt x="362737" y="2466"/>
                    <a:pt x="424941" y="6613"/>
                  </a:cubicBezTo>
                  <a:cubicBezTo>
                    <a:pt x="487145" y="10760"/>
                    <a:pt x="486108" y="44973"/>
                    <a:pt x="549349" y="43936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E73870C3-44F9-4765-8A84-9BAA45E2B934}"/>
                </a:ext>
              </a:extLst>
            </p:cNvPr>
            <p:cNvSpPr/>
            <p:nvPr/>
          </p:nvSpPr>
          <p:spPr>
            <a:xfrm>
              <a:off x="2139820" y="4323184"/>
              <a:ext cx="58489" cy="646922"/>
            </a:xfrm>
            <a:custGeom>
              <a:avLst/>
              <a:gdLst>
                <a:gd name="connsiteX0" fmla="*/ 0 w 58489"/>
                <a:gd name="connsiteY0" fmla="*/ 646922 h 646922"/>
                <a:gd name="connsiteX1" fmla="*/ 55984 w 58489"/>
                <a:gd name="connsiteY1" fmla="*/ 273698 h 646922"/>
                <a:gd name="connsiteX2" fmla="*/ 43543 w 58489"/>
                <a:gd name="connsiteY2" fmla="*/ 0 h 64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489" h="646922">
                  <a:moveTo>
                    <a:pt x="0" y="646922"/>
                  </a:moveTo>
                  <a:cubicBezTo>
                    <a:pt x="24363" y="514220"/>
                    <a:pt x="48727" y="381518"/>
                    <a:pt x="55984" y="273698"/>
                  </a:cubicBezTo>
                  <a:cubicBezTo>
                    <a:pt x="63241" y="165878"/>
                    <a:pt x="53392" y="82939"/>
                    <a:pt x="43543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006329FB-8005-42E0-ADA4-C5B3CD16670A}"/>
              </a:ext>
            </a:extLst>
          </p:cNvPr>
          <p:cNvGrpSpPr/>
          <p:nvPr/>
        </p:nvGrpSpPr>
        <p:grpSpPr>
          <a:xfrm>
            <a:off x="626591" y="1810173"/>
            <a:ext cx="4829778" cy="2272249"/>
            <a:chOff x="1024869" y="2013458"/>
            <a:chExt cx="2160000" cy="1080000"/>
          </a:xfrm>
        </p:grpSpPr>
        <p:sp>
          <p:nvSpPr>
            <p:cNvPr id="87" name="Flowchart: Delay 86">
              <a:extLst>
                <a:ext uri="{FF2B5EF4-FFF2-40B4-BE49-F238E27FC236}">
                  <a16:creationId xmlns:a16="http://schemas.microsoft.com/office/drawing/2014/main" id="{A3B9219B-C740-4BD5-A3B9-FF750976F843}"/>
                </a:ext>
              </a:extLst>
            </p:cNvPr>
            <p:cNvSpPr/>
            <p:nvPr/>
          </p:nvSpPr>
          <p:spPr>
            <a:xfrm rot="5400000">
              <a:off x="1330984" y="2381480"/>
              <a:ext cx="94062" cy="706292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3D511300-50CB-4272-8F7F-8C28FCA34B4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5016" y="2077567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D66C869E-45AD-4A55-AC51-77C1D146B57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378016" y="2075610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Rectangle: Top Corners Rounded 130">
              <a:extLst>
                <a:ext uri="{FF2B5EF4-FFF2-40B4-BE49-F238E27FC236}">
                  <a16:creationId xmlns:a16="http://schemas.microsoft.com/office/drawing/2014/main" id="{90E14A14-5B63-45C9-BCEC-356AE34E3111}"/>
                </a:ext>
              </a:extLst>
            </p:cNvPr>
            <p:cNvSpPr/>
            <p:nvPr/>
          </p:nvSpPr>
          <p:spPr>
            <a:xfrm>
              <a:off x="1890405" y="2968578"/>
              <a:ext cx="429787" cy="124880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" name="Rectangle: Top Corners Rounded 131">
              <a:extLst>
                <a:ext uri="{FF2B5EF4-FFF2-40B4-BE49-F238E27FC236}">
                  <a16:creationId xmlns:a16="http://schemas.microsoft.com/office/drawing/2014/main" id="{A2D40E7B-7BB6-4941-AADF-9F3E7FE54EA6}"/>
                </a:ext>
              </a:extLst>
            </p:cNvPr>
            <p:cNvSpPr/>
            <p:nvPr/>
          </p:nvSpPr>
          <p:spPr>
            <a:xfrm>
              <a:off x="2073970" y="2013458"/>
              <a:ext cx="62659" cy="967823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9F68F5E5-A6D8-4B7B-B403-429ACB1CB78F}"/>
                </a:ext>
              </a:extLst>
            </p:cNvPr>
            <p:cNvSpPr/>
            <p:nvPr/>
          </p:nvSpPr>
          <p:spPr>
            <a:xfrm>
              <a:off x="1356579" y="2041769"/>
              <a:ext cx="1504256" cy="39649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4" name="Flowchart: Delay 133">
              <a:extLst>
                <a:ext uri="{FF2B5EF4-FFF2-40B4-BE49-F238E27FC236}">
                  <a16:creationId xmlns:a16="http://schemas.microsoft.com/office/drawing/2014/main" id="{EE12D700-1434-4E71-B70D-1B08AEBE33C3}"/>
                </a:ext>
              </a:extLst>
            </p:cNvPr>
            <p:cNvSpPr/>
            <p:nvPr/>
          </p:nvSpPr>
          <p:spPr>
            <a:xfrm rot="5400000">
              <a:off x="2784692" y="2381481"/>
              <a:ext cx="94062" cy="706292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3A47C752-7F04-46DF-8E6A-464A2BD50D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8723" y="2078696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614A5237-83CE-4DA9-ACD7-43E319367E8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831723" y="2076739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0" name="Table 6">
            <a:extLst>
              <a:ext uri="{FF2B5EF4-FFF2-40B4-BE49-F238E27FC236}">
                <a16:creationId xmlns:a16="http://schemas.microsoft.com/office/drawing/2014/main" id="{07D9A639-2F77-4297-89C3-85AF31260255}"/>
              </a:ext>
            </a:extLst>
          </p:cNvPr>
          <p:cNvGraphicFramePr>
            <a:graphicFrameLocks noGrp="1"/>
          </p:cNvGraphicFramePr>
          <p:nvPr/>
        </p:nvGraphicFramePr>
        <p:xfrm>
          <a:off x="554421" y="4631428"/>
          <a:ext cx="4982992" cy="14980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91496">
                  <a:extLst>
                    <a:ext uri="{9D8B030D-6E8A-4147-A177-3AD203B41FA5}">
                      <a16:colId xmlns:a16="http://schemas.microsoft.com/office/drawing/2014/main" val="3563071847"/>
                    </a:ext>
                  </a:extLst>
                </a:gridCol>
                <a:gridCol w="2491496">
                  <a:extLst>
                    <a:ext uri="{9D8B030D-6E8A-4147-A177-3AD203B41FA5}">
                      <a16:colId xmlns:a16="http://schemas.microsoft.com/office/drawing/2014/main" val="4155930407"/>
                    </a:ext>
                  </a:extLst>
                </a:gridCol>
              </a:tblGrid>
              <a:tr h="749023">
                <a:tc gridSpan="2"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Cherry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1433420"/>
                  </a:ext>
                </a:extLst>
              </a:tr>
              <a:tr h="749023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Grape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Grape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2840408"/>
                  </a:ext>
                </a:extLst>
              </a:tr>
            </a:tbl>
          </a:graphicData>
        </a:graphic>
      </p:graphicFrame>
      <p:sp>
        <p:nvSpPr>
          <p:cNvPr id="51" name="Rectangle 50">
            <a:extLst>
              <a:ext uri="{FF2B5EF4-FFF2-40B4-BE49-F238E27FC236}">
                <a16:creationId xmlns:a16="http://schemas.microsoft.com/office/drawing/2014/main" id="{8CB9C8A7-CB32-4A25-85AE-F9C89E1F12C8}"/>
              </a:ext>
            </a:extLst>
          </p:cNvPr>
          <p:cNvSpPr/>
          <p:nvPr/>
        </p:nvSpPr>
        <p:spPr>
          <a:xfrm>
            <a:off x="820168" y="6782653"/>
            <a:ext cx="4441793" cy="11926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</a:pP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1 cherry = 2 grapes</a:t>
            </a:r>
          </a:p>
          <a:p>
            <a:pPr algn="ctr">
              <a:spcAft>
                <a:spcPts val="900"/>
              </a:spcAft>
            </a:pPr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3 cherries = 6 grapes</a:t>
            </a:r>
            <a:endParaRPr lang="en-GB" sz="3200" b="1" dirty="0">
              <a:solidFill>
                <a:srgbClr val="00B050"/>
              </a:solidFill>
              <a:latin typeface="Century Gothic" panose="020B0502020202020204" pitchFamily="34" charset="0"/>
            </a:endParaRPr>
          </a:p>
        </p:txBody>
      </p:sp>
      <p:cxnSp>
        <p:nvCxnSpPr>
          <p:cNvPr id="65" name="Straight Arrow Connector 64">
            <a:extLst>
              <a:ext uri="{FF2B5EF4-FFF2-40B4-BE49-F238E27FC236}">
                <a16:creationId xmlns:a16="http://schemas.microsoft.com/office/drawing/2014/main" id="{12DC4170-9949-416B-A48F-23E9B0CFA9D2}"/>
              </a:ext>
            </a:extLst>
          </p:cNvPr>
          <p:cNvCxnSpPr>
            <a:cxnSpLocks/>
          </p:cNvCxnSpPr>
          <p:nvPr/>
        </p:nvCxnSpPr>
        <p:spPr>
          <a:xfrm flipV="1">
            <a:off x="9314727" y="3478376"/>
            <a:ext cx="1220232" cy="1317446"/>
          </a:xfrm>
          <a:prstGeom prst="straightConnector1">
            <a:avLst/>
          </a:prstGeom>
          <a:ln w="76200" cap="rnd">
            <a:solidFill>
              <a:schemeClr val="tx1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Rectangle 65">
            <a:extLst>
              <a:ext uri="{FF2B5EF4-FFF2-40B4-BE49-F238E27FC236}">
                <a16:creationId xmlns:a16="http://schemas.microsoft.com/office/drawing/2014/main" id="{1700618B-2B2C-4482-BB8A-80D088C9C26C}"/>
              </a:ext>
            </a:extLst>
          </p:cNvPr>
          <p:cNvSpPr/>
          <p:nvPr/>
        </p:nvSpPr>
        <p:spPr>
          <a:xfrm>
            <a:off x="7230977" y="4782237"/>
            <a:ext cx="3930811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sz="3200" b="1" dirty="0">
                <a:latin typeface="Century Gothic" panose="020B0502020202020204" pitchFamily="34" charset="0"/>
              </a:rPr>
              <a:t>This is the same weight as 6 grapes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12987867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Oval 67">
            <a:extLst>
              <a:ext uri="{FF2B5EF4-FFF2-40B4-BE49-F238E27FC236}">
                <a16:creationId xmlns:a16="http://schemas.microsoft.com/office/drawing/2014/main" id="{5BC9ADB2-EB46-4268-90C1-59D8B4DD24F9}"/>
              </a:ext>
            </a:extLst>
          </p:cNvPr>
          <p:cNvSpPr/>
          <p:nvPr/>
        </p:nvSpPr>
        <p:spPr>
          <a:xfrm rot="4481757">
            <a:off x="10421177" y="2963871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2D66916E-A8E1-403B-98EE-71F03F8926C8}"/>
              </a:ext>
            </a:extLst>
          </p:cNvPr>
          <p:cNvSpPr/>
          <p:nvPr/>
        </p:nvSpPr>
        <p:spPr>
          <a:xfrm rot="4481757">
            <a:off x="10045766" y="2969957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27B1B375-E9EE-4547-8917-C4397FD754AA}"/>
              </a:ext>
            </a:extLst>
          </p:cNvPr>
          <p:cNvSpPr/>
          <p:nvPr/>
        </p:nvSpPr>
        <p:spPr>
          <a:xfrm rot="4481757">
            <a:off x="10787281" y="2963872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19870270-CC92-47AF-A1CC-BE754B106F88}"/>
              </a:ext>
            </a:extLst>
          </p:cNvPr>
          <p:cNvSpPr/>
          <p:nvPr/>
        </p:nvSpPr>
        <p:spPr>
          <a:xfrm rot="4481757">
            <a:off x="10499830" y="2513897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E0F34377-B476-44E6-B72D-E38406D8DE55}"/>
              </a:ext>
            </a:extLst>
          </p:cNvPr>
          <p:cNvSpPr/>
          <p:nvPr/>
        </p:nvSpPr>
        <p:spPr>
          <a:xfrm rot="4481757">
            <a:off x="10265672" y="2738886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Oval 84">
            <a:extLst>
              <a:ext uri="{FF2B5EF4-FFF2-40B4-BE49-F238E27FC236}">
                <a16:creationId xmlns:a16="http://schemas.microsoft.com/office/drawing/2014/main" id="{BD24B93C-5EB8-40DD-9BE0-7F4A25673B81}"/>
              </a:ext>
            </a:extLst>
          </p:cNvPr>
          <p:cNvSpPr/>
          <p:nvPr/>
        </p:nvSpPr>
        <p:spPr>
          <a:xfrm rot="4481757">
            <a:off x="10636197" y="2738885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E66700EC-542C-4DC3-9AA8-1847351900E1}"/>
              </a:ext>
            </a:extLst>
          </p:cNvPr>
          <p:cNvGrpSpPr/>
          <p:nvPr/>
        </p:nvGrpSpPr>
        <p:grpSpPr>
          <a:xfrm>
            <a:off x="1681445" y="2720821"/>
            <a:ext cx="346787" cy="522314"/>
            <a:chOff x="1590471" y="4323184"/>
            <a:chExt cx="1093170" cy="1531271"/>
          </a:xfrm>
        </p:grpSpPr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9851F8B-BA9A-40D7-B58F-07DAFE1FE9F4}"/>
                </a:ext>
              </a:extLst>
            </p:cNvPr>
            <p:cNvSpPr/>
            <p:nvPr/>
          </p:nvSpPr>
          <p:spPr>
            <a:xfrm>
              <a:off x="1590471" y="4932391"/>
              <a:ext cx="1093170" cy="922064"/>
            </a:xfrm>
            <a:custGeom>
              <a:avLst/>
              <a:gdLst>
                <a:gd name="connsiteX0" fmla="*/ 549349 w 1093170"/>
                <a:gd name="connsiteY0" fmla="*/ 43936 h 922064"/>
                <a:gd name="connsiteX1" fmla="*/ 804386 w 1093170"/>
                <a:gd name="connsiteY1" fmla="*/ 393 h 922064"/>
                <a:gd name="connsiteX2" fmla="*/ 990998 w 1093170"/>
                <a:gd name="connsiteY2" fmla="*/ 75038 h 922064"/>
                <a:gd name="connsiteX3" fmla="*/ 1090525 w 1093170"/>
                <a:gd name="connsiteY3" fmla="*/ 305193 h 922064"/>
                <a:gd name="connsiteX4" fmla="*/ 1046982 w 1093170"/>
                <a:gd name="connsiteY4" fmla="*/ 628654 h 922064"/>
                <a:gd name="connsiteX5" fmla="*/ 866590 w 1093170"/>
                <a:gd name="connsiteY5" fmla="*/ 833927 h 922064"/>
                <a:gd name="connsiteX6" fmla="*/ 661317 w 1093170"/>
                <a:gd name="connsiteY6" fmla="*/ 908572 h 922064"/>
                <a:gd name="connsiteX7" fmla="*/ 418721 w 1093170"/>
                <a:gd name="connsiteY7" fmla="*/ 908572 h 922064"/>
                <a:gd name="connsiteX8" fmla="*/ 163684 w 1093170"/>
                <a:gd name="connsiteY8" fmla="*/ 771723 h 922064"/>
                <a:gd name="connsiteX9" fmla="*/ 8174 w 1093170"/>
                <a:gd name="connsiteY9" fmla="*/ 473144 h 922064"/>
                <a:gd name="connsiteX10" fmla="*/ 39276 w 1093170"/>
                <a:gd name="connsiteY10" fmla="*/ 174564 h 922064"/>
                <a:gd name="connsiteX11" fmla="*/ 188566 w 1093170"/>
                <a:gd name="connsiteY11" fmla="*/ 19054 h 922064"/>
                <a:gd name="connsiteX12" fmla="*/ 424941 w 1093170"/>
                <a:gd name="connsiteY12" fmla="*/ 6613 h 922064"/>
                <a:gd name="connsiteX13" fmla="*/ 549349 w 1093170"/>
                <a:gd name="connsiteY13" fmla="*/ 43936 h 92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3170" h="922064">
                  <a:moveTo>
                    <a:pt x="549349" y="43936"/>
                  </a:moveTo>
                  <a:cubicBezTo>
                    <a:pt x="612590" y="42899"/>
                    <a:pt x="730778" y="-4791"/>
                    <a:pt x="804386" y="393"/>
                  </a:cubicBezTo>
                  <a:cubicBezTo>
                    <a:pt x="877994" y="5577"/>
                    <a:pt x="943308" y="24238"/>
                    <a:pt x="990998" y="75038"/>
                  </a:cubicBezTo>
                  <a:cubicBezTo>
                    <a:pt x="1038688" y="125838"/>
                    <a:pt x="1081194" y="212924"/>
                    <a:pt x="1090525" y="305193"/>
                  </a:cubicBezTo>
                  <a:cubicBezTo>
                    <a:pt x="1099856" y="397462"/>
                    <a:pt x="1084304" y="540532"/>
                    <a:pt x="1046982" y="628654"/>
                  </a:cubicBezTo>
                  <a:cubicBezTo>
                    <a:pt x="1009660" y="716776"/>
                    <a:pt x="930867" y="787274"/>
                    <a:pt x="866590" y="833927"/>
                  </a:cubicBezTo>
                  <a:cubicBezTo>
                    <a:pt x="802313" y="880580"/>
                    <a:pt x="735962" y="896131"/>
                    <a:pt x="661317" y="908572"/>
                  </a:cubicBezTo>
                  <a:cubicBezTo>
                    <a:pt x="586672" y="921013"/>
                    <a:pt x="501660" y="931380"/>
                    <a:pt x="418721" y="908572"/>
                  </a:cubicBezTo>
                  <a:cubicBezTo>
                    <a:pt x="335782" y="885764"/>
                    <a:pt x="232108" y="844294"/>
                    <a:pt x="163684" y="771723"/>
                  </a:cubicBezTo>
                  <a:cubicBezTo>
                    <a:pt x="95259" y="699152"/>
                    <a:pt x="28909" y="572670"/>
                    <a:pt x="8174" y="473144"/>
                  </a:cubicBezTo>
                  <a:cubicBezTo>
                    <a:pt x="-12561" y="373618"/>
                    <a:pt x="9211" y="250246"/>
                    <a:pt x="39276" y="174564"/>
                  </a:cubicBezTo>
                  <a:cubicBezTo>
                    <a:pt x="69341" y="98882"/>
                    <a:pt x="124289" y="47046"/>
                    <a:pt x="188566" y="19054"/>
                  </a:cubicBezTo>
                  <a:cubicBezTo>
                    <a:pt x="252843" y="-8938"/>
                    <a:pt x="362737" y="2466"/>
                    <a:pt x="424941" y="6613"/>
                  </a:cubicBezTo>
                  <a:cubicBezTo>
                    <a:pt x="487145" y="10760"/>
                    <a:pt x="486108" y="44973"/>
                    <a:pt x="549349" y="43936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BD1CF9E5-F531-4D13-A1DE-E7A784B57DDC}"/>
                </a:ext>
              </a:extLst>
            </p:cNvPr>
            <p:cNvSpPr/>
            <p:nvPr/>
          </p:nvSpPr>
          <p:spPr>
            <a:xfrm>
              <a:off x="2139820" y="4323184"/>
              <a:ext cx="58489" cy="646922"/>
            </a:xfrm>
            <a:custGeom>
              <a:avLst/>
              <a:gdLst>
                <a:gd name="connsiteX0" fmla="*/ 0 w 58489"/>
                <a:gd name="connsiteY0" fmla="*/ 646922 h 646922"/>
                <a:gd name="connsiteX1" fmla="*/ 55984 w 58489"/>
                <a:gd name="connsiteY1" fmla="*/ 273698 h 646922"/>
                <a:gd name="connsiteX2" fmla="*/ 43543 w 58489"/>
                <a:gd name="connsiteY2" fmla="*/ 0 h 64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489" h="646922">
                  <a:moveTo>
                    <a:pt x="0" y="646922"/>
                  </a:moveTo>
                  <a:cubicBezTo>
                    <a:pt x="24363" y="514220"/>
                    <a:pt x="48727" y="381518"/>
                    <a:pt x="55984" y="273698"/>
                  </a:cubicBezTo>
                  <a:cubicBezTo>
                    <a:pt x="63241" y="165878"/>
                    <a:pt x="53392" y="82939"/>
                    <a:pt x="43543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121B868D-F057-465B-A497-52FB97A2DE04}"/>
              </a:ext>
            </a:extLst>
          </p:cNvPr>
          <p:cNvGrpSpPr/>
          <p:nvPr/>
        </p:nvGrpSpPr>
        <p:grpSpPr>
          <a:xfrm>
            <a:off x="812440" y="2718191"/>
            <a:ext cx="346787" cy="522314"/>
            <a:chOff x="1590471" y="4323184"/>
            <a:chExt cx="1093170" cy="1531271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7E5DFEBC-C184-4A68-A68F-FF757F96576C}"/>
                </a:ext>
              </a:extLst>
            </p:cNvPr>
            <p:cNvSpPr/>
            <p:nvPr/>
          </p:nvSpPr>
          <p:spPr>
            <a:xfrm>
              <a:off x="1590471" y="4932391"/>
              <a:ext cx="1093170" cy="922064"/>
            </a:xfrm>
            <a:custGeom>
              <a:avLst/>
              <a:gdLst>
                <a:gd name="connsiteX0" fmla="*/ 549349 w 1093170"/>
                <a:gd name="connsiteY0" fmla="*/ 43936 h 922064"/>
                <a:gd name="connsiteX1" fmla="*/ 804386 w 1093170"/>
                <a:gd name="connsiteY1" fmla="*/ 393 h 922064"/>
                <a:gd name="connsiteX2" fmla="*/ 990998 w 1093170"/>
                <a:gd name="connsiteY2" fmla="*/ 75038 h 922064"/>
                <a:gd name="connsiteX3" fmla="*/ 1090525 w 1093170"/>
                <a:gd name="connsiteY3" fmla="*/ 305193 h 922064"/>
                <a:gd name="connsiteX4" fmla="*/ 1046982 w 1093170"/>
                <a:gd name="connsiteY4" fmla="*/ 628654 h 922064"/>
                <a:gd name="connsiteX5" fmla="*/ 866590 w 1093170"/>
                <a:gd name="connsiteY5" fmla="*/ 833927 h 922064"/>
                <a:gd name="connsiteX6" fmla="*/ 661317 w 1093170"/>
                <a:gd name="connsiteY6" fmla="*/ 908572 h 922064"/>
                <a:gd name="connsiteX7" fmla="*/ 418721 w 1093170"/>
                <a:gd name="connsiteY7" fmla="*/ 908572 h 922064"/>
                <a:gd name="connsiteX8" fmla="*/ 163684 w 1093170"/>
                <a:gd name="connsiteY8" fmla="*/ 771723 h 922064"/>
                <a:gd name="connsiteX9" fmla="*/ 8174 w 1093170"/>
                <a:gd name="connsiteY9" fmla="*/ 473144 h 922064"/>
                <a:gd name="connsiteX10" fmla="*/ 39276 w 1093170"/>
                <a:gd name="connsiteY10" fmla="*/ 174564 h 922064"/>
                <a:gd name="connsiteX11" fmla="*/ 188566 w 1093170"/>
                <a:gd name="connsiteY11" fmla="*/ 19054 h 922064"/>
                <a:gd name="connsiteX12" fmla="*/ 424941 w 1093170"/>
                <a:gd name="connsiteY12" fmla="*/ 6613 h 922064"/>
                <a:gd name="connsiteX13" fmla="*/ 549349 w 1093170"/>
                <a:gd name="connsiteY13" fmla="*/ 43936 h 92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3170" h="922064">
                  <a:moveTo>
                    <a:pt x="549349" y="43936"/>
                  </a:moveTo>
                  <a:cubicBezTo>
                    <a:pt x="612590" y="42899"/>
                    <a:pt x="730778" y="-4791"/>
                    <a:pt x="804386" y="393"/>
                  </a:cubicBezTo>
                  <a:cubicBezTo>
                    <a:pt x="877994" y="5577"/>
                    <a:pt x="943308" y="24238"/>
                    <a:pt x="990998" y="75038"/>
                  </a:cubicBezTo>
                  <a:cubicBezTo>
                    <a:pt x="1038688" y="125838"/>
                    <a:pt x="1081194" y="212924"/>
                    <a:pt x="1090525" y="305193"/>
                  </a:cubicBezTo>
                  <a:cubicBezTo>
                    <a:pt x="1099856" y="397462"/>
                    <a:pt x="1084304" y="540532"/>
                    <a:pt x="1046982" y="628654"/>
                  </a:cubicBezTo>
                  <a:cubicBezTo>
                    <a:pt x="1009660" y="716776"/>
                    <a:pt x="930867" y="787274"/>
                    <a:pt x="866590" y="833927"/>
                  </a:cubicBezTo>
                  <a:cubicBezTo>
                    <a:pt x="802313" y="880580"/>
                    <a:pt x="735962" y="896131"/>
                    <a:pt x="661317" y="908572"/>
                  </a:cubicBezTo>
                  <a:cubicBezTo>
                    <a:pt x="586672" y="921013"/>
                    <a:pt x="501660" y="931380"/>
                    <a:pt x="418721" y="908572"/>
                  </a:cubicBezTo>
                  <a:cubicBezTo>
                    <a:pt x="335782" y="885764"/>
                    <a:pt x="232108" y="844294"/>
                    <a:pt x="163684" y="771723"/>
                  </a:cubicBezTo>
                  <a:cubicBezTo>
                    <a:pt x="95259" y="699152"/>
                    <a:pt x="28909" y="572670"/>
                    <a:pt x="8174" y="473144"/>
                  </a:cubicBezTo>
                  <a:cubicBezTo>
                    <a:pt x="-12561" y="373618"/>
                    <a:pt x="9211" y="250246"/>
                    <a:pt x="39276" y="174564"/>
                  </a:cubicBezTo>
                  <a:cubicBezTo>
                    <a:pt x="69341" y="98882"/>
                    <a:pt x="124289" y="47046"/>
                    <a:pt x="188566" y="19054"/>
                  </a:cubicBezTo>
                  <a:cubicBezTo>
                    <a:pt x="252843" y="-8938"/>
                    <a:pt x="362737" y="2466"/>
                    <a:pt x="424941" y="6613"/>
                  </a:cubicBezTo>
                  <a:cubicBezTo>
                    <a:pt x="487145" y="10760"/>
                    <a:pt x="486108" y="44973"/>
                    <a:pt x="549349" y="43936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8F7013AE-EC06-4B5F-9A83-AEE241FF1700}"/>
                </a:ext>
              </a:extLst>
            </p:cNvPr>
            <p:cNvSpPr/>
            <p:nvPr/>
          </p:nvSpPr>
          <p:spPr>
            <a:xfrm>
              <a:off x="2139820" y="4323184"/>
              <a:ext cx="58489" cy="646922"/>
            </a:xfrm>
            <a:custGeom>
              <a:avLst/>
              <a:gdLst>
                <a:gd name="connsiteX0" fmla="*/ 0 w 58489"/>
                <a:gd name="connsiteY0" fmla="*/ 646922 h 646922"/>
                <a:gd name="connsiteX1" fmla="*/ 55984 w 58489"/>
                <a:gd name="connsiteY1" fmla="*/ 273698 h 646922"/>
                <a:gd name="connsiteX2" fmla="*/ 43543 w 58489"/>
                <a:gd name="connsiteY2" fmla="*/ 0 h 64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489" h="646922">
                  <a:moveTo>
                    <a:pt x="0" y="646922"/>
                  </a:moveTo>
                  <a:cubicBezTo>
                    <a:pt x="24363" y="514220"/>
                    <a:pt x="48727" y="381518"/>
                    <a:pt x="55984" y="273698"/>
                  </a:cubicBezTo>
                  <a:cubicBezTo>
                    <a:pt x="63241" y="165878"/>
                    <a:pt x="53392" y="82939"/>
                    <a:pt x="43543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52" name="Oval 51">
            <a:extLst>
              <a:ext uri="{FF2B5EF4-FFF2-40B4-BE49-F238E27FC236}">
                <a16:creationId xmlns:a16="http://schemas.microsoft.com/office/drawing/2014/main" id="{F0EAB3D1-9072-4B45-8707-B5948F4FB5ED}"/>
              </a:ext>
            </a:extLst>
          </p:cNvPr>
          <p:cNvSpPr/>
          <p:nvPr/>
        </p:nvSpPr>
        <p:spPr>
          <a:xfrm rot="4481757">
            <a:off x="4530039" y="2963871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5DD6E52E-77DD-48C7-8BDA-8CDD499EEEC5}"/>
              </a:ext>
            </a:extLst>
          </p:cNvPr>
          <p:cNvSpPr/>
          <p:nvPr/>
        </p:nvSpPr>
        <p:spPr>
          <a:xfrm rot="4481757">
            <a:off x="4154628" y="2969957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96881197-B15F-4CA8-9F0B-C2A5FA671E10}"/>
              </a:ext>
            </a:extLst>
          </p:cNvPr>
          <p:cNvSpPr/>
          <p:nvPr/>
        </p:nvSpPr>
        <p:spPr>
          <a:xfrm rot="4481757">
            <a:off x="4896143" y="2963872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177D3760-8316-4D48-834A-5831880ABA47}"/>
              </a:ext>
            </a:extLst>
          </p:cNvPr>
          <p:cNvSpPr/>
          <p:nvPr/>
        </p:nvSpPr>
        <p:spPr>
          <a:xfrm rot="4481757">
            <a:off x="4608692" y="2513897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A8C0FB50-5064-47E8-9EEB-B9E64FA04539}"/>
              </a:ext>
            </a:extLst>
          </p:cNvPr>
          <p:cNvSpPr/>
          <p:nvPr/>
        </p:nvSpPr>
        <p:spPr>
          <a:xfrm rot="4481757">
            <a:off x="4374534" y="2738886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5BEBE67A-6912-43FA-91F4-C7F8B70E5CC2}"/>
              </a:ext>
            </a:extLst>
          </p:cNvPr>
          <p:cNvSpPr/>
          <p:nvPr/>
        </p:nvSpPr>
        <p:spPr>
          <a:xfrm rot="4481757">
            <a:off x="4745059" y="2738885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40: Balancing scales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B1CB6A55-9B95-4C61-86E6-27A1A073302F}"/>
              </a:ext>
            </a:extLst>
          </p:cNvPr>
          <p:cNvSpPr/>
          <p:nvPr/>
        </p:nvSpPr>
        <p:spPr>
          <a:xfrm>
            <a:off x="8092833" y="646030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3</a:t>
            </a:r>
            <a:endParaRPr lang="en-GB" sz="2000" dirty="0">
              <a:solidFill>
                <a:srgbClr val="C00000"/>
              </a:solidFill>
            </a:endParaRPr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6AAEA805-B8A9-4B23-9096-45614AC99247}"/>
              </a:ext>
            </a:extLst>
          </p:cNvPr>
          <p:cNvGrpSpPr/>
          <p:nvPr/>
        </p:nvGrpSpPr>
        <p:grpSpPr>
          <a:xfrm rot="3224014">
            <a:off x="6835609" y="2762786"/>
            <a:ext cx="377551" cy="531359"/>
            <a:chOff x="3556494" y="4424454"/>
            <a:chExt cx="2310517" cy="3159607"/>
          </a:xfrm>
        </p:grpSpPr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B150B0CC-C38B-4F44-966E-54F783E763E8}"/>
                </a:ext>
              </a:extLst>
            </p:cNvPr>
            <p:cNvSpPr/>
            <p:nvPr/>
          </p:nvSpPr>
          <p:spPr>
            <a:xfrm>
              <a:off x="3918416" y="4424454"/>
              <a:ext cx="1929017" cy="1019889"/>
            </a:xfrm>
            <a:custGeom>
              <a:avLst/>
              <a:gdLst>
                <a:gd name="connsiteX0" fmla="*/ 199780 w 1929017"/>
                <a:gd name="connsiteY0" fmla="*/ 696166 h 1019889"/>
                <a:gd name="connsiteX1" fmla="*/ 15749 w 1929017"/>
                <a:gd name="connsiteY1" fmla="*/ 34807 h 1019889"/>
                <a:gd name="connsiteX2" fmla="*/ 533334 w 1929017"/>
                <a:gd name="connsiteY2" fmla="*/ 563894 h 1019889"/>
                <a:gd name="connsiteX3" fmla="*/ 665606 w 1929017"/>
                <a:gd name="connsiteY3" fmla="*/ 302 h 1019889"/>
                <a:gd name="connsiteX4" fmla="*/ 958904 w 1929017"/>
                <a:gd name="connsiteY4" fmla="*/ 655909 h 1019889"/>
                <a:gd name="connsiteX5" fmla="*/ 1361470 w 1929017"/>
                <a:gd name="connsiteY5" fmla="*/ 98068 h 1019889"/>
                <a:gd name="connsiteX6" fmla="*/ 1355719 w 1929017"/>
                <a:gd name="connsiteY6" fmla="*/ 724921 h 1019889"/>
                <a:gd name="connsiteX7" fmla="*/ 1919312 w 1929017"/>
                <a:gd name="connsiteY7" fmla="*/ 282098 h 1019889"/>
                <a:gd name="connsiteX8" fmla="*/ 1649017 w 1929017"/>
                <a:gd name="connsiteY8" fmla="*/ 891698 h 1019889"/>
                <a:gd name="connsiteX9" fmla="*/ 861138 w 1929017"/>
                <a:gd name="connsiteY9" fmla="*/ 1006717 h 1019889"/>
                <a:gd name="connsiteX10" fmla="*/ 199780 w 1929017"/>
                <a:gd name="connsiteY10" fmla="*/ 696166 h 1019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9017" h="1019889">
                  <a:moveTo>
                    <a:pt x="199780" y="696166"/>
                  </a:moveTo>
                  <a:cubicBezTo>
                    <a:pt x="58882" y="534181"/>
                    <a:pt x="-39843" y="56852"/>
                    <a:pt x="15749" y="34807"/>
                  </a:cubicBezTo>
                  <a:cubicBezTo>
                    <a:pt x="71341" y="12762"/>
                    <a:pt x="425025" y="569645"/>
                    <a:pt x="533334" y="563894"/>
                  </a:cubicBezTo>
                  <a:cubicBezTo>
                    <a:pt x="641644" y="558143"/>
                    <a:pt x="594678" y="-15034"/>
                    <a:pt x="665606" y="302"/>
                  </a:cubicBezTo>
                  <a:cubicBezTo>
                    <a:pt x="736534" y="15638"/>
                    <a:pt x="842927" y="639615"/>
                    <a:pt x="958904" y="655909"/>
                  </a:cubicBezTo>
                  <a:cubicBezTo>
                    <a:pt x="1074881" y="672203"/>
                    <a:pt x="1295334" y="86566"/>
                    <a:pt x="1361470" y="98068"/>
                  </a:cubicBezTo>
                  <a:cubicBezTo>
                    <a:pt x="1427606" y="109570"/>
                    <a:pt x="1262745" y="694249"/>
                    <a:pt x="1355719" y="724921"/>
                  </a:cubicBezTo>
                  <a:cubicBezTo>
                    <a:pt x="1448693" y="755593"/>
                    <a:pt x="1870429" y="254302"/>
                    <a:pt x="1919312" y="282098"/>
                  </a:cubicBezTo>
                  <a:cubicBezTo>
                    <a:pt x="1968195" y="309894"/>
                    <a:pt x="1825379" y="770928"/>
                    <a:pt x="1649017" y="891698"/>
                  </a:cubicBezTo>
                  <a:cubicBezTo>
                    <a:pt x="1472655" y="1012468"/>
                    <a:pt x="1105553" y="1040264"/>
                    <a:pt x="861138" y="1006717"/>
                  </a:cubicBezTo>
                  <a:cubicBezTo>
                    <a:pt x="616723" y="973170"/>
                    <a:pt x="340678" y="858151"/>
                    <a:pt x="199780" y="696166"/>
                  </a:cubicBezTo>
                  <a:close/>
                </a:path>
              </a:pathLst>
            </a:custGeom>
            <a:solidFill>
              <a:schemeClr val="accent6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F27C130D-CA6A-45F1-96FA-FB4EE1B6E5B9}"/>
                </a:ext>
              </a:extLst>
            </p:cNvPr>
            <p:cNvSpPr/>
            <p:nvPr/>
          </p:nvSpPr>
          <p:spPr>
            <a:xfrm>
              <a:off x="3556494" y="5136253"/>
              <a:ext cx="2310517" cy="2447808"/>
            </a:xfrm>
            <a:custGeom>
              <a:avLst/>
              <a:gdLst>
                <a:gd name="connsiteX0" fmla="*/ 1159982 w 2310517"/>
                <a:gd name="connsiteY0" fmla="*/ 273012 h 2447806"/>
                <a:gd name="connsiteX1" fmla="*/ 544631 w 2310517"/>
                <a:gd name="connsiteY1" fmla="*/ 2717 h 2447806"/>
                <a:gd name="connsiteX2" fmla="*/ 188073 w 2310517"/>
                <a:gd name="connsiteY2" fmla="*/ 152242 h 2447806"/>
                <a:gd name="connsiteX3" fmla="*/ 9793 w 2310517"/>
                <a:gd name="connsiteY3" fmla="*/ 445540 h 2447806"/>
                <a:gd name="connsiteX4" fmla="*/ 50050 w 2310517"/>
                <a:gd name="connsiteY4" fmla="*/ 1037887 h 2447806"/>
                <a:gd name="connsiteX5" fmla="*/ 274337 w 2310517"/>
                <a:gd name="connsiteY5" fmla="*/ 1831517 h 2447806"/>
                <a:gd name="connsiteX6" fmla="*/ 619393 w 2310517"/>
                <a:gd name="connsiteY6" fmla="*/ 2331849 h 2447806"/>
                <a:gd name="connsiteX7" fmla="*/ 941446 w 2310517"/>
                <a:gd name="connsiteY7" fmla="*/ 2446868 h 2447806"/>
                <a:gd name="connsiteX8" fmla="*/ 1280752 w 2310517"/>
                <a:gd name="connsiteY8" fmla="*/ 2354853 h 2447806"/>
                <a:gd name="connsiteX9" fmla="*/ 1769582 w 2310517"/>
                <a:gd name="connsiteY9" fmla="*/ 1894778 h 2447806"/>
                <a:gd name="connsiteX10" fmla="*/ 2160646 w 2310517"/>
                <a:gd name="connsiteY10" fmla="*/ 1204664 h 2447806"/>
                <a:gd name="connsiteX11" fmla="*/ 2310171 w 2310517"/>
                <a:gd name="connsiteY11" fmla="*/ 773344 h 2447806"/>
                <a:gd name="connsiteX12" fmla="*/ 2195152 w 2310517"/>
                <a:gd name="connsiteY12" fmla="*/ 428287 h 2447806"/>
                <a:gd name="connsiteX13" fmla="*/ 1988118 w 2310517"/>
                <a:gd name="connsiteY13" fmla="*/ 215502 h 2447806"/>
                <a:gd name="connsiteX14" fmla="*/ 1758080 w 2310517"/>
                <a:gd name="connsiteY14" fmla="*/ 215502 h 2447806"/>
                <a:gd name="connsiteX15" fmla="*/ 1159982 w 2310517"/>
                <a:gd name="connsiteY15" fmla="*/ 273012 h 2447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10517" h="2447806">
                  <a:moveTo>
                    <a:pt x="1159982" y="273012"/>
                  </a:moveTo>
                  <a:cubicBezTo>
                    <a:pt x="957740" y="237548"/>
                    <a:pt x="706616" y="22845"/>
                    <a:pt x="544631" y="2717"/>
                  </a:cubicBezTo>
                  <a:cubicBezTo>
                    <a:pt x="382646" y="-17411"/>
                    <a:pt x="277213" y="78438"/>
                    <a:pt x="188073" y="152242"/>
                  </a:cubicBezTo>
                  <a:cubicBezTo>
                    <a:pt x="98933" y="226046"/>
                    <a:pt x="32797" y="297933"/>
                    <a:pt x="9793" y="445540"/>
                  </a:cubicBezTo>
                  <a:cubicBezTo>
                    <a:pt x="-13211" y="593147"/>
                    <a:pt x="5959" y="806891"/>
                    <a:pt x="50050" y="1037887"/>
                  </a:cubicBezTo>
                  <a:cubicBezTo>
                    <a:pt x="94141" y="1268883"/>
                    <a:pt x="179446" y="1615857"/>
                    <a:pt x="274337" y="1831517"/>
                  </a:cubicBezTo>
                  <a:cubicBezTo>
                    <a:pt x="369228" y="2047177"/>
                    <a:pt x="508208" y="2229290"/>
                    <a:pt x="619393" y="2331849"/>
                  </a:cubicBezTo>
                  <a:cubicBezTo>
                    <a:pt x="730578" y="2434408"/>
                    <a:pt x="831220" y="2443034"/>
                    <a:pt x="941446" y="2446868"/>
                  </a:cubicBezTo>
                  <a:cubicBezTo>
                    <a:pt x="1051672" y="2450702"/>
                    <a:pt x="1142729" y="2446868"/>
                    <a:pt x="1280752" y="2354853"/>
                  </a:cubicBezTo>
                  <a:cubicBezTo>
                    <a:pt x="1418775" y="2262838"/>
                    <a:pt x="1622933" y="2086476"/>
                    <a:pt x="1769582" y="1894778"/>
                  </a:cubicBezTo>
                  <a:cubicBezTo>
                    <a:pt x="1916231" y="1703080"/>
                    <a:pt x="2070548" y="1391570"/>
                    <a:pt x="2160646" y="1204664"/>
                  </a:cubicBezTo>
                  <a:cubicBezTo>
                    <a:pt x="2250744" y="1017758"/>
                    <a:pt x="2304420" y="902740"/>
                    <a:pt x="2310171" y="773344"/>
                  </a:cubicBezTo>
                  <a:cubicBezTo>
                    <a:pt x="2315922" y="643948"/>
                    <a:pt x="2248827" y="521261"/>
                    <a:pt x="2195152" y="428287"/>
                  </a:cubicBezTo>
                  <a:cubicBezTo>
                    <a:pt x="2141477" y="335313"/>
                    <a:pt x="2060963" y="250966"/>
                    <a:pt x="1988118" y="215502"/>
                  </a:cubicBezTo>
                  <a:cubicBezTo>
                    <a:pt x="1915273" y="180038"/>
                    <a:pt x="1894186" y="204959"/>
                    <a:pt x="1758080" y="215502"/>
                  </a:cubicBezTo>
                  <a:cubicBezTo>
                    <a:pt x="1621974" y="226045"/>
                    <a:pt x="1362224" y="308476"/>
                    <a:pt x="1159982" y="273012"/>
                  </a:cubicBezTo>
                  <a:close/>
                </a:path>
              </a:pathLst>
            </a:cu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96AD3498-08DA-43B0-A14C-2B1D84D159A4}"/>
              </a:ext>
            </a:extLst>
          </p:cNvPr>
          <p:cNvGrpSpPr/>
          <p:nvPr/>
        </p:nvGrpSpPr>
        <p:grpSpPr>
          <a:xfrm rot="3224014">
            <a:off x="7435962" y="2749508"/>
            <a:ext cx="377551" cy="531359"/>
            <a:chOff x="3556494" y="4424454"/>
            <a:chExt cx="2310517" cy="3159607"/>
          </a:xfrm>
        </p:grpSpPr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FFB443EC-7BC1-44E1-AE1E-A3358015A430}"/>
                </a:ext>
              </a:extLst>
            </p:cNvPr>
            <p:cNvSpPr/>
            <p:nvPr/>
          </p:nvSpPr>
          <p:spPr>
            <a:xfrm>
              <a:off x="3918416" y="4424454"/>
              <a:ext cx="1929017" cy="1019889"/>
            </a:xfrm>
            <a:custGeom>
              <a:avLst/>
              <a:gdLst>
                <a:gd name="connsiteX0" fmla="*/ 199780 w 1929017"/>
                <a:gd name="connsiteY0" fmla="*/ 696166 h 1019889"/>
                <a:gd name="connsiteX1" fmla="*/ 15749 w 1929017"/>
                <a:gd name="connsiteY1" fmla="*/ 34807 h 1019889"/>
                <a:gd name="connsiteX2" fmla="*/ 533334 w 1929017"/>
                <a:gd name="connsiteY2" fmla="*/ 563894 h 1019889"/>
                <a:gd name="connsiteX3" fmla="*/ 665606 w 1929017"/>
                <a:gd name="connsiteY3" fmla="*/ 302 h 1019889"/>
                <a:gd name="connsiteX4" fmla="*/ 958904 w 1929017"/>
                <a:gd name="connsiteY4" fmla="*/ 655909 h 1019889"/>
                <a:gd name="connsiteX5" fmla="*/ 1361470 w 1929017"/>
                <a:gd name="connsiteY5" fmla="*/ 98068 h 1019889"/>
                <a:gd name="connsiteX6" fmla="*/ 1355719 w 1929017"/>
                <a:gd name="connsiteY6" fmla="*/ 724921 h 1019889"/>
                <a:gd name="connsiteX7" fmla="*/ 1919312 w 1929017"/>
                <a:gd name="connsiteY7" fmla="*/ 282098 h 1019889"/>
                <a:gd name="connsiteX8" fmla="*/ 1649017 w 1929017"/>
                <a:gd name="connsiteY8" fmla="*/ 891698 h 1019889"/>
                <a:gd name="connsiteX9" fmla="*/ 861138 w 1929017"/>
                <a:gd name="connsiteY9" fmla="*/ 1006717 h 1019889"/>
                <a:gd name="connsiteX10" fmla="*/ 199780 w 1929017"/>
                <a:gd name="connsiteY10" fmla="*/ 696166 h 1019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9017" h="1019889">
                  <a:moveTo>
                    <a:pt x="199780" y="696166"/>
                  </a:moveTo>
                  <a:cubicBezTo>
                    <a:pt x="58882" y="534181"/>
                    <a:pt x="-39843" y="56852"/>
                    <a:pt x="15749" y="34807"/>
                  </a:cubicBezTo>
                  <a:cubicBezTo>
                    <a:pt x="71341" y="12762"/>
                    <a:pt x="425025" y="569645"/>
                    <a:pt x="533334" y="563894"/>
                  </a:cubicBezTo>
                  <a:cubicBezTo>
                    <a:pt x="641644" y="558143"/>
                    <a:pt x="594678" y="-15034"/>
                    <a:pt x="665606" y="302"/>
                  </a:cubicBezTo>
                  <a:cubicBezTo>
                    <a:pt x="736534" y="15638"/>
                    <a:pt x="842927" y="639615"/>
                    <a:pt x="958904" y="655909"/>
                  </a:cubicBezTo>
                  <a:cubicBezTo>
                    <a:pt x="1074881" y="672203"/>
                    <a:pt x="1295334" y="86566"/>
                    <a:pt x="1361470" y="98068"/>
                  </a:cubicBezTo>
                  <a:cubicBezTo>
                    <a:pt x="1427606" y="109570"/>
                    <a:pt x="1262745" y="694249"/>
                    <a:pt x="1355719" y="724921"/>
                  </a:cubicBezTo>
                  <a:cubicBezTo>
                    <a:pt x="1448693" y="755593"/>
                    <a:pt x="1870429" y="254302"/>
                    <a:pt x="1919312" y="282098"/>
                  </a:cubicBezTo>
                  <a:cubicBezTo>
                    <a:pt x="1968195" y="309894"/>
                    <a:pt x="1825379" y="770928"/>
                    <a:pt x="1649017" y="891698"/>
                  </a:cubicBezTo>
                  <a:cubicBezTo>
                    <a:pt x="1472655" y="1012468"/>
                    <a:pt x="1105553" y="1040264"/>
                    <a:pt x="861138" y="1006717"/>
                  </a:cubicBezTo>
                  <a:cubicBezTo>
                    <a:pt x="616723" y="973170"/>
                    <a:pt x="340678" y="858151"/>
                    <a:pt x="199780" y="696166"/>
                  </a:cubicBezTo>
                  <a:close/>
                </a:path>
              </a:pathLst>
            </a:custGeom>
            <a:solidFill>
              <a:schemeClr val="accent6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7672AEED-B80E-4EA0-BF0A-216D5CB08AAE}"/>
                </a:ext>
              </a:extLst>
            </p:cNvPr>
            <p:cNvSpPr/>
            <p:nvPr/>
          </p:nvSpPr>
          <p:spPr>
            <a:xfrm>
              <a:off x="3556494" y="5136253"/>
              <a:ext cx="2310517" cy="2447808"/>
            </a:xfrm>
            <a:custGeom>
              <a:avLst/>
              <a:gdLst>
                <a:gd name="connsiteX0" fmla="*/ 1159982 w 2310517"/>
                <a:gd name="connsiteY0" fmla="*/ 273012 h 2447806"/>
                <a:gd name="connsiteX1" fmla="*/ 544631 w 2310517"/>
                <a:gd name="connsiteY1" fmla="*/ 2717 h 2447806"/>
                <a:gd name="connsiteX2" fmla="*/ 188073 w 2310517"/>
                <a:gd name="connsiteY2" fmla="*/ 152242 h 2447806"/>
                <a:gd name="connsiteX3" fmla="*/ 9793 w 2310517"/>
                <a:gd name="connsiteY3" fmla="*/ 445540 h 2447806"/>
                <a:gd name="connsiteX4" fmla="*/ 50050 w 2310517"/>
                <a:gd name="connsiteY4" fmla="*/ 1037887 h 2447806"/>
                <a:gd name="connsiteX5" fmla="*/ 274337 w 2310517"/>
                <a:gd name="connsiteY5" fmla="*/ 1831517 h 2447806"/>
                <a:gd name="connsiteX6" fmla="*/ 619393 w 2310517"/>
                <a:gd name="connsiteY6" fmla="*/ 2331849 h 2447806"/>
                <a:gd name="connsiteX7" fmla="*/ 941446 w 2310517"/>
                <a:gd name="connsiteY7" fmla="*/ 2446868 h 2447806"/>
                <a:gd name="connsiteX8" fmla="*/ 1280752 w 2310517"/>
                <a:gd name="connsiteY8" fmla="*/ 2354853 h 2447806"/>
                <a:gd name="connsiteX9" fmla="*/ 1769582 w 2310517"/>
                <a:gd name="connsiteY9" fmla="*/ 1894778 h 2447806"/>
                <a:gd name="connsiteX10" fmla="*/ 2160646 w 2310517"/>
                <a:gd name="connsiteY10" fmla="*/ 1204664 h 2447806"/>
                <a:gd name="connsiteX11" fmla="*/ 2310171 w 2310517"/>
                <a:gd name="connsiteY11" fmla="*/ 773344 h 2447806"/>
                <a:gd name="connsiteX12" fmla="*/ 2195152 w 2310517"/>
                <a:gd name="connsiteY12" fmla="*/ 428287 h 2447806"/>
                <a:gd name="connsiteX13" fmla="*/ 1988118 w 2310517"/>
                <a:gd name="connsiteY13" fmla="*/ 215502 h 2447806"/>
                <a:gd name="connsiteX14" fmla="*/ 1758080 w 2310517"/>
                <a:gd name="connsiteY14" fmla="*/ 215502 h 2447806"/>
                <a:gd name="connsiteX15" fmla="*/ 1159982 w 2310517"/>
                <a:gd name="connsiteY15" fmla="*/ 273012 h 2447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10517" h="2447806">
                  <a:moveTo>
                    <a:pt x="1159982" y="273012"/>
                  </a:moveTo>
                  <a:cubicBezTo>
                    <a:pt x="957740" y="237548"/>
                    <a:pt x="706616" y="22845"/>
                    <a:pt x="544631" y="2717"/>
                  </a:cubicBezTo>
                  <a:cubicBezTo>
                    <a:pt x="382646" y="-17411"/>
                    <a:pt x="277213" y="78438"/>
                    <a:pt x="188073" y="152242"/>
                  </a:cubicBezTo>
                  <a:cubicBezTo>
                    <a:pt x="98933" y="226046"/>
                    <a:pt x="32797" y="297933"/>
                    <a:pt x="9793" y="445540"/>
                  </a:cubicBezTo>
                  <a:cubicBezTo>
                    <a:pt x="-13211" y="593147"/>
                    <a:pt x="5959" y="806891"/>
                    <a:pt x="50050" y="1037887"/>
                  </a:cubicBezTo>
                  <a:cubicBezTo>
                    <a:pt x="94141" y="1268883"/>
                    <a:pt x="179446" y="1615857"/>
                    <a:pt x="274337" y="1831517"/>
                  </a:cubicBezTo>
                  <a:cubicBezTo>
                    <a:pt x="369228" y="2047177"/>
                    <a:pt x="508208" y="2229290"/>
                    <a:pt x="619393" y="2331849"/>
                  </a:cubicBezTo>
                  <a:cubicBezTo>
                    <a:pt x="730578" y="2434408"/>
                    <a:pt x="831220" y="2443034"/>
                    <a:pt x="941446" y="2446868"/>
                  </a:cubicBezTo>
                  <a:cubicBezTo>
                    <a:pt x="1051672" y="2450702"/>
                    <a:pt x="1142729" y="2446868"/>
                    <a:pt x="1280752" y="2354853"/>
                  </a:cubicBezTo>
                  <a:cubicBezTo>
                    <a:pt x="1418775" y="2262838"/>
                    <a:pt x="1622933" y="2086476"/>
                    <a:pt x="1769582" y="1894778"/>
                  </a:cubicBezTo>
                  <a:cubicBezTo>
                    <a:pt x="1916231" y="1703080"/>
                    <a:pt x="2070548" y="1391570"/>
                    <a:pt x="2160646" y="1204664"/>
                  </a:cubicBezTo>
                  <a:cubicBezTo>
                    <a:pt x="2250744" y="1017758"/>
                    <a:pt x="2304420" y="902740"/>
                    <a:pt x="2310171" y="773344"/>
                  </a:cubicBezTo>
                  <a:cubicBezTo>
                    <a:pt x="2315922" y="643948"/>
                    <a:pt x="2248827" y="521261"/>
                    <a:pt x="2195152" y="428287"/>
                  </a:cubicBezTo>
                  <a:cubicBezTo>
                    <a:pt x="2141477" y="335313"/>
                    <a:pt x="2060963" y="250966"/>
                    <a:pt x="1988118" y="215502"/>
                  </a:cubicBezTo>
                  <a:cubicBezTo>
                    <a:pt x="1915273" y="180038"/>
                    <a:pt x="1894186" y="204959"/>
                    <a:pt x="1758080" y="215502"/>
                  </a:cubicBezTo>
                  <a:cubicBezTo>
                    <a:pt x="1621974" y="226045"/>
                    <a:pt x="1362224" y="308476"/>
                    <a:pt x="1159982" y="273012"/>
                  </a:cubicBezTo>
                  <a:close/>
                </a:path>
              </a:pathLst>
            </a:cu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111" name="Flowchart: Delay 110">
            <a:extLst>
              <a:ext uri="{FF2B5EF4-FFF2-40B4-BE49-F238E27FC236}">
                <a16:creationId xmlns:a16="http://schemas.microsoft.com/office/drawing/2014/main" id="{3F722ADF-1BC6-4E1F-92B7-7E701498E92A}"/>
              </a:ext>
            </a:extLst>
          </p:cNvPr>
          <p:cNvSpPr/>
          <p:nvPr/>
        </p:nvSpPr>
        <p:spPr>
          <a:xfrm rot="5400000">
            <a:off x="7179955" y="2520634"/>
            <a:ext cx="197900" cy="1579274"/>
          </a:xfrm>
          <a:prstGeom prst="flowChartDelay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2EA098C-93B8-4610-B8EE-2841E0B02793}"/>
              </a:ext>
            </a:extLst>
          </p:cNvPr>
          <p:cNvCxnSpPr>
            <a:cxnSpLocks/>
          </p:cNvCxnSpPr>
          <p:nvPr/>
        </p:nvCxnSpPr>
        <p:spPr>
          <a:xfrm flipV="1">
            <a:off x="6623757" y="1927863"/>
            <a:ext cx="655152" cy="1299832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BCEDB764-C50C-4D7D-9FE7-0D7B9915AEAC}"/>
              </a:ext>
            </a:extLst>
          </p:cNvPr>
          <p:cNvCxnSpPr>
            <a:cxnSpLocks/>
          </p:cNvCxnSpPr>
          <p:nvPr/>
        </p:nvCxnSpPr>
        <p:spPr>
          <a:xfrm flipH="1" flipV="1">
            <a:off x="7278906" y="1923746"/>
            <a:ext cx="655152" cy="1299832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Rectangle: Top Corners Rounded 113">
            <a:extLst>
              <a:ext uri="{FF2B5EF4-FFF2-40B4-BE49-F238E27FC236}">
                <a16:creationId xmlns:a16="http://schemas.microsoft.com/office/drawing/2014/main" id="{265043BE-C520-4D67-98D5-9C0BAEE67BD6}"/>
              </a:ext>
            </a:extLst>
          </p:cNvPr>
          <p:cNvSpPr/>
          <p:nvPr/>
        </p:nvSpPr>
        <p:spPr>
          <a:xfrm>
            <a:off x="8424614" y="3802492"/>
            <a:ext cx="961008" cy="262739"/>
          </a:xfrm>
          <a:prstGeom prst="round2Same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Rectangle: Top Corners Rounded 114">
            <a:extLst>
              <a:ext uri="{FF2B5EF4-FFF2-40B4-BE49-F238E27FC236}">
                <a16:creationId xmlns:a16="http://schemas.microsoft.com/office/drawing/2014/main" id="{5006F78E-8614-4152-9688-3927E1718EA4}"/>
              </a:ext>
            </a:extLst>
          </p:cNvPr>
          <p:cNvSpPr/>
          <p:nvPr/>
        </p:nvSpPr>
        <p:spPr>
          <a:xfrm>
            <a:off x="8835066" y="1792982"/>
            <a:ext cx="140106" cy="2036236"/>
          </a:xfrm>
          <a:prstGeom prst="round2Same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9CDC53A7-0D9F-430F-8F17-9F8FA4E26729}"/>
              </a:ext>
            </a:extLst>
          </p:cNvPr>
          <p:cNvSpPr/>
          <p:nvPr/>
        </p:nvSpPr>
        <p:spPr>
          <a:xfrm>
            <a:off x="7230974" y="1886349"/>
            <a:ext cx="3363530" cy="83419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7" name="Flowchart: Delay 116">
            <a:extLst>
              <a:ext uri="{FF2B5EF4-FFF2-40B4-BE49-F238E27FC236}">
                <a16:creationId xmlns:a16="http://schemas.microsoft.com/office/drawing/2014/main" id="{08BD25D7-6805-45EF-869F-3DC5A3F113A4}"/>
              </a:ext>
            </a:extLst>
          </p:cNvPr>
          <p:cNvSpPr/>
          <p:nvPr/>
        </p:nvSpPr>
        <p:spPr>
          <a:xfrm rot="5400000">
            <a:off x="10430458" y="2520637"/>
            <a:ext cx="197900" cy="1579274"/>
          </a:xfrm>
          <a:prstGeom prst="flowChartDelay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18" name="Straight Connector 117">
            <a:extLst>
              <a:ext uri="{FF2B5EF4-FFF2-40B4-BE49-F238E27FC236}">
                <a16:creationId xmlns:a16="http://schemas.microsoft.com/office/drawing/2014/main" id="{F92D8F20-4CEE-4D9F-AAA3-201ACFBD60B3}"/>
              </a:ext>
            </a:extLst>
          </p:cNvPr>
          <p:cNvCxnSpPr>
            <a:cxnSpLocks/>
          </p:cNvCxnSpPr>
          <p:nvPr/>
        </p:nvCxnSpPr>
        <p:spPr>
          <a:xfrm flipV="1">
            <a:off x="9874258" y="1930239"/>
            <a:ext cx="655152" cy="1299832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Straight Connector 118">
            <a:extLst>
              <a:ext uri="{FF2B5EF4-FFF2-40B4-BE49-F238E27FC236}">
                <a16:creationId xmlns:a16="http://schemas.microsoft.com/office/drawing/2014/main" id="{E952A163-430F-4BD0-8BBD-973C4CB752FE}"/>
              </a:ext>
            </a:extLst>
          </p:cNvPr>
          <p:cNvCxnSpPr>
            <a:cxnSpLocks/>
          </p:cNvCxnSpPr>
          <p:nvPr/>
        </p:nvCxnSpPr>
        <p:spPr>
          <a:xfrm flipH="1" flipV="1">
            <a:off x="10529408" y="1926120"/>
            <a:ext cx="655152" cy="1299832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289FC91-F9F7-47E4-8709-9E571462E648}"/>
              </a:ext>
            </a:extLst>
          </p:cNvPr>
          <p:cNvGrpSpPr/>
          <p:nvPr/>
        </p:nvGrpSpPr>
        <p:grpSpPr>
          <a:xfrm>
            <a:off x="1244759" y="2718191"/>
            <a:ext cx="346787" cy="522314"/>
            <a:chOff x="1590471" y="4323184"/>
            <a:chExt cx="1093170" cy="1531271"/>
          </a:xfrm>
        </p:grpSpPr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AD5DD2C8-0085-4B13-BD8E-2B3756368B17}"/>
                </a:ext>
              </a:extLst>
            </p:cNvPr>
            <p:cNvSpPr/>
            <p:nvPr/>
          </p:nvSpPr>
          <p:spPr>
            <a:xfrm>
              <a:off x="1590471" y="4932391"/>
              <a:ext cx="1093170" cy="922064"/>
            </a:xfrm>
            <a:custGeom>
              <a:avLst/>
              <a:gdLst>
                <a:gd name="connsiteX0" fmla="*/ 549349 w 1093170"/>
                <a:gd name="connsiteY0" fmla="*/ 43936 h 922064"/>
                <a:gd name="connsiteX1" fmla="*/ 804386 w 1093170"/>
                <a:gd name="connsiteY1" fmla="*/ 393 h 922064"/>
                <a:gd name="connsiteX2" fmla="*/ 990998 w 1093170"/>
                <a:gd name="connsiteY2" fmla="*/ 75038 h 922064"/>
                <a:gd name="connsiteX3" fmla="*/ 1090525 w 1093170"/>
                <a:gd name="connsiteY3" fmla="*/ 305193 h 922064"/>
                <a:gd name="connsiteX4" fmla="*/ 1046982 w 1093170"/>
                <a:gd name="connsiteY4" fmla="*/ 628654 h 922064"/>
                <a:gd name="connsiteX5" fmla="*/ 866590 w 1093170"/>
                <a:gd name="connsiteY5" fmla="*/ 833927 h 922064"/>
                <a:gd name="connsiteX6" fmla="*/ 661317 w 1093170"/>
                <a:gd name="connsiteY6" fmla="*/ 908572 h 922064"/>
                <a:gd name="connsiteX7" fmla="*/ 418721 w 1093170"/>
                <a:gd name="connsiteY7" fmla="*/ 908572 h 922064"/>
                <a:gd name="connsiteX8" fmla="*/ 163684 w 1093170"/>
                <a:gd name="connsiteY8" fmla="*/ 771723 h 922064"/>
                <a:gd name="connsiteX9" fmla="*/ 8174 w 1093170"/>
                <a:gd name="connsiteY9" fmla="*/ 473144 h 922064"/>
                <a:gd name="connsiteX10" fmla="*/ 39276 w 1093170"/>
                <a:gd name="connsiteY10" fmla="*/ 174564 h 922064"/>
                <a:gd name="connsiteX11" fmla="*/ 188566 w 1093170"/>
                <a:gd name="connsiteY11" fmla="*/ 19054 h 922064"/>
                <a:gd name="connsiteX12" fmla="*/ 424941 w 1093170"/>
                <a:gd name="connsiteY12" fmla="*/ 6613 h 922064"/>
                <a:gd name="connsiteX13" fmla="*/ 549349 w 1093170"/>
                <a:gd name="connsiteY13" fmla="*/ 43936 h 92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3170" h="922064">
                  <a:moveTo>
                    <a:pt x="549349" y="43936"/>
                  </a:moveTo>
                  <a:cubicBezTo>
                    <a:pt x="612590" y="42899"/>
                    <a:pt x="730778" y="-4791"/>
                    <a:pt x="804386" y="393"/>
                  </a:cubicBezTo>
                  <a:cubicBezTo>
                    <a:pt x="877994" y="5577"/>
                    <a:pt x="943308" y="24238"/>
                    <a:pt x="990998" y="75038"/>
                  </a:cubicBezTo>
                  <a:cubicBezTo>
                    <a:pt x="1038688" y="125838"/>
                    <a:pt x="1081194" y="212924"/>
                    <a:pt x="1090525" y="305193"/>
                  </a:cubicBezTo>
                  <a:cubicBezTo>
                    <a:pt x="1099856" y="397462"/>
                    <a:pt x="1084304" y="540532"/>
                    <a:pt x="1046982" y="628654"/>
                  </a:cubicBezTo>
                  <a:cubicBezTo>
                    <a:pt x="1009660" y="716776"/>
                    <a:pt x="930867" y="787274"/>
                    <a:pt x="866590" y="833927"/>
                  </a:cubicBezTo>
                  <a:cubicBezTo>
                    <a:pt x="802313" y="880580"/>
                    <a:pt x="735962" y="896131"/>
                    <a:pt x="661317" y="908572"/>
                  </a:cubicBezTo>
                  <a:cubicBezTo>
                    <a:pt x="586672" y="921013"/>
                    <a:pt x="501660" y="931380"/>
                    <a:pt x="418721" y="908572"/>
                  </a:cubicBezTo>
                  <a:cubicBezTo>
                    <a:pt x="335782" y="885764"/>
                    <a:pt x="232108" y="844294"/>
                    <a:pt x="163684" y="771723"/>
                  </a:cubicBezTo>
                  <a:cubicBezTo>
                    <a:pt x="95259" y="699152"/>
                    <a:pt x="28909" y="572670"/>
                    <a:pt x="8174" y="473144"/>
                  </a:cubicBezTo>
                  <a:cubicBezTo>
                    <a:pt x="-12561" y="373618"/>
                    <a:pt x="9211" y="250246"/>
                    <a:pt x="39276" y="174564"/>
                  </a:cubicBezTo>
                  <a:cubicBezTo>
                    <a:pt x="69341" y="98882"/>
                    <a:pt x="124289" y="47046"/>
                    <a:pt x="188566" y="19054"/>
                  </a:cubicBezTo>
                  <a:cubicBezTo>
                    <a:pt x="252843" y="-8938"/>
                    <a:pt x="362737" y="2466"/>
                    <a:pt x="424941" y="6613"/>
                  </a:cubicBezTo>
                  <a:cubicBezTo>
                    <a:pt x="487145" y="10760"/>
                    <a:pt x="486108" y="44973"/>
                    <a:pt x="549349" y="43936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E73870C3-44F9-4765-8A84-9BAA45E2B934}"/>
                </a:ext>
              </a:extLst>
            </p:cNvPr>
            <p:cNvSpPr/>
            <p:nvPr/>
          </p:nvSpPr>
          <p:spPr>
            <a:xfrm>
              <a:off x="2139820" y="4323184"/>
              <a:ext cx="58489" cy="646922"/>
            </a:xfrm>
            <a:custGeom>
              <a:avLst/>
              <a:gdLst>
                <a:gd name="connsiteX0" fmla="*/ 0 w 58489"/>
                <a:gd name="connsiteY0" fmla="*/ 646922 h 646922"/>
                <a:gd name="connsiteX1" fmla="*/ 55984 w 58489"/>
                <a:gd name="connsiteY1" fmla="*/ 273698 h 646922"/>
                <a:gd name="connsiteX2" fmla="*/ 43543 w 58489"/>
                <a:gd name="connsiteY2" fmla="*/ 0 h 64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489" h="646922">
                  <a:moveTo>
                    <a:pt x="0" y="646922"/>
                  </a:moveTo>
                  <a:cubicBezTo>
                    <a:pt x="24363" y="514220"/>
                    <a:pt x="48727" y="381518"/>
                    <a:pt x="55984" y="273698"/>
                  </a:cubicBezTo>
                  <a:cubicBezTo>
                    <a:pt x="63241" y="165878"/>
                    <a:pt x="53392" y="82939"/>
                    <a:pt x="43543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006329FB-8005-42E0-ADA4-C5B3CD16670A}"/>
              </a:ext>
            </a:extLst>
          </p:cNvPr>
          <p:cNvGrpSpPr/>
          <p:nvPr/>
        </p:nvGrpSpPr>
        <p:grpSpPr>
          <a:xfrm>
            <a:off x="626591" y="1810173"/>
            <a:ext cx="4829778" cy="2272249"/>
            <a:chOff x="1024869" y="2013458"/>
            <a:chExt cx="2160000" cy="1080000"/>
          </a:xfrm>
        </p:grpSpPr>
        <p:sp>
          <p:nvSpPr>
            <p:cNvPr id="87" name="Flowchart: Delay 86">
              <a:extLst>
                <a:ext uri="{FF2B5EF4-FFF2-40B4-BE49-F238E27FC236}">
                  <a16:creationId xmlns:a16="http://schemas.microsoft.com/office/drawing/2014/main" id="{A3B9219B-C740-4BD5-A3B9-FF750976F843}"/>
                </a:ext>
              </a:extLst>
            </p:cNvPr>
            <p:cNvSpPr/>
            <p:nvPr/>
          </p:nvSpPr>
          <p:spPr>
            <a:xfrm rot="5400000">
              <a:off x="1330984" y="2381480"/>
              <a:ext cx="94062" cy="706292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3D511300-50CB-4272-8F7F-8C28FCA34B4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5016" y="2077567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D66C869E-45AD-4A55-AC51-77C1D146B57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378016" y="2075610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Rectangle: Top Corners Rounded 130">
              <a:extLst>
                <a:ext uri="{FF2B5EF4-FFF2-40B4-BE49-F238E27FC236}">
                  <a16:creationId xmlns:a16="http://schemas.microsoft.com/office/drawing/2014/main" id="{90E14A14-5B63-45C9-BCEC-356AE34E3111}"/>
                </a:ext>
              </a:extLst>
            </p:cNvPr>
            <p:cNvSpPr/>
            <p:nvPr/>
          </p:nvSpPr>
          <p:spPr>
            <a:xfrm>
              <a:off x="1890405" y="2968578"/>
              <a:ext cx="429787" cy="124880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" name="Rectangle: Top Corners Rounded 131">
              <a:extLst>
                <a:ext uri="{FF2B5EF4-FFF2-40B4-BE49-F238E27FC236}">
                  <a16:creationId xmlns:a16="http://schemas.microsoft.com/office/drawing/2014/main" id="{A2D40E7B-7BB6-4941-AADF-9F3E7FE54EA6}"/>
                </a:ext>
              </a:extLst>
            </p:cNvPr>
            <p:cNvSpPr/>
            <p:nvPr/>
          </p:nvSpPr>
          <p:spPr>
            <a:xfrm>
              <a:off x="2073970" y="2013458"/>
              <a:ext cx="62659" cy="967823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9F68F5E5-A6D8-4B7B-B403-429ACB1CB78F}"/>
                </a:ext>
              </a:extLst>
            </p:cNvPr>
            <p:cNvSpPr/>
            <p:nvPr/>
          </p:nvSpPr>
          <p:spPr>
            <a:xfrm>
              <a:off x="1356579" y="2041769"/>
              <a:ext cx="1504256" cy="39649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4" name="Flowchart: Delay 133">
              <a:extLst>
                <a:ext uri="{FF2B5EF4-FFF2-40B4-BE49-F238E27FC236}">
                  <a16:creationId xmlns:a16="http://schemas.microsoft.com/office/drawing/2014/main" id="{EE12D700-1434-4E71-B70D-1B08AEBE33C3}"/>
                </a:ext>
              </a:extLst>
            </p:cNvPr>
            <p:cNvSpPr/>
            <p:nvPr/>
          </p:nvSpPr>
          <p:spPr>
            <a:xfrm rot="5400000">
              <a:off x="2784692" y="2381481"/>
              <a:ext cx="94062" cy="706292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3A47C752-7F04-46DF-8E6A-464A2BD50D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8723" y="2078696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614A5237-83CE-4DA9-ACD7-43E319367E8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831723" y="2076739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0" name="Table 6">
            <a:extLst>
              <a:ext uri="{FF2B5EF4-FFF2-40B4-BE49-F238E27FC236}">
                <a16:creationId xmlns:a16="http://schemas.microsoft.com/office/drawing/2014/main" id="{07D9A639-2F77-4297-89C3-85AF31260255}"/>
              </a:ext>
            </a:extLst>
          </p:cNvPr>
          <p:cNvGraphicFramePr>
            <a:graphicFrameLocks noGrp="1"/>
          </p:cNvGraphicFramePr>
          <p:nvPr/>
        </p:nvGraphicFramePr>
        <p:xfrm>
          <a:off x="554421" y="4631428"/>
          <a:ext cx="4982992" cy="14980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91496">
                  <a:extLst>
                    <a:ext uri="{9D8B030D-6E8A-4147-A177-3AD203B41FA5}">
                      <a16:colId xmlns:a16="http://schemas.microsoft.com/office/drawing/2014/main" val="3563071847"/>
                    </a:ext>
                  </a:extLst>
                </a:gridCol>
                <a:gridCol w="2491496">
                  <a:extLst>
                    <a:ext uri="{9D8B030D-6E8A-4147-A177-3AD203B41FA5}">
                      <a16:colId xmlns:a16="http://schemas.microsoft.com/office/drawing/2014/main" val="4155930407"/>
                    </a:ext>
                  </a:extLst>
                </a:gridCol>
              </a:tblGrid>
              <a:tr h="749023">
                <a:tc gridSpan="2"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Cherry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1433420"/>
                  </a:ext>
                </a:extLst>
              </a:tr>
              <a:tr h="749023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Grape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Grape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2840408"/>
                  </a:ext>
                </a:extLst>
              </a:tr>
            </a:tbl>
          </a:graphicData>
        </a:graphic>
      </p:graphicFrame>
      <p:sp>
        <p:nvSpPr>
          <p:cNvPr id="51" name="Rectangle 50">
            <a:extLst>
              <a:ext uri="{FF2B5EF4-FFF2-40B4-BE49-F238E27FC236}">
                <a16:creationId xmlns:a16="http://schemas.microsoft.com/office/drawing/2014/main" id="{8CB9C8A7-CB32-4A25-85AE-F9C89E1F12C8}"/>
              </a:ext>
            </a:extLst>
          </p:cNvPr>
          <p:cNvSpPr/>
          <p:nvPr/>
        </p:nvSpPr>
        <p:spPr>
          <a:xfrm>
            <a:off x="820168" y="6782653"/>
            <a:ext cx="4441793" cy="11926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</a:pP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1 cherry = 2 grapes</a:t>
            </a:r>
          </a:p>
          <a:p>
            <a:pPr algn="ctr">
              <a:spcAft>
                <a:spcPts val="900"/>
              </a:spcAft>
            </a:pPr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3 cherries = 6 grapes</a:t>
            </a:r>
            <a:endParaRPr lang="en-GB" sz="3200" b="1" dirty="0">
              <a:solidFill>
                <a:srgbClr val="00B050"/>
              </a:solidFill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04468962"/>
      </p:ext>
    </p:extLst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Oval 67">
            <a:extLst>
              <a:ext uri="{FF2B5EF4-FFF2-40B4-BE49-F238E27FC236}">
                <a16:creationId xmlns:a16="http://schemas.microsoft.com/office/drawing/2014/main" id="{5BC9ADB2-EB46-4268-90C1-59D8B4DD24F9}"/>
              </a:ext>
            </a:extLst>
          </p:cNvPr>
          <p:cNvSpPr/>
          <p:nvPr/>
        </p:nvSpPr>
        <p:spPr>
          <a:xfrm rot="4481757">
            <a:off x="10421177" y="2963871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2D66916E-A8E1-403B-98EE-71F03F8926C8}"/>
              </a:ext>
            </a:extLst>
          </p:cNvPr>
          <p:cNvSpPr/>
          <p:nvPr/>
        </p:nvSpPr>
        <p:spPr>
          <a:xfrm rot="4481757">
            <a:off x="10045766" y="2969957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27B1B375-E9EE-4547-8917-C4397FD754AA}"/>
              </a:ext>
            </a:extLst>
          </p:cNvPr>
          <p:cNvSpPr/>
          <p:nvPr/>
        </p:nvSpPr>
        <p:spPr>
          <a:xfrm rot="4481757">
            <a:off x="10787281" y="2963872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19870270-CC92-47AF-A1CC-BE754B106F88}"/>
              </a:ext>
            </a:extLst>
          </p:cNvPr>
          <p:cNvSpPr/>
          <p:nvPr/>
        </p:nvSpPr>
        <p:spPr>
          <a:xfrm rot="4481757">
            <a:off x="10499830" y="2513897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E0F34377-B476-44E6-B72D-E38406D8DE55}"/>
              </a:ext>
            </a:extLst>
          </p:cNvPr>
          <p:cNvSpPr/>
          <p:nvPr/>
        </p:nvSpPr>
        <p:spPr>
          <a:xfrm rot="4481757">
            <a:off x="10265672" y="2738886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Oval 84">
            <a:extLst>
              <a:ext uri="{FF2B5EF4-FFF2-40B4-BE49-F238E27FC236}">
                <a16:creationId xmlns:a16="http://schemas.microsoft.com/office/drawing/2014/main" id="{BD24B93C-5EB8-40DD-9BE0-7F4A25673B81}"/>
              </a:ext>
            </a:extLst>
          </p:cNvPr>
          <p:cNvSpPr/>
          <p:nvPr/>
        </p:nvSpPr>
        <p:spPr>
          <a:xfrm rot="4481757">
            <a:off x="10636197" y="2738885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E66700EC-542C-4DC3-9AA8-1847351900E1}"/>
              </a:ext>
            </a:extLst>
          </p:cNvPr>
          <p:cNvGrpSpPr/>
          <p:nvPr/>
        </p:nvGrpSpPr>
        <p:grpSpPr>
          <a:xfrm>
            <a:off x="1681445" y="2720821"/>
            <a:ext cx="346787" cy="522314"/>
            <a:chOff x="1590471" y="4323184"/>
            <a:chExt cx="1093170" cy="1531271"/>
          </a:xfrm>
        </p:grpSpPr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9851F8B-BA9A-40D7-B58F-07DAFE1FE9F4}"/>
                </a:ext>
              </a:extLst>
            </p:cNvPr>
            <p:cNvSpPr/>
            <p:nvPr/>
          </p:nvSpPr>
          <p:spPr>
            <a:xfrm>
              <a:off x="1590471" y="4932391"/>
              <a:ext cx="1093170" cy="922064"/>
            </a:xfrm>
            <a:custGeom>
              <a:avLst/>
              <a:gdLst>
                <a:gd name="connsiteX0" fmla="*/ 549349 w 1093170"/>
                <a:gd name="connsiteY0" fmla="*/ 43936 h 922064"/>
                <a:gd name="connsiteX1" fmla="*/ 804386 w 1093170"/>
                <a:gd name="connsiteY1" fmla="*/ 393 h 922064"/>
                <a:gd name="connsiteX2" fmla="*/ 990998 w 1093170"/>
                <a:gd name="connsiteY2" fmla="*/ 75038 h 922064"/>
                <a:gd name="connsiteX3" fmla="*/ 1090525 w 1093170"/>
                <a:gd name="connsiteY3" fmla="*/ 305193 h 922064"/>
                <a:gd name="connsiteX4" fmla="*/ 1046982 w 1093170"/>
                <a:gd name="connsiteY4" fmla="*/ 628654 h 922064"/>
                <a:gd name="connsiteX5" fmla="*/ 866590 w 1093170"/>
                <a:gd name="connsiteY5" fmla="*/ 833927 h 922064"/>
                <a:gd name="connsiteX6" fmla="*/ 661317 w 1093170"/>
                <a:gd name="connsiteY6" fmla="*/ 908572 h 922064"/>
                <a:gd name="connsiteX7" fmla="*/ 418721 w 1093170"/>
                <a:gd name="connsiteY7" fmla="*/ 908572 h 922064"/>
                <a:gd name="connsiteX8" fmla="*/ 163684 w 1093170"/>
                <a:gd name="connsiteY8" fmla="*/ 771723 h 922064"/>
                <a:gd name="connsiteX9" fmla="*/ 8174 w 1093170"/>
                <a:gd name="connsiteY9" fmla="*/ 473144 h 922064"/>
                <a:gd name="connsiteX10" fmla="*/ 39276 w 1093170"/>
                <a:gd name="connsiteY10" fmla="*/ 174564 h 922064"/>
                <a:gd name="connsiteX11" fmla="*/ 188566 w 1093170"/>
                <a:gd name="connsiteY11" fmla="*/ 19054 h 922064"/>
                <a:gd name="connsiteX12" fmla="*/ 424941 w 1093170"/>
                <a:gd name="connsiteY12" fmla="*/ 6613 h 922064"/>
                <a:gd name="connsiteX13" fmla="*/ 549349 w 1093170"/>
                <a:gd name="connsiteY13" fmla="*/ 43936 h 92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3170" h="922064">
                  <a:moveTo>
                    <a:pt x="549349" y="43936"/>
                  </a:moveTo>
                  <a:cubicBezTo>
                    <a:pt x="612590" y="42899"/>
                    <a:pt x="730778" y="-4791"/>
                    <a:pt x="804386" y="393"/>
                  </a:cubicBezTo>
                  <a:cubicBezTo>
                    <a:pt x="877994" y="5577"/>
                    <a:pt x="943308" y="24238"/>
                    <a:pt x="990998" y="75038"/>
                  </a:cubicBezTo>
                  <a:cubicBezTo>
                    <a:pt x="1038688" y="125838"/>
                    <a:pt x="1081194" y="212924"/>
                    <a:pt x="1090525" y="305193"/>
                  </a:cubicBezTo>
                  <a:cubicBezTo>
                    <a:pt x="1099856" y="397462"/>
                    <a:pt x="1084304" y="540532"/>
                    <a:pt x="1046982" y="628654"/>
                  </a:cubicBezTo>
                  <a:cubicBezTo>
                    <a:pt x="1009660" y="716776"/>
                    <a:pt x="930867" y="787274"/>
                    <a:pt x="866590" y="833927"/>
                  </a:cubicBezTo>
                  <a:cubicBezTo>
                    <a:pt x="802313" y="880580"/>
                    <a:pt x="735962" y="896131"/>
                    <a:pt x="661317" y="908572"/>
                  </a:cubicBezTo>
                  <a:cubicBezTo>
                    <a:pt x="586672" y="921013"/>
                    <a:pt x="501660" y="931380"/>
                    <a:pt x="418721" y="908572"/>
                  </a:cubicBezTo>
                  <a:cubicBezTo>
                    <a:pt x="335782" y="885764"/>
                    <a:pt x="232108" y="844294"/>
                    <a:pt x="163684" y="771723"/>
                  </a:cubicBezTo>
                  <a:cubicBezTo>
                    <a:pt x="95259" y="699152"/>
                    <a:pt x="28909" y="572670"/>
                    <a:pt x="8174" y="473144"/>
                  </a:cubicBezTo>
                  <a:cubicBezTo>
                    <a:pt x="-12561" y="373618"/>
                    <a:pt x="9211" y="250246"/>
                    <a:pt x="39276" y="174564"/>
                  </a:cubicBezTo>
                  <a:cubicBezTo>
                    <a:pt x="69341" y="98882"/>
                    <a:pt x="124289" y="47046"/>
                    <a:pt x="188566" y="19054"/>
                  </a:cubicBezTo>
                  <a:cubicBezTo>
                    <a:pt x="252843" y="-8938"/>
                    <a:pt x="362737" y="2466"/>
                    <a:pt x="424941" y="6613"/>
                  </a:cubicBezTo>
                  <a:cubicBezTo>
                    <a:pt x="487145" y="10760"/>
                    <a:pt x="486108" y="44973"/>
                    <a:pt x="549349" y="43936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BD1CF9E5-F531-4D13-A1DE-E7A784B57DDC}"/>
                </a:ext>
              </a:extLst>
            </p:cNvPr>
            <p:cNvSpPr/>
            <p:nvPr/>
          </p:nvSpPr>
          <p:spPr>
            <a:xfrm>
              <a:off x="2139820" y="4323184"/>
              <a:ext cx="58489" cy="646922"/>
            </a:xfrm>
            <a:custGeom>
              <a:avLst/>
              <a:gdLst>
                <a:gd name="connsiteX0" fmla="*/ 0 w 58489"/>
                <a:gd name="connsiteY0" fmla="*/ 646922 h 646922"/>
                <a:gd name="connsiteX1" fmla="*/ 55984 w 58489"/>
                <a:gd name="connsiteY1" fmla="*/ 273698 h 646922"/>
                <a:gd name="connsiteX2" fmla="*/ 43543 w 58489"/>
                <a:gd name="connsiteY2" fmla="*/ 0 h 64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489" h="646922">
                  <a:moveTo>
                    <a:pt x="0" y="646922"/>
                  </a:moveTo>
                  <a:cubicBezTo>
                    <a:pt x="24363" y="514220"/>
                    <a:pt x="48727" y="381518"/>
                    <a:pt x="55984" y="273698"/>
                  </a:cubicBezTo>
                  <a:cubicBezTo>
                    <a:pt x="63241" y="165878"/>
                    <a:pt x="53392" y="82939"/>
                    <a:pt x="43543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121B868D-F057-465B-A497-52FB97A2DE04}"/>
              </a:ext>
            </a:extLst>
          </p:cNvPr>
          <p:cNvGrpSpPr/>
          <p:nvPr/>
        </p:nvGrpSpPr>
        <p:grpSpPr>
          <a:xfrm>
            <a:off x="812440" y="2718191"/>
            <a:ext cx="346787" cy="522314"/>
            <a:chOff x="1590471" y="4323184"/>
            <a:chExt cx="1093170" cy="1531271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7E5DFEBC-C184-4A68-A68F-FF757F96576C}"/>
                </a:ext>
              </a:extLst>
            </p:cNvPr>
            <p:cNvSpPr/>
            <p:nvPr/>
          </p:nvSpPr>
          <p:spPr>
            <a:xfrm>
              <a:off x="1590471" y="4932391"/>
              <a:ext cx="1093170" cy="922064"/>
            </a:xfrm>
            <a:custGeom>
              <a:avLst/>
              <a:gdLst>
                <a:gd name="connsiteX0" fmla="*/ 549349 w 1093170"/>
                <a:gd name="connsiteY0" fmla="*/ 43936 h 922064"/>
                <a:gd name="connsiteX1" fmla="*/ 804386 w 1093170"/>
                <a:gd name="connsiteY1" fmla="*/ 393 h 922064"/>
                <a:gd name="connsiteX2" fmla="*/ 990998 w 1093170"/>
                <a:gd name="connsiteY2" fmla="*/ 75038 h 922064"/>
                <a:gd name="connsiteX3" fmla="*/ 1090525 w 1093170"/>
                <a:gd name="connsiteY3" fmla="*/ 305193 h 922064"/>
                <a:gd name="connsiteX4" fmla="*/ 1046982 w 1093170"/>
                <a:gd name="connsiteY4" fmla="*/ 628654 h 922064"/>
                <a:gd name="connsiteX5" fmla="*/ 866590 w 1093170"/>
                <a:gd name="connsiteY5" fmla="*/ 833927 h 922064"/>
                <a:gd name="connsiteX6" fmla="*/ 661317 w 1093170"/>
                <a:gd name="connsiteY6" fmla="*/ 908572 h 922064"/>
                <a:gd name="connsiteX7" fmla="*/ 418721 w 1093170"/>
                <a:gd name="connsiteY7" fmla="*/ 908572 h 922064"/>
                <a:gd name="connsiteX8" fmla="*/ 163684 w 1093170"/>
                <a:gd name="connsiteY8" fmla="*/ 771723 h 922064"/>
                <a:gd name="connsiteX9" fmla="*/ 8174 w 1093170"/>
                <a:gd name="connsiteY9" fmla="*/ 473144 h 922064"/>
                <a:gd name="connsiteX10" fmla="*/ 39276 w 1093170"/>
                <a:gd name="connsiteY10" fmla="*/ 174564 h 922064"/>
                <a:gd name="connsiteX11" fmla="*/ 188566 w 1093170"/>
                <a:gd name="connsiteY11" fmla="*/ 19054 h 922064"/>
                <a:gd name="connsiteX12" fmla="*/ 424941 w 1093170"/>
                <a:gd name="connsiteY12" fmla="*/ 6613 h 922064"/>
                <a:gd name="connsiteX13" fmla="*/ 549349 w 1093170"/>
                <a:gd name="connsiteY13" fmla="*/ 43936 h 92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3170" h="922064">
                  <a:moveTo>
                    <a:pt x="549349" y="43936"/>
                  </a:moveTo>
                  <a:cubicBezTo>
                    <a:pt x="612590" y="42899"/>
                    <a:pt x="730778" y="-4791"/>
                    <a:pt x="804386" y="393"/>
                  </a:cubicBezTo>
                  <a:cubicBezTo>
                    <a:pt x="877994" y="5577"/>
                    <a:pt x="943308" y="24238"/>
                    <a:pt x="990998" y="75038"/>
                  </a:cubicBezTo>
                  <a:cubicBezTo>
                    <a:pt x="1038688" y="125838"/>
                    <a:pt x="1081194" y="212924"/>
                    <a:pt x="1090525" y="305193"/>
                  </a:cubicBezTo>
                  <a:cubicBezTo>
                    <a:pt x="1099856" y="397462"/>
                    <a:pt x="1084304" y="540532"/>
                    <a:pt x="1046982" y="628654"/>
                  </a:cubicBezTo>
                  <a:cubicBezTo>
                    <a:pt x="1009660" y="716776"/>
                    <a:pt x="930867" y="787274"/>
                    <a:pt x="866590" y="833927"/>
                  </a:cubicBezTo>
                  <a:cubicBezTo>
                    <a:pt x="802313" y="880580"/>
                    <a:pt x="735962" y="896131"/>
                    <a:pt x="661317" y="908572"/>
                  </a:cubicBezTo>
                  <a:cubicBezTo>
                    <a:pt x="586672" y="921013"/>
                    <a:pt x="501660" y="931380"/>
                    <a:pt x="418721" y="908572"/>
                  </a:cubicBezTo>
                  <a:cubicBezTo>
                    <a:pt x="335782" y="885764"/>
                    <a:pt x="232108" y="844294"/>
                    <a:pt x="163684" y="771723"/>
                  </a:cubicBezTo>
                  <a:cubicBezTo>
                    <a:pt x="95259" y="699152"/>
                    <a:pt x="28909" y="572670"/>
                    <a:pt x="8174" y="473144"/>
                  </a:cubicBezTo>
                  <a:cubicBezTo>
                    <a:pt x="-12561" y="373618"/>
                    <a:pt x="9211" y="250246"/>
                    <a:pt x="39276" y="174564"/>
                  </a:cubicBezTo>
                  <a:cubicBezTo>
                    <a:pt x="69341" y="98882"/>
                    <a:pt x="124289" y="47046"/>
                    <a:pt x="188566" y="19054"/>
                  </a:cubicBezTo>
                  <a:cubicBezTo>
                    <a:pt x="252843" y="-8938"/>
                    <a:pt x="362737" y="2466"/>
                    <a:pt x="424941" y="6613"/>
                  </a:cubicBezTo>
                  <a:cubicBezTo>
                    <a:pt x="487145" y="10760"/>
                    <a:pt x="486108" y="44973"/>
                    <a:pt x="549349" y="43936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8F7013AE-EC06-4B5F-9A83-AEE241FF1700}"/>
                </a:ext>
              </a:extLst>
            </p:cNvPr>
            <p:cNvSpPr/>
            <p:nvPr/>
          </p:nvSpPr>
          <p:spPr>
            <a:xfrm>
              <a:off x="2139820" y="4323184"/>
              <a:ext cx="58489" cy="646922"/>
            </a:xfrm>
            <a:custGeom>
              <a:avLst/>
              <a:gdLst>
                <a:gd name="connsiteX0" fmla="*/ 0 w 58489"/>
                <a:gd name="connsiteY0" fmla="*/ 646922 h 646922"/>
                <a:gd name="connsiteX1" fmla="*/ 55984 w 58489"/>
                <a:gd name="connsiteY1" fmla="*/ 273698 h 646922"/>
                <a:gd name="connsiteX2" fmla="*/ 43543 w 58489"/>
                <a:gd name="connsiteY2" fmla="*/ 0 h 64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489" h="646922">
                  <a:moveTo>
                    <a:pt x="0" y="646922"/>
                  </a:moveTo>
                  <a:cubicBezTo>
                    <a:pt x="24363" y="514220"/>
                    <a:pt x="48727" y="381518"/>
                    <a:pt x="55984" y="273698"/>
                  </a:cubicBezTo>
                  <a:cubicBezTo>
                    <a:pt x="63241" y="165878"/>
                    <a:pt x="53392" y="82939"/>
                    <a:pt x="43543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52" name="Oval 51">
            <a:extLst>
              <a:ext uri="{FF2B5EF4-FFF2-40B4-BE49-F238E27FC236}">
                <a16:creationId xmlns:a16="http://schemas.microsoft.com/office/drawing/2014/main" id="{F0EAB3D1-9072-4B45-8707-B5948F4FB5ED}"/>
              </a:ext>
            </a:extLst>
          </p:cNvPr>
          <p:cNvSpPr/>
          <p:nvPr/>
        </p:nvSpPr>
        <p:spPr>
          <a:xfrm rot="4481757">
            <a:off x="4530039" y="2963871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5DD6E52E-77DD-48C7-8BDA-8CDD499EEEC5}"/>
              </a:ext>
            </a:extLst>
          </p:cNvPr>
          <p:cNvSpPr/>
          <p:nvPr/>
        </p:nvSpPr>
        <p:spPr>
          <a:xfrm rot="4481757">
            <a:off x="4154628" y="2969957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96881197-B15F-4CA8-9F0B-C2A5FA671E10}"/>
              </a:ext>
            </a:extLst>
          </p:cNvPr>
          <p:cNvSpPr/>
          <p:nvPr/>
        </p:nvSpPr>
        <p:spPr>
          <a:xfrm rot="4481757">
            <a:off x="4896143" y="2963872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177D3760-8316-4D48-834A-5831880ABA47}"/>
              </a:ext>
            </a:extLst>
          </p:cNvPr>
          <p:cNvSpPr/>
          <p:nvPr/>
        </p:nvSpPr>
        <p:spPr>
          <a:xfrm rot="4481757">
            <a:off x="4608692" y="2513897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A8C0FB50-5064-47E8-9EEB-B9E64FA04539}"/>
              </a:ext>
            </a:extLst>
          </p:cNvPr>
          <p:cNvSpPr/>
          <p:nvPr/>
        </p:nvSpPr>
        <p:spPr>
          <a:xfrm rot="4481757">
            <a:off x="4374534" y="2738886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5BEBE67A-6912-43FA-91F4-C7F8B70E5CC2}"/>
              </a:ext>
            </a:extLst>
          </p:cNvPr>
          <p:cNvSpPr/>
          <p:nvPr/>
        </p:nvSpPr>
        <p:spPr>
          <a:xfrm rot="4481757">
            <a:off x="4745059" y="2738885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40: Balancing scales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B1CB6A55-9B95-4C61-86E6-27A1A073302F}"/>
              </a:ext>
            </a:extLst>
          </p:cNvPr>
          <p:cNvSpPr/>
          <p:nvPr/>
        </p:nvSpPr>
        <p:spPr>
          <a:xfrm>
            <a:off x="8092833" y="646030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3</a:t>
            </a:r>
            <a:endParaRPr lang="en-GB" sz="2000" dirty="0">
              <a:solidFill>
                <a:srgbClr val="C00000"/>
              </a:solidFill>
            </a:endParaRPr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6AAEA805-B8A9-4B23-9096-45614AC99247}"/>
              </a:ext>
            </a:extLst>
          </p:cNvPr>
          <p:cNvGrpSpPr/>
          <p:nvPr/>
        </p:nvGrpSpPr>
        <p:grpSpPr>
          <a:xfrm rot="3224014">
            <a:off x="6835609" y="2762786"/>
            <a:ext cx="377551" cy="531359"/>
            <a:chOff x="3556494" y="4424454"/>
            <a:chExt cx="2310517" cy="3159607"/>
          </a:xfrm>
        </p:grpSpPr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B150B0CC-C38B-4F44-966E-54F783E763E8}"/>
                </a:ext>
              </a:extLst>
            </p:cNvPr>
            <p:cNvSpPr/>
            <p:nvPr/>
          </p:nvSpPr>
          <p:spPr>
            <a:xfrm>
              <a:off x="3918416" y="4424454"/>
              <a:ext cx="1929017" cy="1019889"/>
            </a:xfrm>
            <a:custGeom>
              <a:avLst/>
              <a:gdLst>
                <a:gd name="connsiteX0" fmla="*/ 199780 w 1929017"/>
                <a:gd name="connsiteY0" fmla="*/ 696166 h 1019889"/>
                <a:gd name="connsiteX1" fmla="*/ 15749 w 1929017"/>
                <a:gd name="connsiteY1" fmla="*/ 34807 h 1019889"/>
                <a:gd name="connsiteX2" fmla="*/ 533334 w 1929017"/>
                <a:gd name="connsiteY2" fmla="*/ 563894 h 1019889"/>
                <a:gd name="connsiteX3" fmla="*/ 665606 w 1929017"/>
                <a:gd name="connsiteY3" fmla="*/ 302 h 1019889"/>
                <a:gd name="connsiteX4" fmla="*/ 958904 w 1929017"/>
                <a:gd name="connsiteY4" fmla="*/ 655909 h 1019889"/>
                <a:gd name="connsiteX5" fmla="*/ 1361470 w 1929017"/>
                <a:gd name="connsiteY5" fmla="*/ 98068 h 1019889"/>
                <a:gd name="connsiteX6" fmla="*/ 1355719 w 1929017"/>
                <a:gd name="connsiteY6" fmla="*/ 724921 h 1019889"/>
                <a:gd name="connsiteX7" fmla="*/ 1919312 w 1929017"/>
                <a:gd name="connsiteY7" fmla="*/ 282098 h 1019889"/>
                <a:gd name="connsiteX8" fmla="*/ 1649017 w 1929017"/>
                <a:gd name="connsiteY8" fmla="*/ 891698 h 1019889"/>
                <a:gd name="connsiteX9" fmla="*/ 861138 w 1929017"/>
                <a:gd name="connsiteY9" fmla="*/ 1006717 h 1019889"/>
                <a:gd name="connsiteX10" fmla="*/ 199780 w 1929017"/>
                <a:gd name="connsiteY10" fmla="*/ 696166 h 1019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9017" h="1019889">
                  <a:moveTo>
                    <a:pt x="199780" y="696166"/>
                  </a:moveTo>
                  <a:cubicBezTo>
                    <a:pt x="58882" y="534181"/>
                    <a:pt x="-39843" y="56852"/>
                    <a:pt x="15749" y="34807"/>
                  </a:cubicBezTo>
                  <a:cubicBezTo>
                    <a:pt x="71341" y="12762"/>
                    <a:pt x="425025" y="569645"/>
                    <a:pt x="533334" y="563894"/>
                  </a:cubicBezTo>
                  <a:cubicBezTo>
                    <a:pt x="641644" y="558143"/>
                    <a:pt x="594678" y="-15034"/>
                    <a:pt x="665606" y="302"/>
                  </a:cubicBezTo>
                  <a:cubicBezTo>
                    <a:pt x="736534" y="15638"/>
                    <a:pt x="842927" y="639615"/>
                    <a:pt x="958904" y="655909"/>
                  </a:cubicBezTo>
                  <a:cubicBezTo>
                    <a:pt x="1074881" y="672203"/>
                    <a:pt x="1295334" y="86566"/>
                    <a:pt x="1361470" y="98068"/>
                  </a:cubicBezTo>
                  <a:cubicBezTo>
                    <a:pt x="1427606" y="109570"/>
                    <a:pt x="1262745" y="694249"/>
                    <a:pt x="1355719" y="724921"/>
                  </a:cubicBezTo>
                  <a:cubicBezTo>
                    <a:pt x="1448693" y="755593"/>
                    <a:pt x="1870429" y="254302"/>
                    <a:pt x="1919312" y="282098"/>
                  </a:cubicBezTo>
                  <a:cubicBezTo>
                    <a:pt x="1968195" y="309894"/>
                    <a:pt x="1825379" y="770928"/>
                    <a:pt x="1649017" y="891698"/>
                  </a:cubicBezTo>
                  <a:cubicBezTo>
                    <a:pt x="1472655" y="1012468"/>
                    <a:pt x="1105553" y="1040264"/>
                    <a:pt x="861138" y="1006717"/>
                  </a:cubicBezTo>
                  <a:cubicBezTo>
                    <a:pt x="616723" y="973170"/>
                    <a:pt x="340678" y="858151"/>
                    <a:pt x="199780" y="696166"/>
                  </a:cubicBezTo>
                  <a:close/>
                </a:path>
              </a:pathLst>
            </a:custGeom>
            <a:solidFill>
              <a:schemeClr val="accent6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F27C130D-CA6A-45F1-96FA-FB4EE1B6E5B9}"/>
                </a:ext>
              </a:extLst>
            </p:cNvPr>
            <p:cNvSpPr/>
            <p:nvPr/>
          </p:nvSpPr>
          <p:spPr>
            <a:xfrm>
              <a:off x="3556494" y="5136253"/>
              <a:ext cx="2310517" cy="2447808"/>
            </a:xfrm>
            <a:custGeom>
              <a:avLst/>
              <a:gdLst>
                <a:gd name="connsiteX0" fmla="*/ 1159982 w 2310517"/>
                <a:gd name="connsiteY0" fmla="*/ 273012 h 2447806"/>
                <a:gd name="connsiteX1" fmla="*/ 544631 w 2310517"/>
                <a:gd name="connsiteY1" fmla="*/ 2717 h 2447806"/>
                <a:gd name="connsiteX2" fmla="*/ 188073 w 2310517"/>
                <a:gd name="connsiteY2" fmla="*/ 152242 h 2447806"/>
                <a:gd name="connsiteX3" fmla="*/ 9793 w 2310517"/>
                <a:gd name="connsiteY3" fmla="*/ 445540 h 2447806"/>
                <a:gd name="connsiteX4" fmla="*/ 50050 w 2310517"/>
                <a:gd name="connsiteY4" fmla="*/ 1037887 h 2447806"/>
                <a:gd name="connsiteX5" fmla="*/ 274337 w 2310517"/>
                <a:gd name="connsiteY5" fmla="*/ 1831517 h 2447806"/>
                <a:gd name="connsiteX6" fmla="*/ 619393 w 2310517"/>
                <a:gd name="connsiteY6" fmla="*/ 2331849 h 2447806"/>
                <a:gd name="connsiteX7" fmla="*/ 941446 w 2310517"/>
                <a:gd name="connsiteY7" fmla="*/ 2446868 h 2447806"/>
                <a:gd name="connsiteX8" fmla="*/ 1280752 w 2310517"/>
                <a:gd name="connsiteY8" fmla="*/ 2354853 h 2447806"/>
                <a:gd name="connsiteX9" fmla="*/ 1769582 w 2310517"/>
                <a:gd name="connsiteY9" fmla="*/ 1894778 h 2447806"/>
                <a:gd name="connsiteX10" fmla="*/ 2160646 w 2310517"/>
                <a:gd name="connsiteY10" fmla="*/ 1204664 h 2447806"/>
                <a:gd name="connsiteX11" fmla="*/ 2310171 w 2310517"/>
                <a:gd name="connsiteY11" fmla="*/ 773344 h 2447806"/>
                <a:gd name="connsiteX12" fmla="*/ 2195152 w 2310517"/>
                <a:gd name="connsiteY12" fmla="*/ 428287 h 2447806"/>
                <a:gd name="connsiteX13" fmla="*/ 1988118 w 2310517"/>
                <a:gd name="connsiteY13" fmla="*/ 215502 h 2447806"/>
                <a:gd name="connsiteX14" fmla="*/ 1758080 w 2310517"/>
                <a:gd name="connsiteY14" fmla="*/ 215502 h 2447806"/>
                <a:gd name="connsiteX15" fmla="*/ 1159982 w 2310517"/>
                <a:gd name="connsiteY15" fmla="*/ 273012 h 2447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10517" h="2447806">
                  <a:moveTo>
                    <a:pt x="1159982" y="273012"/>
                  </a:moveTo>
                  <a:cubicBezTo>
                    <a:pt x="957740" y="237548"/>
                    <a:pt x="706616" y="22845"/>
                    <a:pt x="544631" y="2717"/>
                  </a:cubicBezTo>
                  <a:cubicBezTo>
                    <a:pt x="382646" y="-17411"/>
                    <a:pt x="277213" y="78438"/>
                    <a:pt x="188073" y="152242"/>
                  </a:cubicBezTo>
                  <a:cubicBezTo>
                    <a:pt x="98933" y="226046"/>
                    <a:pt x="32797" y="297933"/>
                    <a:pt x="9793" y="445540"/>
                  </a:cubicBezTo>
                  <a:cubicBezTo>
                    <a:pt x="-13211" y="593147"/>
                    <a:pt x="5959" y="806891"/>
                    <a:pt x="50050" y="1037887"/>
                  </a:cubicBezTo>
                  <a:cubicBezTo>
                    <a:pt x="94141" y="1268883"/>
                    <a:pt x="179446" y="1615857"/>
                    <a:pt x="274337" y="1831517"/>
                  </a:cubicBezTo>
                  <a:cubicBezTo>
                    <a:pt x="369228" y="2047177"/>
                    <a:pt x="508208" y="2229290"/>
                    <a:pt x="619393" y="2331849"/>
                  </a:cubicBezTo>
                  <a:cubicBezTo>
                    <a:pt x="730578" y="2434408"/>
                    <a:pt x="831220" y="2443034"/>
                    <a:pt x="941446" y="2446868"/>
                  </a:cubicBezTo>
                  <a:cubicBezTo>
                    <a:pt x="1051672" y="2450702"/>
                    <a:pt x="1142729" y="2446868"/>
                    <a:pt x="1280752" y="2354853"/>
                  </a:cubicBezTo>
                  <a:cubicBezTo>
                    <a:pt x="1418775" y="2262838"/>
                    <a:pt x="1622933" y="2086476"/>
                    <a:pt x="1769582" y="1894778"/>
                  </a:cubicBezTo>
                  <a:cubicBezTo>
                    <a:pt x="1916231" y="1703080"/>
                    <a:pt x="2070548" y="1391570"/>
                    <a:pt x="2160646" y="1204664"/>
                  </a:cubicBezTo>
                  <a:cubicBezTo>
                    <a:pt x="2250744" y="1017758"/>
                    <a:pt x="2304420" y="902740"/>
                    <a:pt x="2310171" y="773344"/>
                  </a:cubicBezTo>
                  <a:cubicBezTo>
                    <a:pt x="2315922" y="643948"/>
                    <a:pt x="2248827" y="521261"/>
                    <a:pt x="2195152" y="428287"/>
                  </a:cubicBezTo>
                  <a:cubicBezTo>
                    <a:pt x="2141477" y="335313"/>
                    <a:pt x="2060963" y="250966"/>
                    <a:pt x="1988118" y="215502"/>
                  </a:cubicBezTo>
                  <a:cubicBezTo>
                    <a:pt x="1915273" y="180038"/>
                    <a:pt x="1894186" y="204959"/>
                    <a:pt x="1758080" y="215502"/>
                  </a:cubicBezTo>
                  <a:cubicBezTo>
                    <a:pt x="1621974" y="226045"/>
                    <a:pt x="1362224" y="308476"/>
                    <a:pt x="1159982" y="273012"/>
                  </a:cubicBezTo>
                  <a:close/>
                </a:path>
              </a:pathLst>
            </a:cu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96AD3498-08DA-43B0-A14C-2B1D84D159A4}"/>
              </a:ext>
            </a:extLst>
          </p:cNvPr>
          <p:cNvGrpSpPr/>
          <p:nvPr/>
        </p:nvGrpSpPr>
        <p:grpSpPr>
          <a:xfrm rot="3224014">
            <a:off x="7435962" y="2749508"/>
            <a:ext cx="377551" cy="531359"/>
            <a:chOff x="3556494" y="4424454"/>
            <a:chExt cx="2310517" cy="3159607"/>
          </a:xfrm>
        </p:grpSpPr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FFB443EC-7BC1-44E1-AE1E-A3358015A430}"/>
                </a:ext>
              </a:extLst>
            </p:cNvPr>
            <p:cNvSpPr/>
            <p:nvPr/>
          </p:nvSpPr>
          <p:spPr>
            <a:xfrm>
              <a:off x="3918416" y="4424454"/>
              <a:ext cx="1929017" cy="1019889"/>
            </a:xfrm>
            <a:custGeom>
              <a:avLst/>
              <a:gdLst>
                <a:gd name="connsiteX0" fmla="*/ 199780 w 1929017"/>
                <a:gd name="connsiteY0" fmla="*/ 696166 h 1019889"/>
                <a:gd name="connsiteX1" fmla="*/ 15749 w 1929017"/>
                <a:gd name="connsiteY1" fmla="*/ 34807 h 1019889"/>
                <a:gd name="connsiteX2" fmla="*/ 533334 w 1929017"/>
                <a:gd name="connsiteY2" fmla="*/ 563894 h 1019889"/>
                <a:gd name="connsiteX3" fmla="*/ 665606 w 1929017"/>
                <a:gd name="connsiteY3" fmla="*/ 302 h 1019889"/>
                <a:gd name="connsiteX4" fmla="*/ 958904 w 1929017"/>
                <a:gd name="connsiteY4" fmla="*/ 655909 h 1019889"/>
                <a:gd name="connsiteX5" fmla="*/ 1361470 w 1929017"/>
                <a:gd name="connsiteY5" fmla="*/ 98068 h 1019889"/>
                <a:gd name="connsiteX6" fmla="*/ 1355719 w 1929017"/>
                <a:gd name="connsiteY6" fmla="*/ 724921 h 1019889"/>
                <a:gd name="connsiteX7" fmla="*/ 1919312 w 1929017"/>
                <a:gd name="connsiteY7" fmla="*/ 282098 h 1019889"/>
                <a:gd name="connsiteX8" fmla="*/ 1649017 w 1929017"/>
                <a:gd name="connsiteY8" fmla="*/ 891698 h 1019889"/>
                <a:gd name="connsiteX9" fmla="*/ 861138 w 1929017"/>
                <a:gd name="connsiteY9" fmla="*/ 1006717 h 1019889"/>
                <a:gd name="connsiteX10" fmla="*/ 199780 w 1929017"/>
                <a:gd name="connsiteY10" fmla="*/ 696166 h 1019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9017" h="1019889">
                  <a:moveTo>
                    <a:pt x="199780" y="696166"/>
                  </a:moveTo>
                  <a:cubicBezTo>
                    <a:pt x="58882" y="534181"/>
                    <a:pt x="-39843" y="56852"/>
                    <a:pt x="15749" y="34807"/>
                  </a:cubicBezTo>
                  <a:cubicBezTo>
                    <a:pt x="71341" y="12762"/>
                    <a:pt x="425025" y="569645"/>
                    <a:pt x="533334" y="563894"/>
                  </a:cubicBezTo>
                  <a:cubicBezTo>
                    <a:pt x="641644" y="558143"/>
                    <a:pt x="594678" y="-15034"/>
                    <a:pt x="665606" y="302"/>
                  </a:cubicBezTo>
                  <a:cubicBezTo>
                    <a:pt x="736534" y="15638"/>
                    <a:pt x="842927" y="639615"/>
                    <a:pt x="958904" y="655909"/>
                  </a:cubicBezTo>
                  <a:cubicBezTo>
                    <a:pt x="1074881" y="672203"/>
                    <a:pt x="1295334" y="86566"/>
                    <a:pt x="1361470" y="98068"/>
                  </a:cubicBezTo>
                  <a:cubicBezTo>
                    <a:pt x="1427606" y="109570"/>
                    <a:pt x="1262745" y="694249"/>
                    <a:pt x="1355719" y="724921"/>
                  </a:cubicBezTo>
                  <a:cubicBezTo>
                    <a:pt x="1448693" y="755593"/>
                    <a:pt x="1870429" y="254302"/>
                    <a:pt x="1919312" y="282098"/>
                  </a:cubicBezTo>
                  <a:cubicBezTo>
                    <a:pt x="1968195" y="309894"/>
                    <a:pt x="1825379" y="770928"/>
                    <a:pt x="1649017" y="891698"/>
                  </a:cubicBezTo>
                  <a:cubicBezTo>
                    <a:pt x="1472655" y="1012468"/>
                    <a:pt x="1105553" y="1040264"/>
                    <a:pt x="861138" y="1006717"/>
                  </a:cubicBezTo>
                  <a:cubicBezTo>
                    <a:pt x="616723" y="973170"/>
                    <a:pt x="340678" y="858151"/>
                    <a:pt x="199780" y="696166"/>
                  </a:cubicBezTo>
                  <a:close/>
                </a:path>
              </a:pathLst>
            </a:custGeom>
            <a:solidFill>
              <a:schemeClr val="accent6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7672AEED-B80E-4EA0-BF0A-216D5CB08AAE}"/>
                </a:ext>
              </a:extLst>
            </p:cNvPr>
            <p:cNvSpPr/>
            <p:nvPr/>
          </p:nvSpPr>
          <p:spPr>
            <a:xfrm>
              <a:off x="3556494" y="5136253"/>
              <a:ext cx="2310517" cy="2447808"/>
            </a:xfrm>
            <a:custGeom>
              <a:avLst/>
              <a:gdLst>
                <a:gd name="connsiteX0" fmla="*/ 1159982 w 2310517"/>
                <a:gd name="connsiteY0" fmla="*/ 273012 h 2447806"/>
                <a:gd name="connsiteX1" fmla="*/ 544631 w 2310517"/>
                <a:gd name="connsiteY1" fmla="*/ 2717 h 2447806"/>
                <a:gd name="connsiteX2" fmla="*/ 188073 w 2310517"/>
                <a:gd name="connsiteY2" fmla="*/ 152242 h 2447806"/>
                <a:gd name="connsiteX3" fmla="*/ 9793 w 2310517"/>
                <a:gd name="connsiteY3" fmla="*/ 445540 h 2447806"/>
                <a:gd name="connsiteX4" fmla="*/ 50050 w 2310517"/>
                <a:gd name="connsiteY4" fmla="*/ 1037887 h 2447806"/>
                <a:gd name="connsiteX5" fmla="*/ 274337 w 2310517"/>
                <a:gd name="connsiteY5" fmla="*/ 1831517 h 2447806"/>
                <a:gd name="connsiteX6" fmla="*/ 619393 w 2310517"/>
                <a:gd name="connsiteY6" fmla="*/ 2331849 h 2447806"/>
                <a:gd name="connsiteX7" fmla="*/ 941446 w 2310517"/>
                <a:gd name="connsiteY7" fmla="*/ 2446868 h 2447806"/>
                <a:gd name="connsiteX8" fmla="*/ 1280752 w 2310517"/>
                <a:gd name="connsiteY8" fmla="*/ 2354853 h 2447806"/>
                <a:gd name="connsiteX9" fmla="*/ 1769582 w 2310517"/>
                <a:gd name="connsiteY9" fmla="*/ 1894778 h 2447806"/>
                <a:gd name="connsiteX10" fmla="*/ 2160646 w 2310517"/>
                <a:gd name="connsiteY10" fmla="*/ 1204664 h 2447806"/>
                <a:gd name="connsiteX11" fmla="*/ 2310171 w 2310517"/>
                <a:gd name="connsiteY11" fmla="*/ 773344 h 2447806"/>
                <a:gd name="connsiteX12" fmla="*/ 2195152 w 2310517"/>
                <a:gd name="connsiteY12" fmla="*/ 428287 h 2447806"/>
                <a:gd name="connsiteX13" fmla="*/ 1988118 w 2310517"/>
                <a:gd name="connsiteY13" fmla="*/ 215502 h 2447806"/>
                <a:gd name="connsiteX14" fmla="*/ 1758080 w 2310517"/>
                <a:gd name="connsiteY14" fmla="*/ 215502 h 2447806"/>
                <a:gd name="connsiteX15" fmla="*/ 1159982 w 2310517"/>
                <a:gd name="connsiteY15" fmla="*/ 273012 h 2447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10517" h="2447806">
                  <a:moveTo>
                    <a:pt x="1159982" y="273012"/>
                  </a:moveTo>
                  <a:cubicBezTo>
                    <a:pt x="957740" y="237548"/>
                    <a:pt x="706616" y="22845"/>
                    <a:pt x="544631" y="2717"/>
                  </a:cubicBezTo>
                  <a:cubicBezTo>
                    <a:pt x="382646" y="-17411"/>
                    <a:pt x="277213" y="78438"/>
                    <a:pt x="188073" y="152242"/>
                  </a:cubicBezTo>
                  <a:cubicBezTo>
                    <a:pt x="98933" y="226046"/>
                    <a:pt x="32797" y="297933"/>
                    <a:pt x="9793" y="445540"/>
                  </a:cubicBezTo>
                  <a:cubicBezTo>
                    <a:pt x="-13211" y="593147"/>
                    <a:pt x="5959" y="806891"/>
                    <a:pt x="50050" y="1037887"/>
                  </a:cubicBezTo>
                  <a:cubicBezTo>
                    <a:pt x="94141" y="1268883"/>
                    <a:pt x="179446" y="1615857"/>
                    <a:pt x="274337" y="1831517"/>
                  </a:cubicBezTo>
                  <a:cubicBezTo>
                    <a:pt x="369228" y="2047177"/>
                    <a:pt x="508208" y="2229290"/>
                    <a:pt x="619393" y="2331849"/>
                  </a:cubicBezTo>
                  <a:cubicBezTo>
                    <a:pt x="730578" y="2434408"/>
                    <a:pt x="831220" y="2443034"/>
                    <a:pt x="941446" y="2446868"/>
                  </a:cubicBezTo>
                  <a:cubicBezTo>
                    <a:pt x="1051672" y="2450702"/>
                    <a:pt x="1142729" y="2446868"/>
                    <a:pt x="1280752" y="2354853"/>
                  </a:cubicBezTo>
                  <a:cubicBezTo>
                    <a:pt x="1418775" y="2262838"/>
                    <a:pt x="1622933" y="2086476"/>
                    <a:pt x="1769582" y="1894778"/>
                  </a:cubicBezTo>
                  <a:cubicBezTo>
                    <a:pt x="1916231" y="1703080"/>
                    <a:pt x="2070548" y="1391570"/>
                    <a:pt x="2160646" y="1204664"/>
                  </a:cubicBezTo>
                  <a:cubicBezTo>
                    <a:pt x="2250744" y="1017758"/>
                    <a:pt x="2304420" y="902740"/>
                    <a:pt x="2310171" y="773344"/>
                  </a:cubicBezTo>
                  <a:cubicBezTo>
                    <a:pt x="2315922" y="643948"/>
                    <a:pt x="2248827" y="521261"/>
                    <a:pt x="2195152" y="428287"/>
                  </a:cubicBezTo>
                  <a:cubicBezTo>
                    <a:pt x="2141477" y="335313"/>
                    <a:pt x="2060963" y="250966"/>
                    <a:pt x="1988118" y="215502"/>
                  </a:cubicBezTo>
                  <a:cubicBezTo>
                    <a:pt x="1915273" y="180038"/>
                    <a:pt x="1894186" y="204959"/>
                    <a:pt x="1758080" y="215502"/>
                  </a:cubicBezTo>
                  <a:cubicBezTo>
                    <a:pt x="1621974" y="226045"/>
                    <a:pt x="1362224" y="308476"/>
                    <a:pt x="1159982" y="273012"/>
                  </a:cubicBezTo>
                  <a:close/>
                </a:path>
              </a:pathLst>
            </a:cu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111" name="Flowchart: Delay 110">
            <a:extLst>
              <a:ext uri="{FF2B5EF4-FFF2-40B4-BE49-F238E27FC236}">
                <a16:creationId xmlns:a16="http://schemas.microsoft.com/office/drawing/2014/main" id="{3F722ADF-1BC6-4E1F-92B7-7E701498E92A}"/>
              </a:ext>
            </a:extLst>
          </p:cNvPr>
          <p:cNvSpPr/>
          <p:nvPr/>
        </p:nvSpPr>
        <p:spPr>
          <a:xfrm rot="5400000">
            <a:off x="7179955" y="2520634"/>
            <a:ext cx="197900" cy="1579274"/>
          </a:xfrm>
          <a:prstGeom prst="flowChartDelay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2EA098C-93B8-4610-B8EE-2841E0B02793}"/>
              </a:ext>
            </a:extLst>
          </p:cNvPr>
          <p:cNvCxnSpPr>
            <a:cxnSpLocks/>
          </p:cNvCxnSpPr>
          <p:nvPr/>
        </p:nvCxnSpPr>
        <p:spPr>
          <a:xfrm flipV="1">
            <a:off x="6623757" y="1927863"/>
            <a:ext cx="655152" cy="1299832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BCEDB764-C50C-4D7D-9FE7-0D7B9915AEAC}"/>
              </a:ext>
            </a:extLst>
          </p:cNvPr>
          <p:cNvCxnSpPr>
            <a:cxnSpLocks/>
          </p:cNvCxnSpPr>
          <p:nvPr/>
        </p:nvCxnSpPr>
        <p:spPr>
          <a:xfrm flipH="1" flipV="1">
            <a:off x="7278906" y="1923746"/>
            <a:ext cx="655152" cy="1299832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Rectangle: Top Corners Rounded 113">
            <a:extLst>
              <a:ext uri="{FF2B5EF4-FFF2-40B4-BE49-F238E27FC236}">
                <a16:creationId xmlns:a16="http://schemas.microsoft.com/office/drawing/2014/main" id="{265043BE-C520-4D67-98D5-9C0BAEE67BD6}"/>
              </a:ext>
            </a:extLst>
          </p:cNvPr>
          <p:cNvSpPr/>
          <p:nvPr/>
        </p:nvSpPr>
        <p:spPr>
          <a:xfrm>
            <a:off x="8424614" y="3802492"/>
            <a:ext cx="961008" cy="262739"/>
          </a:xfrm>
          <a:prstGeom prst="round2Same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Rectangle: Top Corners Rounded 114">
            <a:extLst>
              <a:ext uri="{FF2B5EF4-FFF2-40B4-BE49-F238E27FC236}">
                <a16:creationId xmlns:a16="http://schemas.microsoft.com/office/drawing/2014/main" id="{5006F78E-8614-4152-9688-3927E1718EA4}"/>
              </a:ext>
            </a:extLst>
          </p:cNvPr>
          <p:cNvSpPr/>
          <p:nvPr/>
        </p:nvSpPr>
        <p:spPr>
          <a:xfrm>
            <a:off x="8835066" y="1792982"/>
            <a:ext cx="140106" cy="2036236"/>
          </a:xfrm>
          <a:prstGeom prst="round2Same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9CDC53A7-0D9F-430F-8F17-9F8FA4E26729}"/>
              </a:ext>
            </a:extLst>
          </p:cNvPr>
          <p:cNvSpPr/>
          <p:nvPr/>
        </p:nvSpPr>
        <p:spPr>
          <a:xfrm>
            <a:off x="7230974" y="1886349"/>
            <a:ext cx="3363530" cy="83419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7" name="Flowchart: Delay 116">
            <a:extLst>
              <a:ext uri="{FF2B5EF4-FFF2-40B4-BE49-F238E27FC236}">
                <a16:creationId xmlns:a16="http://schemas.microsoft.com/office/drawing/2014/main" id="{08BD25D7-6805-45EF-869F-3DC5A3F113A4}"/>
              </a:ext>
            </a:extLst>
          </p:cNvPr>
          <p:cNvSpPr/>
          <p:nvPr/>
        </p:nvSpPr>
        <p:spPr>
          <a:xfrm rot="5400000">
            <a:off x="10430458" y="2520637"/>
            <a:ext cx="197900" cy="1579274"/>
          </a:xfrm>
          <a:prstGeom prst="flowChartDelay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18" name="Straight Connector 117">
            <a:extLst>
              <a:ext uri="{FF2B5EF4-FFF2-40B4-BE49-F238E27FC236}">
                <a16:creationId xmlns:a16="http://schemas.microsoft.com/office/drawing/2014/main" id="{F92D8F20-4CEE-4D9F-AAA3-201ACFBD60B3}"/>
              </a:ext>
            </a:extLst>
          </p:cNvPr>
          <p:cNvCxnSpPr>
            <a:cxnSpLocks/>
          </p:cNvCxnSpPr>
          <p:nvPr/>
        </p:nvCxnSpPr>
        <p:spPr>
          <a:xfrm flipV="1">
            <a:off x="9874258" y="1930239"/>
            <a:ext cx="655152" cy="1299832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Straight Connector 118">
            <a:extLst>
              <a:ext uri="{FF2B5EF4-FFF2-40B4-BE49-F238E27FC236}">
                <a16:creationId xmlns:a16="http://schemas.microsoft.com/office/drawing/2014/main" id="{E952A163-430F-4BD0-8BBD-973C4CB752FE}"/>
              </a:ext>
            </a:extLst>
          </p:cNvPr>
          <p:cNvCxnSpPr>
            <a:cxnSpLocks/>
          </p:cNvCxnSpPr>
          <p:nvPr/>
        </p:nvCxnSpPr>
        <p:spPr>
          <a:xfrm flipH="1" flipV="1">
            <a:off x="10529408" y="1926120"/>
            <a:ext cx="655152" cy="1299832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289FC91-F9F7-47E4-8709-9E571462E648}"/>
              </a:ext>
            </a:extLst>
          </p:cNvPr>
          <p:cNvGrpSpPr/>
          <p:nvPr/>
        </p:nvGrpSpPr>
        <p:grpSpPr>
          <a:xfrm>
            <a:off x="1244759" y="2718191"/>
            <a:ext cx="346787" cy="522314"/>
            <a:chOff x="1590471" y="4323184"/>
            <a:chExt cx="1093170" cy="1531271"/>
          </a:xfrm>
        </p:grpSpPr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AD5DD2C8-0085-4B13-BD8E-2B3756368B17}"/>
                </a:ext>
              </a:extLst>
            </p:cNvPr>
            <p:cNvSpPr/>
            <p:nvPr/>
          </p:nvSpPr>
          <p:spPr>
            <a:xfrm>
              <a:off x="1590471" y="4932391"/>
              <a:ext cx="1093170" cy="922064"/>
            </a:xfrm>
            <a:custGeom>
              <a:avLst/>
              <a:gdLst>
                <a:gd name="connsiteX0" fmla="*/ 549349 w 1093170"/>
                <a:gd name="connsiteY0" fmla="*/ 43936 h 922064"/>
                <a:gd name="connsiteX1" fmla="*/ 804386 w 1093170"/>
                <a:gd name="connsiteY1" fmla="*/ 393 h 922064"/>
                <a:gd name="connsiteX2" fmla="*/ 990998 w 1093170"/>
                <a:gd name="connsiteY2" fmla="*/ 75038 h 922064"/>
                <a:gd name="connsiteX3" fmla="*/ 1090525 w 1093170"/>
                <a:gd name="connsiteY3" fmla="*/ 305193 h 922064"/>
                <a:gd name="connsiteX4" fmla="*/ 1046982 w 1093170"/>
                <a:gd name="connsiteY4" fmla="*/ 628654 h 922064"/>
                <a:gd name="connsiteX5" fmla="*/ 866590 w 1093170"/>
                <a:gd name="connsiteY5" fmla="*/ 833927 h 922064"/>
                <a:gd name="connsiteX6" fmla="*/ 661317 w 1093170"/>
                <a:gd name="connsiteY6" fmla="*/ 908572 h 922064"/>
                <a:gd name="connsiteX7" fmla="*/ 418721 w 1093170"/>
                <a:gd name="connsiteY7" fmla="*/ 908572 h 922064"/>
                <a:gd name="connsiteX8" fmla="*/ 163684 w 1093170"/>
                <a:gd name="connsiteY8" fmla="*/ 771723 h 922064"/>
                <a:gd name="connsiteX9" fmla="*/ 8174 w 1093170"/>
                <a:gd name="connsiteY9" fmla="*/ 473144 h 922064"/>
                <a:gd name="connsiteX10" fmla="*/ 39276 w 1093170"/>
                <a:gd name="connsiteY10" fmla="*/ 174564 h 922064"/>
                <a:gd name="connsiteX11" fmla="*/ 188566 w 1093170"/>
                <a:gd name="connsiteY11" fmla="*/ 19054 h 922064"/>
                <a:gd name="connsiteX12" fmla="*/ 424941 w 1093170"/>
                <a:gd name="connsiteY12" fmla="*/ 6613 h 922064"/>
                <a:gd name="connsiteX13" fmla="*/ 549349 w 1093170"/>
                <a:gd name="connsiteY13" fmla="*/ 43936 h 92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3170" h="922064">
                  <a:moveTo>
                    <a:pt x="549349" y="43936"/>
                  </a:moveTo>
                  <a:cubicBezTo>
                    <a:pt x="612590" y="42899"/>
                    <a:pt x="730778" y="-4791"/>
                    <a:pt x="804386" y="393"/>
                  </a:cubicBezTo>
                  <a:cubicBezTo>
                    <a:pt x="877994" y="5577"/>
                    <a:pt x="943308" y="24238"/>
                    <a:pt x="990998" y="75038"/>
                  </a:cubicBezTo>
                  <a:cubicBezTo>
                    <a:pt x="1038688" y="125838"/>
                    <a:pt x="1081194" y="212924"/>
                    <a:pt x="1090525" y="305193"/>
                  </a:cubicBezTo>
                  <a:cubicBezTo>
                    <a:pt x="1099856" y="397462"/>
                    <a:pt x="1084304" y="540532"/>
                    <a:pt x="1046982" y="628654"/>
                  </a:cubicBezTo>
                  <a:cubicBezTo>
                    <a:pt x="1009660" y="716776"/>
                    <a:pt x="930867" y="787274"/>
                    <a:pt x="866590" y="833927"/>
                  </a:cubicBezTo>
                  <a:cubicBezTo>
                    <a:pt x="802313" y="880580"/>
                    <a:pt x="735962" y="896131"/>
                    <a:pt x="661317" y="908572"/>
                  </a:cubicBezTo>
                  <a:cubicBezTo>
                    <a:pt x="586672" y="921013"/>
                    <a:pt x="501660" y="931380"/>
                    <a:pt x="418721" y="908572"/>
                  </a:cubicBezTo>
                  <a:cubicBezTo>
                    <a:pt x="335782" y="885764"/>
                    <a:pt x="232108" y="844294"/>
                    <a:pt x="163684" y="771723"/>
                  </a:cubicBezTo>
                  <a:cubicBezTo>
                    <a:pt x="95259" y="699152"/>
                    <a:pt x="28909" y="572670"/>
                    <a:pt x="8174" y="473144"/>
                  </a:cubicBezTo>
                  <a:cubicBezTo>
                    <a:pt x="-12561" y="373618"/>
                    <a:pt x="9211" y="250246"/>
                    <a:pt x="39276" y="174564"/>
                  </a:cubicBezTo>
                  <a:cubicBezTo>
                    <a:pt x="69341" y="98882"/>
                    <a:pt x="124289" y="47046"/>
                    <a:pt x="188566" y="19054"/>
                  </a:cubicBezTo>
                  <a:cubicBezTo>
                    <a:pt x="252843" y="-8938"/>
                    <a:pt x="362737" y="2466"/>
                    <a:pt x="424941" y="6613"/>
                  </a:cubicBezTo>
                  <a:cubicBezTo>
                    <a:pt x="487145" y="10760"/>
                    <a:pt x="486108" y="44973"/>
                    <a:pt x="549349" y="43936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E73870C3-44F9-4765-8A84-9BAA45E2B934}"/>
                </a:ext>
              </a:extLst>
            </p:cNvPr>
            <p:cNvSpPr/>
            <p:nvPr/>
          </p:nvSpPr>
          <p:spPr>
            <a:xfrm>
              <a:off x="2139820" y="4323184"/>
              <a:ext cx="58489" cy="646922"/>
            </a:xfrm>
            <a:custGeom>
              <a:avLst/>
              <a:gdLst>
                <a:gd name="connsiteX0" fmla="*/ 0 w 58489"/>
                <a:gd name="connsiteY0" fmla="*/ 646922 h 646922"/>
                <a:gd name="connsiteX1" fmla="*/ 55984 w 58489"/>
                <a:gd name="connsiteY1" fmla="*/ 273698 h 646922"/>
                <a:gd name="connsiteX2" fmla="*/ 43543 w 58489"/>
                <a:gd name="connsiteY2" fmla="*/ 0 h 64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489" h="646922">
                  <a:moveTo>
                    <a:pt x="0" y="646922"/>
                  </a:moveTo>
                  <a:cubicBezTo>
                    <a:pt x="24363" y="514220"/>
                    <a:pt x="48727" y="381518"/>
                    <a:pt x="55984" y="273698"/>
                  </a:cubicBezTo>
                  <a:cubicBezTo>
                    <a:pt x="63241" y="165878"/>
                    <a:pt x="53392" y="82939"/>
                    <a:pt x="43543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006329FB-8005-42E0-ADA4-C5B3CD16670A}"/>
              </a:ext>
            </a:extLst>
          </p:cNvPr>
          <p:cNvGrpSpPr/>
          <p:nvPr/>
        </p:nvGrpSpPr>
        <p:grpSpPr>
          <a:xfrm>
            <a:off x="626591" y="1810173"/>
            <a:ext cx="4829778" cy="2272249"/>
            <a:chOff x="1024869" y="2013458"/>
            <a:chExt cx="2160000" cy="1080000"/>
          </a:xfrm>
        </p:grpSpPr>
        <p:sp>
          <p:nvSpPr>
            <p:cNvPr id="87" name="Flowchart: Delay 86">
              <a:extLst>
                <a:ext uri="{FF2B5EF4-FFF2-40B4-BE49-F238E27FC236}">
                  <a16:creationId xmlns:a16="http://schemas.microsoft.com/office/drawing/2014/main" id="{A3B9219B-C740-4BD5-A3B9-FF750976F843}"/>
                </a:ext>
              </a:extLst>
            </p:cNvPr>
            <p:cNvSpPr/>
            <p:nvPr/>
          </p:nvSpPr>
          <p:spPr>
            <a:xfrm rot="5400000">
              <a:off x="1330984" y="2381480"/>
              <a:ext cx="94062" cy="706292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3D511300-50CB-4272-8F7F-8C28FCA34B4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5016" y="2077567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D66C869E-45AD-4A55-AC51-77C1D146B57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378016" y="2075610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Rectangle: Top Corners Rounded 130">
              <a:extLst>
                <a:ext uri="{FF2B5EF4-FFF2-40B4-BE49-F238E27FC236}">
                  <a16:creationId xmlns:a16="http://schemas.microsoft.com/office/drawing/2014/main" id="{90E14A14-5B63-45C9-BCEC-356AE34E3111}"/>
                </a:ext>
              </a:extLst>
            </p:cNvPr>
            <p:cNvSpPr/>
            <p:nvPr/>
          </p:nvSpPr>
          <p:spPr>
            <a:xfrm>
              <a:off x="1890405" y="2968578"/>
              <a:ext cx="429787" cy="124880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" name="Rectangle: Top Corners Rounded 131">
              <a:extLst>
                <a:ext uri="{FF2B5EF4-FFF2-40B4-BE49-F238E27FC236}">
                  <a16:creationId xmlns:a16="http://schemas.microsoft.com/office/drawing/2014/main" id="{A2D40E7B-7BB6-4941-AADF-9F3E7FE54EA6}"/>
                </a:ext>
              </a:extLst>
            </p:cNvPr>
            <p:cNvSpPr/>
            <p:nvPr/>
          </p:nvSpPr>
          <p:spPr>
            <a:xfrm>
              <a:off x="2073970" y="2013458"/>
              <a:ext cx="62659" cy="967823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9F68F5E5-A6D8-4B7B-B403-429ACB1CB78F}"/>
                </a:ext>
              </a:extLst>
            </p:cNvPr>
            <p:cNvSpPr/>
            <p:nvPr/>
          </p:nvSpPr>
          <p:spPr>
            <a:xfrm>
              <a:off x="1356579" y="2041769"/>
              <a:ext cx="1504256" cy="39649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4" name="Flowchart: Delay 133">
              <a:extLst>
                <a:ext uri="{FF2B5EF4-FFF2-40B4-BE49-F238E27FC236}">
                  <a16:creationId xmlns:a16="http://schemas.microsoft.com/office/drawing/2014/main" id="{EE12D700-1434-4E71-B70D-1B08AEBE33C3}"/>
                </a:ext>
              </a:extLst>
            </p:cNvPr>
            <p:cNvSpPr/>
            <p:nvPr/>
          </p:nvSpPr>
          <p:spPr>
            <a:xfrm rot="5400000">
              <a:off x="2784692" y="2381481"/>
              <a:ext cx="94062" cy="706292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3A47C752-7F04-46DF-8E6A-464A2BD50D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8723" y="2078696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614A5237-83CE-4DA9-ACD7-43E319367E8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831723" y="2076739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0" name="Table 6">
            <a:extLst>
              <a:ext uri="{FF2B5EF4-FFF2-40B4-BE49-F238E27FC236}">
                <a16:creationId xmlns:a16="http://schemas.microsoft.com/office/drawing/2014/main" id="{07D9A639-2F77-4297-89C3-85AF31260255}"/>
              </a:ext>
            </a:extLst>
          </p:cNvPr>
          <p:cNvGraphicFramePr>
            <a:graphicFrameLocks noGrp="1"/>
          </p:cNvGraphicFramePr>
          <p:nvPr/>
        </p:nvGraphicFramePr>
        <p:xfrm>
          <a:off x="554421" y="4631428"/>
          <a:ext cx="4982992" cy="14980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91496">
                  <a:extLst>
                    <a:ext uri="{9D8B030D-6E8A-4147-A177-3AD203B41FA5}">
                      <a16:colId xmlns:a16="http://schemas.microsoft.com/office/drawing/2014/main" val="3563071847"/>
                    </a:ext>
                  </a:extLst>
                </a:gridCol>
                <a:gridCol w="2491496">
                  <a:extLst>
                    <a:ext uri="{9D8B030D-6E8A-4147-A177-3AD203B41FA5}">
                      <a16:colId xmlns:a16="http://schemas.microsoft.com/office/drawing/2014/main" val="4155930407"/>
                    </a:ext>
                  </a:extLst>
                </a:gridCol>
              </a:tblGrid>
              <a:tr h="749023">
                <a:tc gridSpan="2"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Cherry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1433420"/>
                  </a:ext>
                </a:extLst>
              </a:tr>
              <a:tr h="749023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Grape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Grape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2840408"/>
                  </a:ext>
                </a:extLst>
              </a:tr>
            </a:tbl>
          </a:graphicData>
        </a:graphic>
      </p:graphicFrame>
      <p:sp>
        <p:nvSpPr>
          <p:cNvPr id="51" name="Rectangle 50">
            <a:extLst>
              <a:ext uri="{FF2B5EF4-FFF2-40B4-BE49-F238E27FC236}">
                <a16:creationId xmlns:a16="http://schemas.microsoft.com/office/drawing/2014/main" id="{8CB9C8A7-CB32-4A25-85AE-F9C89E1F12C8}"/>
              </a:ext>
            </a:extLst>
          </p:cNvPr>
          <p:cNvSpPr/>
          <p:nvPr/>
        </p:nvSpPr>
        <p:spPr>
          <a:xfrm>
            <a:off x="820168" y="6782653"/>
            <a:ext cx="4441793" cy="11926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</a:pP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1 cherry = 2 grapes</a:t>
            </a:r>
          </a:p>
          <a:p>
            <a:pPr algn="ctr">
              <a:spcAft>
                <a:spcPts val="900"/>
              </a:spcAft>
            </a:pPr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3 cherries = 6 grapes</a:t>
            </a:r>
            <a:endParaRPr lang="en-GB" sz="3200" b="1" dirty="0">
              <a:solidFill>
                <a:srgbClr val="00B050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65" name="Table 6">
            <a:extLst>
              <a:ext uri="{FF2B5EF4-FFF2-40B4-BE49-F238E27FC236}">
                <a16:creationId xmlns:a16="http://schemas.microsoft.com/office/drawing/2014/main" id="{B6F8FF9F-8EC1-4077-9886-44C41158DE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795141"/>
              </p:ext>
            </p:extLst>
          </p:nvPr>
        </p:nvGraphicFramePr>
        <p:xfrm>
          <a:off x="6486070" y="4631428"/>
          <a:ext cx="4982992" cy="14980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0499">
                  <a:extLst>
                    <a:ext uri="{9D8B030D-6E8A-4147-A177-3AD203B41FA5}">
                      <a16:colId xmlns:a16="http://schemas.microsoft.com/office/drawing/2014/main" val="3563071847"/>
                    </a:ext>
                  </a:extLst>
                </a:gridCol>
                <a:gridCol w="830498">
                  <a:extLst>
                    <a:ext uri="{9D8B030D-6E8A-4147-A177-3AD203B41FA5}">
                      <a16:colId xmlns:a16="http://schemas.microsoft.com/office/drawing/2014/main" val="2702766772"/>
                    </a:ext>
                  </a:extLst>
                </a:gridCol>
                <a:gridCol w="830499">
                  <a:extLst>
                    <a:ext uri="{9D8B030D-6E8A-4147-A177-3AD203B41FA5}">
                      <a16:colId xmlns:a16="http://schemas.microsoft.com/office/drawing/2014/main" val="1898314371"/>
                    </a:ext>
                  </a:extLst>
                </a:gridCol>
                <a:gridCol w="830499">
                  <a:extLst>
                    <a:ext uri="{9D8B030D-6E8A-4147-A177-3AD203B41FA5}">
                      <a16:colId xmlns:a16="http://schemas.microsoft.com/office/drawing/2014/main" val="28810030"/>
                    </a:ext>
                  </a:extLst>
                </a:gridCol>
                <a:gridCol w="830498">
                  <a:extLst>
                    <a:ext uri="{9D8B030D-6E8A-4147-A177-3AD203B41FA5}">
                      <a16:colId xmlns:a16="http://schemas.microsoft.com/office/drawing/2014/main" val="1181642530"/>
                    </a:ext>
                  </a:extLst>
                </a:gridCol>
                <a:gridCol w="830499">
                  <a:extLst>
                    <a:ext uri="{9D8B030D-6E8A-4147-A177-3AD203B41FA5}">
                      <a16:colId xmlns:a16="http://schemas.microsoft.com/office/drawing/2014/main" val="2978899284"/>
                    </a:ext>
                  </a:extLst>
                </a:gridCol>
              </a:tblGrid>
              <a:tr h="749023">
                <a:tc gridSpan="3"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Strawberry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Strawberry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11433420"/>
                  </a:ext>
                </a:extLst>
              </a:tr>
              <a:tr h="749023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2840408"/>
                  </a:ext>
                </a:extLst>
              </a:tr>
            </a:tbl>
          </a:graphicData>
        </a:graphic>
      </p:graphicFrame>
      <p:sp>
        <p:nvSpPr>
          <p:cNvPr id="66" name="Rectangle 65">
            <a:extLst>
              <a:ext uri="{FF2B5EF4-FFF2-40B4-BE49-F238E27FC236}">
                <a16:creationId xmlns:a16="http://schemas.microsoft.com/office/drawing/2014/main" id="{0DB74F34-C4DB-4C71-9813-01B8566DC029}"/>
              </a:ext>
            </a:extLst>
          </p:cNvPr>
          <p:cNvSpPr/>
          <p:nvPr/>
        </p:nvSpPr>
        <p:spPr>
          <a:xfrm>
            <a:off x="6418225" y="6781157"/>
            <a:ext cx="5113899" cy="119263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spcAft>
                <a:spcPts val="900"/>
              </a:spcAft>
            </a:pPr>
            <a:r>
              <a:rPr lang="en-GB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 strawberry = 3 grapes</a:t>
            </a:r>
          </a:p>
          <a:p>
            <a:pPr lvl="0" algn="ctr">
              <a:spcAft>
                <a:spcPts val="900"/>
              </a:spcAft>
            </a:pP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2 strawberries = 6 grapes</a:t>
            </a:r>
            <a:endParaRPr lang="en-GB" sz="3200" dirty="0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7723727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Oval 67">
            <a:extLst>
              <a:ext uri="{FF2B5EF4-FFF2-40B4-BE49-F238E27FC236}">
                <a16:creationId xmlns:a16="http://schemas.microsoft.com/office/drawing/2014/main" id="{5BC9ADB2-EB46-4268-90C1-59D8B4DD24F9}"/>
              </a:ext>
            </a:extLst>
          </p:cNvPr>
          <p:cNvSpPr/>
          <p:nvPr/>
        </p:nvSpPr>
        <p:spPr>
          <a:xfrm rot="4481757">
            <a:off x="10421177" y="2963871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2D66916E-A8E1-403B-98EE-71F03F8926C8}"/>
              </a:ext>
            </a:extLst>
          </p:cNvPr>
          <p:cNvSpPr/>
          <p:nvPr/>
        </p:nvSpPr>
        <p:spPr>
          <a:xfrm rot="4481757">
            <a:off x="10045766" y="2969957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27B1B375-E9EE-4547-8917-C4397FD754AA}"/>
              </a:ext>
            </a:extLst>
          </p:cNvPr>
          <p:cNvSpPr/>
          <p:nvPr/>
        </p:nvSpPr>
        <p:spPr>
          <a:xfrm rot="4481757">
            <a:off x="10787281" y="2963872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19870270-CC92-47AF-A1CC-BE754B106F88}"/>
              </a:ext>
            </a:extLst>
          </p:cNvPr>
          <p:cNvSpPr/>
          <p:nvPr/>
        </p:nvSpPr>
        <p:spPr>
          <a:xfrm rot="4481757">
            <a:off x="10499830" y="2513897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E0F34377-B476-44E6-B72D-E38406D8DE55}"/>
              </a:ext>
            </a:extLst>
          </p:cNvPr>
          <p:cNvSpPr/>
          <p:nvPr/>
        </p:nvSpPr>
        <p:spPr>
          <a:xfrm rot="4481757">
            <a:off x="10265672" y="2738886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Oval 84">
            <a:extLst>
              <a:ext uri="{FF2B5EF4-FFF2-40B4-BE49-F238E27FC236}">
                <a16:creationId xmlns:a16="http://schemas.microsoft.com/office/drawing/2014/main" id="{BD24B93C-5EB8-40DD-9BE0-7F4A25673B81}"/>
              </a:ext>
            </a:extLst>
          </p:cNvPr>
          <p:cNvSpPr/>
          <p:nvPr/>
        </p:nvSpPr>
        <p:spPr>
          <a:xfrm rot="4481757">
            <a:off x="10636197" y="2738885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E66700EC-542C-4DC3-9AA8-1847351900E1}"/>
              </a:ext>
            </a:extLst>
          </p:cNvPr>
          <p:cNvGrpSpPr/>
          <p:nvPr/>
        </p:nvGrpSpPr>
        <p:grpSpPr>
          <a:xfrm>
            <a:off x="1681445" y="2720821"/>
            <a:ext cx="346787" cy="522314"/>
            <a:chOff x="1590471" y="4323184"/>
            <a:chExt cx="1093170" cy="1531271"/>
          </a:xfrm>
        </p:grpSpPr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9851F8B-BA9A-40D7-B58F-07DAFE1FE9F4}"/>
                </a:ext>
              </a:extLst>
            </p:cNvPr>
            <p:cNvSpPr/>
            <p:nvPr/>
          </p:nvSpPr>
          <p:spPr>
            <a:xfrm>
              <a:off x="1590471" y="4932391"/>
              <a:ext cx="1093170" cy="922064"/>
            </a:xfrm>
            <a:custGeom>
              <a:avLst/>
              <a:gdLst>
                <a:gd name="connsiteX0" fmla="*/ 549349 w 1093170"/>
                <a:gd name="connsiteY0" fmla="*/ 43936 h 922064"/>
                <a:gd name="connsiteX1" fmla="*/ 804386 w 1093170"/>
                <a:gd name="connsiteY1" fmla="*/ 393 h 922064"/>
                <a:gd name="connsiteX2" fmla="*/ 990998 w 1093170"/>
                <a:gd name="connsiteY2" fmla="*/ 75038 h 922064"/>
                <a:gd name="connsiteX3" fmla="*/ 1090525 w 1093170"/>
                <a:gd name="connsiteY3" fmla="*/ 305193 h 922064"/>
                <a:gd name="connsiteX4" fmla="*/ 1046982 w 1093170"/>
                <a:gd name="connsiteY4" fmla="*/ 628654 h 922064"/>
                <a:gd name="connsiteX5" fmla="*/ 866590 w 1093170"/>
                <a:gd name="connsiteY5" fmla="*/ 833927 h 922064"/>
                <a:gd name="connsiteX6" fmla="*/ 661317 w 1093170"/>
                <a:gd name="connsiteY6" fmla="*/ 908572 h 922064"/>
                <a:gd name="connsiteX7" fmla="*/ 418721 w 1093170"/>
                <a:gd name="connsiteY7" fmla="*/ 908572 h 922064"/>
                <a:gd name="connsiteX8" fmla="*/ 163684 w 1093170"/>
                <a:gd name="connsiteY8" fmla="*/ 771723 h 922064"/>
                <a:gd name="connsiteX9" fmla="*/ 8174 w 1093170"/>
                <a:gd name="connsiteY9" fmla="*/ 473144 h 922064"/>
                <a:gd name="connsiteX10" fmla="*/ 39276 w 1093170"/>
                <a:gd name="connsiteY10" fmla="*/ 174564 h 922064"/>
                <a:gd name="connsiteX11" fmla="*/ 188566 w 1093170"/>
                <a:gd name="connsiteY11" fmla="*/ 19054 h 922064"/>
                <a:gd name="connsiteX12" fmla="*/ 424941 w 1093170"/>
                <a:gd name="connsiteY12" fmla="*/ 6613 h 922064"/>
                <a:gd name="connsiteX13" fmla="*/ 549349 w 1093170"/>
                <a:gd name="connsiteY13" fmla="*/ 43936 h 92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3170" h="922064">
                  <a:moveTo>
                    <a:pt x="549349" y="43936"/>
                  </a:moveTo>
                  <a:cubicBezTo>
                    <a:pt x="612590" y="42899"/>
                    <a:pt x="730778" y="-4791"/>
                    <a:pt x="804386" y="393"/>
                  </a:cubicBezTo>
                  <a:cubicBezTo>
                    <a:pt x="877994" y="5577"/>
                    <a:pt x="943308" y="24238"/>
                    <a:pt x="990998" y="75038"/>
                  </a:cubicBezTo>
                  <a:cubicBezTo>
                    <a:pt x="1038688" y="125838"/>
                    <a:pt x="1081194" y="212924"/>
                    <a:pt x="1090525" y="305193"/>
                  </a:cubicBezTo>
                  <a:cubicBezTo>
                    <a:pt x="1099856" y="397462"/>
                    <a:pt x="1084304" y="540532"/>
                    <a:pt x="1046982" y="628654"/>
                  </a:cubicBezTo>
                  <a:cubicBezTo>
                    <a:pt x="1009660" y="716776"/>
                    <a:pt x="930867" y="787274"/>
                    <a:pt x="866590" y="833927"/>
                  </a:cubicBezTo>
                  <a:cubicBezTo>
                    <a:pt x="802313" y="880580"/>
                    <a:pt x="735962" y="896131"/>
                    <a:pt x="661317" y="908572"/>
                  </a:cubicBezTo>
                  <a:cubicBezTo>
                    <a:pt x="586672" y="921013"/>
                    <a:pt x="501660" y="931380"/>
                    <a:pt x="418721" y="908572"/>
                  </a:cubicBezTo>
                  <a:cubicBezTo>
                    <a:pt x="335782" y="885764"/>
                    <a:pt x="232108" y="844294"/>
                    <a:pt x="163684" y="771723"/>
                  </a:cubicBezTo>
                  <a:cubicBezTo>
                    <a:pt x="95259" y="699152"/>
                    <a:pt x="28909" y="572670"/>
                    <a:pt x="8174" y="473144"/>
                  </a:cubicBezTo>
                  <a:cubicBezTo>
                    <a:pt x="-12561" y="373618"/>
                    <a:pt x="9211" y="250246"/>
                    <a:pt x="39276" y="174564"/>
                  </a:cubicBezTo>
                  <a:cubicBezTo>
                    <a:pt x="69341" y="98882"/>
                    <a:pt x="124289" y="47046"/>
                    <a:pt x="188566" y="19054"/>
                  </a:cubicBezTo>
                  <a:cubicBezTo>
                    <a:pt x="252843" y="-8938"/>
                    <a:pt x="362737" y="2466"/>
                    <a:pt x="424941" y="6613"/>
                  </a:cubicBezTo>
                  <a:cubicBezTo>
                    <a:pt x="487145" y="10760"/>
                    <a:pt x="486108" y="44973"/>
                    <a:pt x="549349" y="43936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BD1CF9E5-F531-4D13-A1DE-E7A784B57DDC}"/>
                </a:ext>
              </a:extLst>
            </p:cNvPr>
            <p:cNvSpPr/>
            <p:nvPr/>
          </p:nvSpPr>
          <p:spPr>
            <a:xfrm>
              <a:off x="2139820" y="4323184"/>
              <a:ext cx="58489" cy="646922"/>
            </a:xfrm>
            <a:custGeom>
              <a:avLst/>
              <a:gdLst>
                <a:gd name="connsiteX0" fmla="*/ 0 w 58489"/>
                <a:gd name="connsiteY0" fmla="*/ 646922 h 646922"/>
                <a:gd name="connsiteX1" fmla="*/ 55984 w 58489"/>
                <a:gd name="connsiteY1" fmla="*/ 273698 h 646922"/>
                <a:gd name="connsiteX2" fmla="*/ 43543 w 58489"/>
                <a:gd name="connsiteY2" fmla="*/ 0 h 64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489" h="646922">
                  <a:moveTo>
                    <a:pt x="0" y="646922"/>
                  </a:moveTo>
                  <a:cubicBezTo>
                    <a:pt x="24363" y="514220"/>
                    <a:pt x="48727" y="381518"/>
                    <a:pt x="55984" y="273698"/>
                  </a:cubicBezTo>
                  <a:cubicBezTo>
                    <a:pt x="63241" y="165878"/>
                    <a:pt x="53392" y="82939"/>
                    <a:pt x="43543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121B868D-F057-465B-A497-52FB97A2DE04}"/>
              </a:ext>
            </a:extLst>
          </p:cNvPr>
          <p:cNvGrpSpPr/>
          <p:nvPr/>
        </p:nvGrpSpPr>
        <p:grpSpPr>
          <a:xfrm>
            <a:off x="812440" y="2718191"/>
            <a:ext cx="346787" cy="522314"/>
            <a:chOff x="1590471" y="4323184"/>
            <a:chExt cx="1093170" cy="1531271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7E5DFEBC-C184-4A68-A68F-FF757F96576C}"/>
                </a:ext>
              </a:extLst>
            </p:cNvPr>
            <p:cNvSpPr/>
            <p:nvPr/>
          </p:nvSpPr>
          <p:spPr>
            <a:xfrm>
              <a:off x="1590471" y="4932391"/>
              <a:ext cx="1093170" cy="922064"/>
            </a:xfrm>
            <a:custGeom>
              <a:avLst/>
              <a:gdLst>
                <a:gd name="connsiteX0" fmla="*/ 549349 w 1093170"/>
                <a:gd name="connsiteY0" fmla="*/ 43936 h 922064"/>
                <a:gd name="connsiteX1" fmla="*/ 804386 w 1093170"/>
                <a:gd name="connsiteY1" fmla="*/ 393 h 922064"/>
                <a:gd name="connsiteX2" fmla="*/ 990998 w 1093170"/>
                <a:gd name="connsiteY2" fmla="*/ 75038 h 922064"/>
                <a:gd name="connsiteX3" fmla="*/ 1090525 w 1093170"/>
                <a:gd name="connsiteY3" fmla="*/ 305193 h 922064"/>
                <a:gd name="connsiteX4" fmla="*/ 1046982 w 1093170"/>
                <a:gd name="connsiteY4" fmla="*/ 628654 h 922064"/>
                <a:gd name="connsiteX5" fmla="*/ 866590 w 1093170"/>
                <a:gd name="connsiteY5" fmla="*/ 833927 h 922064"/>
                <a:gd name="connsiteX6" fmla="*/ 661317 w 1093170"/>
                <a:gd name="connsiteY6" fmla="*/ 908572 h 922064"/>
                <a:gd name="connsiteX7" fmla="*/ 418721 w 1093170"/>
                <a:gd name="connsiteY7" fmla="*/ 908572 h 922064"/>
                <a:gd name="connsiteX8" fmla="*/ 163684 w 1093170"/>
                <a:gd name="connsiteY8" fmla="*/ 771723 h 922064"/>
                <a:gd name="connsiteX9" fmla="*/ 8174 w 1093170"/>
                <a:gd name="connsiteY9" fmla="*/ 473144 h 922064"/>
                <a:gd name="connsiteX10" fmla="*/ 39276 w 1093170"/>
                <a:gd name="connsiteY10" fmla="*/ 174564 h 922064"/>
                <a:gd name="connsiteX11" fmla="*/ 188566 w 1093170"/>
                <a:gd name="connsiteY11" fmla="*/ 19054 h 922064"/>
                <a:gd name="connsiteX12" fmla="*/ 424941 w 1093170"/>
                <a:gd name="connsiteY12" fmla="*/ 6613 h 922064"/>
                <a:gd name="connsiteX13" fmla="*/ 549349 w 1093170"/>
                <a:gd name="connsiteY13" fmla="*/ 43936 h 92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3170" h="922064">
                  <a:moveTo>
                    <a:pt x="549349" y="43936"/>
                  </a:moveTo>
                  <a:cubicBezTo>
                    <a:pt x="612590" y="42899"/>
                    <a:pt x="730778" y="-4791"/>
                    <a:pt x="804386" y="393"/>
                  </a:cubicBezTo>
                  <a:cubicBezTo>
                    <a:pt x="877994" y="5577"/>
                    <a:pt x="943308" y="24238"/>
                    <a:pt x="990998" y="75038"/>
                  </a:cubicBezTo>
                  <a:cubicBezTo>
                    <a:pt x="1038688" y="125838"/>
                    <a:pt x="1081194" y="212924"/>
                    <a:pt x="1090525" y="305193"/>
                  </a:cubicBezTo>
                  <a:cubicBezTo>
                    <a:pt x="1099856" y="397462"/>
                    <a:pt x="1084304" y="540532"/>
                    <a:pt x="1046982" y="628654"/>
                  </a:cubicBezTo>
                  <a:cubicBezTo>
                    <a:pt x="1009660" y="716776"/>
                    <a:pt x="930867" y="787274"/>
                    <a:pt x="866590" y="833927"/>
                  </a:cubicBezTo>
                  <a:cubicBezTo>
                    <a:pt x="802313" y="880580"/>
                    <a:pt x="735962" y="896131"/>
                    <a:pt x="661317" y="908572"/>
                  </a:cubicBezTo>
                  <a:cubicBezTo>
                    <a:pt x="586672" y="921013"/>
                    <a:pt x="501660" y="931380"/>
                    <a:pt x="418721" y="908572"/>
                  </a:cubicBezTo>
                  <a:cubicBezTo>
                    <a:pt x="335782" y="885764"/>
                    <a:pt x="232108" y="844294"/>
                    <a:pt x="163684" y="771723"/>
                  </a:cubicBezTo>
                  <a:cubicBezTo>
                    <a:pt x="95259" y="699152"/>
                    <a:pt x="28909" y="572670"/>
                    <a:pt x="8174" y="473144"/>
                  </a:cubicBezTo>
                  <a:cubicBezTo>
                    <a:pt x="-12561" y="373618"/>
                    <a:pt x="9211" y="250246"/>
                    <a:pt x="39276" y="174564"/>
                  </a:cubicBezTo>
                  <a:cubicBezTo>
                    <a:pt x="69341" y="98882"/>
                    <a:pt x="124289" y="47046"/>
                    <a:pt x="188566" y="19054"/>
                  </a:cubicBezTo>
                  <a:cubicBezTo>
                    <a:pt x="252843" y="-8938"/>
                    <a:pt x="362737" y="2466"/>
                    <a:pt x="424941" y="6613"/>
                  </a:cubicBezTo>
                  <a:cubicBezTo>
                    <a:pt x="487145" y="10760"/>
                    <a:pt x="486108" y="44973"/>
                    <a:pt x="549349" y="43936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8F7013AE-EC06-4B5F-9A83-AEE241FF1700}"/>
                </a:ext>
              </a:extLst>
            </p:cNvPr>
            <p:cNvSpPr/>
            <p:nvPr/>
          </p:nvSpPr>
          <p:spPr>
            <a:xfrm>
              <a:off x="2139820" y="4323184"/>
              <a:ext cx="58489" cy="646922"/>
            </a:xfrm>
            <a:custGeom>
              <a:avLst/>
              <a:gdLst>
                <a:gd name="connsiteX0" fmla="*/ 0 w 58489"/>
                <a:gd name="connsiteY0" fmla="*/ 646922 h 646922"/>
                <a:gd name="connsiteX1" fmla="*/ 55984 w 58489"/>
                <a:gd name="connsiteY1" fmla="*/ 273698 h 646922"/>
                <a:gd name="connsiteX2" fmla="*/ 43543 w 58489"/>
                <a:gd name="connsiteY2" fmla="*/ 0 h 64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489" h="646922">
                  <a:moveTo>
                    <a:pt x="0" y="646922"/>
                  </a:moveTo>
                  <a:cubicBezTo>
                    <a:pt x="24363" y="514220"/>
                    <a:pt x="48727" y="381518"/>
                    <a:pt x="55984" y="273698"/>
                  </a:cubicBezTo>
                  <a:cubicBezTo>
                    <a:pt x="63241" y="165878"/>
                    <a:pt x="53392" y="82939"/>
                    <a:pt x="43543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52" name="Oval 51">
            <a:extLst>
              <a:ext uri="{FF2B5EF4-FFF2-40B4-BE49-F238E27FC236}">
                <a16:creationId xmlns:a16="http://schemas.microsoft.com/office/drawing/2014/main" id="{F0EAB3D1-9072-4B45-8707-B5948F4FB5ED}"/>
              </a:ext>
            </a:extLst>
          </p:cNvPr>
          <p:cNvSpPr/>
          <p:nvPr/>
        </p:nvSpPr>
        <p:spPr>
          <a:xfrm rot="4481757">
            <a:off x="4530039" y="2963871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5DD6E52E-77DD-48C7-8BDA-8CDD499EEEC5}"/>
              </a:ext>
            </a:extLst>
          </p:cNvPr>
          <p:cNvSpPr/>
          <p:nvPr/>
        </p:nvSpPr>
        <p:spPr>
          <a:xfrm rot="4481757">
            <a:off x="4154628" y="2969957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96881197-B15F-4CA8-9F0B-C2A5FA671E10}"/>
              </a:ext>
            </a:extLst>
          </p:cNvPr>
          <p:cNvSpPr/>
          <p:nvPr/>
        </p:nvSpPr>
        <p:spPr>
          <a:xfrm rot="4481757">
            <a:off x="4896143" y="2963872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177D3760-8316-4D48-834A-5831880ABA47}"/>
              </a:ext>
            </a:extLst>
          </p:cNvPr>
          <p:cNvSpPr/>
          <p:nvPr/>
        </p:nvSpPr>
        <p:spPr>
          <a:xfrm rot="4481757">
            <a:off x="4608692" y="2513897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A8C0FB50-5064-47E8-9EEB-B9E64FA04539}"/>
              </a:ext>
            </a:extLst>
          </p:cNvPr>
          <p:cNvSpPr/>
          <p:nvPr/>
        </p:nvSpPr>
        <p:spPr>
          <a:xfrm rot="4481757">
            <a:off x="4374534" y="2738886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5BEBE67A-6912-43FA-91F4-C7F8B70E5CC2}"/>
              </a:ext>
            </a:extLst>
          </p:cNvPr>
          <p:cNvSpPr/>
          <p:nvPr/>
        </p:nvSpPr>
        <p:spPr>
          <a:xfrm rot="4481757">
            <a:off x="4745059" y="2738885"/>
            <a:ext cx="255517" cy="337378"/>
          </a:xfrm>
          <a:prstGeom prst="ellipse">
            <a:avLst/>
          </a:prstGeom>
          <a:solidFill>
            <a:srgbClr val="7030A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40: Balancing scales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B1CB6A55-9B95-4C61-86E6-27A1A073302F}"/>
              </a:ext>
            </a:extLst>
          </p:cNvPr>
          <p:cNvSpPr/>
          <p:nvPr/>
        </p:nvSpPr>
        <p:spPr>
          <a:xfrm>
            <a:off x="8092833" y="646030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3</a:t>
            </a:r>
            <a:endParaRPr lang="en-GB" sz="2000" dirty="0">
              <a:solidFill>
                <a:srgbClr val="C00000"/>
              </a:solidFill>
            </a:endParaRPr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6AAEA805-B8A9-4B23-9096-45614AC99247}"/>
              </a:ext>
            </a:extLst>
          </p:cNvPr>
          <p:cNvGrpSpPr/>
          <p:nvPr/>
        </p:nvGrpSpPr>
        <p:grpSpPr>
          <a:xfrm rot="3224014">
            <a:off x="6835609" y="2762786"/>
            <a:ext cx="377551" cy="531359"/>
            <a:chOff x="3556494" y="4424454"/>
            <a:chExt cx="2310517" cy="3159607"/>
          </a:xfrm>
        </p:grpSpPr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B150B0CC-C38B-4F44-966E-54F783E763E8}"/>
                </a:ext>
              </a:extLst>
            </p:cNvPr>
            <p:cNvSpPr/>
            <p:nvPr/>
          </p:nvSpPr>
          <p:spPr>
            <a:xfrm>
              <a:off x="3918416" y="4424454"/>
              <a:ext cx="1929017" cy="1019889"/>
            </a:xfrm>
            <a:custGeom>
              <a:avLst/>
              <a:gdLst>
                <a:gd name="connsiteX0" fmla="*/ 199780 w 1929017"/>
                <a:gd name="connsiteY0" fmla="*/ 696166 h 1019889"/>
                <a:gd name="connsiteX1" fmla="*/ 15749 w 1929017"/>
                <a:gd name="connsiteY1" fmla="*/ 34807 h 1019889"/>
                <a:gd name="connsiteX2" fmla="*/ 533334 w 1929017"/>
                <a:gd name="connsiteY2" fmla="*/ 563894 h 1019889"/>
                <a:gd name="connsiteX3" fmla="*/ 665606 w 1929017"/>
                <a:gd name="connsiteY3" fmla="*/ 302 h 1019889"/>
                <a:gd name="connsiteX4" fmla="*/ 958904 w 1929017"/>
                <a:gd name="connsiteY4" fmla="*/ 655909 h 1019889"/>
                <a:gd name="connsiteX5" fmla="*/ 1361470 w 1929017"/>
                <a:gd name="connsiteY5" fmla="*/ 98068 h 1019889"/>
                <a:gd name="connsiteX6" fmla="*/ 1355719 w 1929017"/>
                <a:gd name="connsiteY6" fmla="*/ 724921 h 1019889"/>
                <a:gd name="connsiteX7" fmla="*/ 1919312 w 1929017"/>
                <a:gd name="connsiteY7" fmla="*/ 282098 h 1019889"/>
                <a:gd name="connsiteX8" fmla="*/ 1649017 w 1929017"/>
                <a:gd name="connsiteY8" fmla="*/ 891698 h 1019889"/>
                <a:gd name="connsiteX9" fmla="*/ 861138 w 1929017"/>
                <a:gd name="connsiteY9" fmla="*/ 1006717 h 1019889"/>
                <a:gd name="connsiteX10" fmla="*/ 199780 w 1929017"/>
                <a:gd name="connsiteY10" fmla="*/ 696166 h 1019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9017" h="1019889">
                  <a:moveTo>
                    <a:pt x="199780" y="696166"/>
                  </a:moveTo>
                  <a:cubicBezTo>
                    <a:pt x="58882" y="534181"/>
                    <a:pt x="-39843" y="56852"/>
                    <a:pt x="15749" y="34807"/>
                  </a:cubicBezTo>
                  <a:cubicBezTo>
                    <a:pt x="71341" y="12762"/>
                    <a:pt x="425025" y="569645"/>
                    <a:pt x="533334" y="563894"/>
                  </a:cubicBezTo>
                  <a:cubicBezTo>
                    <a:pt x="641644" y="558143"/>
                    <a:pt x="594678" y="-15034"/>
                    <a:pt x="665606" y="302"/>
                  </a:cubicBezTo>
                  <a:cubicBezTo>
                    <a:pt x="736534" y="15638"/>
                    <a:pt x="842927" y="639615"/>
                    <a:pt x="958904" y="655909"/>
                  </a:cubicBezTo>
                  <a:cubicBezTo>
                    <a:pt x="1074881" y="672203"/>
                    <a:pt x="1295334" y="86566"/>
                    <a:pt x="1361470" y="98068"/>
                  </a:cubicBezTo>
                  <a:cubicBezTo>
                    <a:pt x="1427606" y="109570"/>
                    <a:pt x="1262745" y="694249"/>
                    <a:pt x="1355719" y="724921"/>
                  </a:cubicBezTo>
                  <a:cubicBezTo>
                    <a:pt x="1448693" y="755593"/>
                    <a:pt x="1870429" y="254302"/>
                    <a:pt x="1919312" y="282098"/>
                  </a:cubicBezTo>
                  <a:cubicBezTo>
                    <a:pt x="1968195" y="309894"/>
                    <a:pt x="1825379" y="770928"/>
                    <a:pt x="1649017" y="891698"/>
                  </a:cubicBezTo>
                  <a:cubicBezTo>
                    <a:pt x="1472655" y="1012468"/>
                    <a:pt x="1105553" y="1040264"/>
                    <a:pt x="861138" y="1006717"/>
                  </a:cubicBezTo>
                  <a:cubicBezTo>
                    <a:pt x="616723" y="973170"/>
                    <a:pt x="340678" y="858151"/>
                    <a:pt x="199780" y="696166"/>
                  </a:cubicBezTo>
                  <a:close/>
                </a:path>
              </a:pathLst>
            </a:custGeom>
            <a:solidFill>
              <a:schemeClr val="accent6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F27C130D-CA6A-45F1-96FA-FB4EE1B6E5B9}"/>
                </a:ext>
              </a:extLst>
            </p:cNvPr>
            <p:cNvSpPr/>
            <p:nvPr/>
          </p:nvSpPr>
          <p:spPr>
            <a:xfrm>
              <a:off x="3556494" y="5136253"/>
              <a:ext cx="2310517" cy="2447808"/>
            </a:xfrm>
            <a:custGeom>
              <a:avLst/>
              <a:gdLst>
                <a:gd name="connsiteX0" fmla="*/ 1159982 w 2310517"/>
                <a:gd name="connsiteY0" fmla="*/ 273012 h 2447806"/>
                <a:gd name="connsiteX1" fmla="*/ 544631 w 2310517"/>
                <a:gd name="connsiteY1" fmla="*/ 2717 h 2447806"/>
                <a:gd name="connsiteX2" fmla="*/ 188073 w 2310517"/>
                <a:gd name="connsiteY2" fmla="*/ 152242 h 2447806"/>
                <a:gd name="connsiteX3" fmla="*/ 9793 w 2310517"/>
                <a:gd name="connsiteY3" fmla="*/ 445540 h 2447806"/>
                <a:gd name="connsiteX4" fmla="*/ 50050 w 2310517"/>
                <a:gd name="connsiteY4" fmla="*/ 1037887 h 2447806"/>
                <a:gd name="connsiteX5" fmla="*/ 274337 w 2310517"/>
                <a:gd name="connsiteY5" fmla="*/ 1831517 h 2447806"/>
                <a:gd name="connsiteX6" fmla="*/ 619393 w 2310517"/>
                <a:gd name="connsiteY6" fmla="*/ 2331849 h 2447806"/>
                <a:gd name="connsiteX7" fmla="*/ 941446 w 2310517"/>
                <a:gd name="connsiteY7" fmla="*/ 2446868 h 2447806"/>
                <a:gd name="connsiteX8" fmla="*/ 1280752 w 2310517"/>
                <a:gd name="connsiteY8" fmla="*/ 2354853 h 2447806"/>
                <a:gd name="connsiteX9" fmla="*/ 1769582 w 2310517"/>
                <a:gd name="connsiteY9" fmla="*/ 1894778 h 2447806"/>
                <a:gd name="connsiteX10" fmla="*/ 2160646 w 2310517"/>
                <a:gd name="connsiteY10" fmla="*/ 1204664 h 2447806"/>
                <a:gd name="connsiteX11" fmla="*/ 2310171 w 2310517"/>
                <a:gd name="connsiteY11" fmla="*/ 773344 h 2447806"/>
                <a:gd name="connsiteX12" fmla="*/ 2195152 w 2310517"/>
                <a:gd name="connsiteY12" fmla="*/ 428287 h 2447806"/>
                <a:gd name="connsiteX13" fmla="*/ 1988118 w 2310517"/>
                <a:gd name="connsiteY13" fmla="*/ 215502 h 2447806"/>
                <a:gd name="connsiteX14" fmla="*/ 1758080 w 2310517"/>
                <a:gd name="connsiteY14" fmla="*/ 215502 h 2447806"/>
                <a:gd name="connsiteX15" fmla="*/ 1159982 w 2310517"/>
                <a:gd name="connsiteY15" fmla="*/ 273012 h 2447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10517" h="2447806">
                  <a:moveTo>
                    <a:pt x="1159982" y="273012"/>
                  </a:moveTo>
                  <a:cubicBezTo>
                    <a:pt x="957740" y="237548"/>
                    <a:pt x="706616" y="22845"/>
                    <a:pt x="544631" y="2717"/>
                  </a:cubicBezTo>
                  <a:cubicBezTo>
                    <a:pt x="382646" y="-17411"/>
                    <a:pt x="277213" y="78438"/>
                    <a:pt x="188073" y="152242"/>
                  </a:cubicBezTo>
                  <a:cubicBezTo>
                    <a:pt x="98933" y="226046"/>
                    <a:pt x="32797" y="297933"/>
                    <a:pt x="9793" y="445540"/>
                  </a:cubicBezTo>
                  <a:cubicBezTo>
                    <a:pt x="-13211" y="593147"/>
                    <a:pt x="5959" y="806891"/>
                    <a:pt x="50050" y="1037887"/>
                  </a:cubicBezTo>
                  <a:cubicBezTo>
                    <a:pt x="94141" y="1268883"/>
                    <a:pt x="179446" y="1615857"/>
                    <a:pt x="274337" y="1831517"/>
                  </a:cubicBezTo>
                  <a:cubicBezTo>
                    <a:pt x="369228" y="2047177"/>
                    <a:pt x="508208" y="2229290"/>
                    <a:pt x="619393" y="2331849"/>
                  </a:cubicBezTo>
                  <a:cubicBezTo>
                    <a:pt x="730578" y="2434408"/>
                    <a:pt x="831220" y="2443034"/>
                    <a:pt x="941446" y="2446868"/>
                  </a:cubicBezTo>
                  <a:cubicBezTo>
                    <a:pt x="1051672" y="2450702"/>
                    <a:pt x="1142729" y="2446868"/>
                    <a:pt x="1280752" y="2354853"/>
                  </a:cubicBezTo>
                  <a:cubicBezTo>
                    <a:pt x="1418775" y="2262838"/>
                    <a:pt x="1622933" y="2086476"/>
                    <a:pt x="1769582" y="1894778"/>
                  </a:cubicBezTo>
                  <a:cubicBezTo>
                    <a:pt x="1916231" y="1703080"/>
                    <a:pt x="2070548" y="1391570"/>
                    <a:pt x="2160646" y="1204664"/>
                  </a:cubicBezTo>
                  <a:cubicBezTo>
                    <a:pt x="2250744" y="1017758"/>
                    <a:pt x="2304420" y="902740"/>
                    <a:pt x="2310171" y="773344"/>
                  </a:cubicBezTo>
                  <a:cubicBezTo>
                    <a:pt x="2315922" y="643948"/>
                    <a:pt x="2248827" y="521261"/>
                    <a:pt x="2195152" y="428287"/>
                  </a:cubicBezTo>
                  <a:cubicBezTo>
                    <a:pt x="2141477" y="335313"/>
                    <a:pt x="2060963" y="250966"/>
                    <a:pt x="1988118" y="215502"/>
                  </a:cubicBezTo>
                  <a:cubicBezTo>
                    <a:pt x="1915273" y="180038"/>
                    <a:pt x="1894186" y="204959"/>
                    <a:pt x="1758080" y="215502"/>
                  </a:cubicBezTo>
                  <a:cubicBezTo>
                    <a:pt x="1621974" y="226045"/>
                    <a:pt x="1362224" y="308476"/>
                    <a:pt x="1159982" y="273012"/>
                  </a:cubicBezTo>
                  <a:close/>
                </a:path>
              </a:pathLst>
            </a:cu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96AD3498-08DA-43B0-A14C-2B1D84D159A4}"/>
              </a:ext>
            </a:extLst>
          </p:cNvPr>
          <p:cNvGrpSpPr/>
          <p:nvPr/>
        </p:nvGrpSpPr>
        <p:grpSpPr>
          <a:xfrm rot="3224014">
            <a:off x="7435962" y="2749508"/>
            <a:ext cx="377551" cy="531359"/>
            <a:chOff x="3556494" y="4424454"/>
            <a:chExt cx="2310517" cy="3159607"/>
          </a:xfrm>
        </p:grpSpPr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FFB443EC-7BC1-44E1-AE1E-A3358015A430}"/>
                </a:ext>
              </a:extLst>
            </p:cNvPr>
            <p:cNvSpPr/>
            <p:nvPr/>
          </p:nvSpPr>
          <p:spPr>
            <a:xfrm>
              <a:off x="3918416" y="4424454"/>
              <a:ext cx="1929017" cy="1019889"/>
            </a:xfrm>
            <a:custGeom>
              <a:avLst/>
              <a:gdLst>
                <a:gd name="connsiteX0" fmla="*/ 199780 w 1929017"/>
                <a:gd name="connsiteY0" fmla="*/ 696166 h 1019889"/>
                <a:gd name="connsiteX1" fmla="*/ 15749 w 1929017"/>
                <a:gd name="connsiteY1" fmla="*/ 34807 h 1019889"/>
                <a:gd name="connsiteX2" fmla="*/ 533334 w 1929017"/>
                <a:gd name="connsiteY2" fmla="*/ 563894 h 1019889"/>
                <a:gd name="connsiteX3" fmla="*/ 665606 w 1929017"/>
                <a:gd name="connsiteY3" fmla="*/ 302 h 1019889"/>
                <a:gd name="connsiteX4" fmla="*/ 958904 w 1929017"/>
                <a:gd name="connsiteY4" fmla="*/ 655909 h 1019889"/>
                <a:gd name="connsiteX5" fmla="*/ 1361470 w 1929017"/>
                <a:gd name="connsiteY5" fmla="*/ 98068 h 1019889"/>
                <a:gd name="connsiteX6" fmla="*/ 1355719 w 1929017"/>
                <a:gd name="connsiteY6" fmla="*/ 724921 h 1019889"/>
                <a:gd name="connsiteX7" fmla="*/ 1919312 w 1929017"/>
                <a:gd name="connsiteY7" fmla="*/ 282098 h 1019889"/>
                <a:gd name="connsiteX8" fmla="*/ 1649017 w 1929017"/>
                <a:gd name="connsiteY8" fmla="*/ 891698 h 1019889"/>
                <a:gd name="connsiteX9" fmla="*/ 861138 w 1929017"/>
                <a:gd name="connsiteY9" fmla="*/ 1006717 h 1019889"/>
                <a:gd name="connsiteX10" fmla="*/ 199780 w 1929017"/>
                <a:gd name="connsiteY10" fmla="*/ 696166 h 1019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9017" h="1019889">
                  <a:moveTo>
                    <a:pt x="199780" y="696166"/>
                  </a:moveTo>
                  <a:cubicBezTo>
                    <a:pt x="58882" y="534181"/>
                    <a:pt x="-39843" y="56852"/>
                    <a:pt x="15749" y="34807"/>
                  </a:cubicBezTo>
                  <a:cubicBezTo>
                    <a:pt x="71341" y="12762"/>
                    <a:pt x="425025" y="569645"/>
                    <a:pt x="533334" y="563894"/>
                  </a:cubicBezTo>
                  <a:cubicBezTo>
                    <a:pt x="641644" y="558143"/>
                    <a:pt x="594678" y="-15034"/>
                    <a:pt x="665606" y="302"/>
                  </a:cubicBezTo>
                  <a:cubicBezTo>
                    <a:pt x="736534" y="15638"/>
                    <a:pt x="842927" y="639615"/>
                    <a:pt x="958904" y="655909"/>
                  </a:cubicBezTo>
                  <a:cubicBezTo>
                    <a:pt x="1074881" y="672203"/>
                    <a:pt x="1295334" y="86566"/>
                    <a:pt x="1361470" y="98068"/>
                  </a:cubicBezTo>
                  <a:cubicBezTo>
                    <a:pt x="1427606" y="109570"/>
                    <a:pt x="1262745" y="694249"/>
                    <a:pt x="1355719" y="724921"/>
                  </a:cubicBezTo>
                  <a:cubicBezTo>
                    <a:pt x="1448693" y="755593"/>
                    <a:pt x="1870429" y="254302"/>
                    <a:pt x="1919312" y="282098"/>
                  </a:cubicBezTo>
                  <a:cubicBezTo>
                    <a:pt x="1968195" y="309894"/>
                    <a:pt x="1825379" y="770928"/>
                    <a:pt x="1649017" y="891698"/>
                  </a:cubicBezTo>
                  <a:cubicBezTo>
                    <a:pt x="1472655" y="1012468"/>
                    <a:pt x="1105553" y="1040264"/>
                    <a:pt x="861138" y="1006717"/>
                  </a:cubicBezTo>
                  <a:cubicBezTo>
                    <a:pt x="616723" y="973170"/>
                    <a:pt x="340678" y="858151"/>
                    <a:pt x="199780" y="696166"/>
                  </a:cubicBezTo>
                  <a:close/>
                </a:path>
              </a:pathLst>
            </a:custGeom>
            <a:solidFill>
              <a:schemeClr val="accent6"/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7672AEED-B80E-4EA0-BF0A-216D5CB08AAE}"/>
                </a:ext>
              </a:extLst>
            </p:cNvPr>
            <p:cNvSpPr/>
            <p:nvPr/>
          </p:nvSpPr>
          <p:spPr>
            <a:xfrm>
              <a:off x="3556494" y="5136253"/>
              <a:ext cx="2310517" cy="2447808"/>
            </a:xfrm>
            <a:custGeom>
              <a:avLst/>
              <a:gdLst>
                <a:gd name="connsiteX0" fmla="*/ 1159982 w 2310517"/>
                <a:gd name="connsiteY0" fmla="*/ 273012 h 2447806"/>
                <a:gd name="connsiteX1" fmla="*/ 544631 w 2310517"/>
                <a:gd name="connsiteY1" fmla="*/ 2717 h 2447806"/>
                <a:gd name="connsiteX2" fmla="*/ 188073 w 2310517"/>
                <a:gd name="connsiteY2" fmla="*/ 152242 h 2447806"/>
                <a:gd name="connsiteX3" fmla="*/ 9793 w 2310517"/>
                <a:gd name="connsiteY3" fmla="*/ 445540 h 2447806"/>
                <a:gd name="connsiteX4" fmla="*/ 50050 w 2310517"/>
                <a:gd name="connsiteY4" fmla="*/ 1037887 h 2447806"/>
                <a:gd name="connsiteX5" fmla="*/ 274337 w 2310517"/>
                <a:gd name="connsiteY5" fmla="*/ 1831517 h 2447806"/>
                <a:gd name="connsiteX6" fmla="*/ 619393 w 2310517"/>
                <a:gd name="connsiteY6" fmla="*/ 2331849 h 2447806"/>
                <a:gd name="connsiteX7" fmla="*/ 941446 w 2310517"/>
                <a:gd name="connsiteY7" fmla="*/ 2446868 h 2447806"/>
                <a:gd name="connsiteX8" fmla="*/ 1280752 w 2310517"/>
                <a:gd name="connsiteY8" fmla="*/ 2354853 h 2447806"/>
                <a:gd name="connsiteX9" fmla="*/ 1769582 w 2310517"/>
                <a:gd name="connsiteY9" fmla="*/ 1894778 h 2447806"/>
                <a:gd name="connsiteX10" fmla="*/ 2160646 w 2310517"/>
                <a:gd name="connsiteY10" fmla="*/ 1204664 h 2447806"/>
                <a:gd name="connsiteX11" fmla="*/ 2310171 w 2310517"/>
                <a:gd name="connsiteY11" fmla="*/ 773344 h 2447806"/>
                <a:gd name="connsiteX12" fmla="*/ 2195152 w 2310517"/>
                <a:gd name="connsiteY12" fmla="*/ 428287 h 2447806"/>
                <a:gd name="connsiteX13" fmla="*/ 1988118 w 2310517"/>
                <a:gd name="connsiteY13" fmla="*/ 215502 h 2447806"/>
                <a:gd name="connsiteX14" fmla="*/ 1758080 w 2310517"/>
                <a:gd name="connsiteY14" fmla="*/ 215502 h 2447806"/>
                <a:gd name="connsiteX15" fmla="*/ 1159982 w 2310517"/>
                <a:gd name="connsiteY15" fmla="*/ 273012 h 2447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10517" h="2447806">
                  <a:moveTo>
                    <a:pt x="1159982" y="273012"/>
                  </a:moveTo>
                  <a:cubicBezTo>
                    <a:pt x="957740" y="237548"/>
                    <a:pt x="706616" y="22845"/>
                    <a:pt x="544631" y="2717"/>
                  </a:cubicBezTo>
                  <a:cubicBezTo>
                    <a:pt x="382646" y="-17411"/>
                    <a:pt x="277213" y="78438"/>
                    <a:pt x="188073" y="152242"/>
                  </a:cubicBezTo>
                  <a:cubicBezTo>
                    <a:pt x="98933" y="226046"/>
                    <a:pt x="32797" y="297933"/>
                    <a:pt x="9793" y="445540"/>
                  </a:cubicBezTo>
                  <a:cubicBezTo>
                    <a:pt x="-13211" y="593147"/>
                    <a:pt x="5959" y="806891"/>
                    <a:pt x="50050" y="1037887"/>
                  </a:cubicBezTo>
                  <a:cubicBezTo>
                    <a:pt x="94141" y="1268883"/>
                    <a:pt x="179446" y="1615857"/>
                    <a:pt x="274337" y="1831517"/>
                  </a:cubicBezTo>
                  <a:cubicBezTo>
                    <a:pt x="369228" y="2047177"/>
                    <a:pt x="508208" y="2229290"/>
                    <a:pt x="619393" y="2331849"/>
                  </a:cubicBezTo>
                  <a:cubicBezTo>
                    <a:pt x="730578" y="2434408"/>
                    <a:pt x="831220" y="2443034"/>
                    <a:pt x="941446" y="2446868"/>
                  </a:cubicBezTo>
                  <a:cubicBezTo>
                    <a:pt x="1051672" y="2450702"/>
                    <a:pt x="1142729" y="2446868"/>
                    <a:pt x="1280752" y="2354853"/>
                  </a:cubicBezTo>
                  <a:cubicBezTo>
                    <a:pt x="1418775" y="2262838"/>
                    <a:pt x="1622933" y="2086476"/>
                    <a:pt x="1769582" y="1894778"/>
                  </a:cubicBezTo>
                  <a:cubicBezTo>
                    <a:pt x="1916231" y="1703080"/>
                    <a:pt x="2070548" y="1391570"/>
                    <a:pt x="2160646" y="1204664"/>
                  </a:cubicBezTo>
                  <a:cubicBezTo>
                    <a:pt x="2250744" y="1017758"/>
                    <a:pt x="2304420" y="902740"/>
                    <a:pt x="2310171" y="773344"/>
                  </a:cubicBezTo>
                  <a:cubicBezTo>
                    <a:pt x="2315922" y="643948"/>
                    <a:pt x="2248827" y="521261"/>
                    <a:pt x="2195152" y="428287"/>
                  </a:cubicBezTo>
                  <a:cubicBezTo>
                    <a:pt x="2141477" y="335313"/>
                    <a:pt x="2060963" y="250966"/>
                    <a:pt x="1988118" y="215502"/>
                  </a:cubicBezTo>
                  <a:cubicBezTo>
                    <a:pt x="1915273" y="180038"/>
                    <a:pt x="1894186" y="204959"/>
                    <a:pt x="1758080" y="215502"/>
                  </a:cubicBezTo>
                  <a:cubicBezTo>
                    <a:pt x="1621974" y="226045"/>
                    <a:pt x="1362224" y="308476"/>
                    <a:pt x="1159982" y="273012"/>
                  </a:cubicBezTo>
                  <a:close/>
                </a:path>
              </a:pathLst>
            </a:cu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111" name="Flowchart: Delay 110">
            <a:extLst>
              <a:ext uri="{FF2B5EF4-FFF2-40B4-BE49-F238E27FC236}">
                <a16:creationId xmlns:a16="http://schemas.microsoft.com/office/drawing/2014/main" id="{3F722ADF-1BC6-4E1F-92B7-7E701498E92A}"/>
              </a:ext>
            </a:extLst>
          </p:cNvPr>
          <p:cNvSpPr/>
          <p:nvPr/>
        </p:nvSpPr>
        <p:spPr>
          <a:xfrm rot="5400000">
            <a:off x="7179955" y="2520634"/>
            <a:ext cx="197900" cy="1579274"/>
          </a:xfrm>
          <a:prstGeom prst="flowChartDelay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2EA098C-93B8-4610-B8EE-2841E0B02793}"/>
              </a:ext>
            </a:extLst>
          </p:cNvPr>
          <p:cNvCxnSpPr>
            <a:cxnSpLocks/>
          </p:cNvCxnSpPr>
          <p:nvPr/>
        </p:nvCxnSpPr>
        <p:spPr>
          <a:xfrm flipV="1">
            <a:off x="6623757" y="1927863"/>
            <a:ext cx="655152" cy="1299832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BCEDB764-C50C-4D7D-9FE7-0D7B9915AEAC}"/>
              </a:ext>
            </a:extLst>
          </p:cNvPr>
          <p:cNvCxnSpPr>
            <a:cxnSpLocks/>
          </p:cNvCxnSpPr>
          <p:nvPr/>
        </p:nvCxnSpPr>
        <p:spPr>
          <a:xfrm flipH="1" flipV="1">
            <a:off x="7278906" y="1923746"/>
            <a:ext cx="655152" cy="1299832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Rectangle: Top Corners Rounded 113">
            <a:extLst>
              <a:ext uri="{FF2B5EF4-FFF2-40B4-BE49-F238E27FC236}">
                <a16:creationId xmlns:a16="http://schemas.microsoft.com/office/drawing/2014/main" id="{265043BE-C520-4D67-98D5-9C0BAEE67BD6}"/>
              </a:ext>
            </a:extLst>
          </p:cNvPr>
          <p:cNvSpPr/>
          <p:nvPr/>
        </p:nvSpPr>
        <p:spPr>
          <a:xfrm>
            <a:off x="8424614" y="3802492"/>
            <a:ext cx="961008" cy="262739"/>
          </a:xfrm>
          <a:prstGeom prst="round2Same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Rectangle: Top Corners Rounded 114">
            <a:extLst>
              <a:ext uri="{FF2B5EF4-FFF2-40B4-BE49-F238E27FC236}">
                <a16:creationId xmlns:a16="http://schemas.microsoft.com/office/drawing/2014/main" id="{5006F78E-8614-4152-9688-3927E1718EA4}"/>
              </a:ext>
            </a:extLst>
          </p:cNvPr>
          <p:cNvSpPr/>
          <p:nvPr/>
        </p:nvSpPr>
        <p:spPr>
          <a:xfrm>
            <a:off x="8835066" y="1792982"/>
            <a:ext cx="140106" cy="2036236"/>
          </a:xfrm>
          <a:prstGeom prst="round2Same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9CDC53A7-0D9F-430F-8F17-9F8FA4E26729}"/>
              </a:ext>
            </a:extLst>
          </p:cNvPr>
          <p:cNvSpPr/>
          <p:nvPr/>
        </p:nvSpPr>
        <p:spPr>
          <a:xfrm>
            <a:off x="7230974" y="1886349"/>
            <a:ext cx="3363530" cy="83419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7" name="Flowchart: Delay 116">
            <a:extLst>
              <a:ext uri="{FF2B5EF4-FFF2-40B4-BE49-F238E27FC236}">
                <a16:creationId xmlns:a16="http://schemas.microsoft.com/office/drawing/2014/main" id="{08BD25D7-6805-45EF-869F-3DC5A3F113A4}"/>
              </a:ext>
            </a:extLst>
          </p:cNvPr>
          <p:cNvSpPr/>
          <p:nvPr/>
        </p:nvSpPr>
        <p:spPr>
          <a:xfrm rot="5400000">
            <a:off x="10430458" y="2520637"/>
            <a:ext cx="197900" cy="1579274"/>
          </a:xfrm>
          <a:prstGeom prst="flowChartDelay">
            <a:avLst/>
          </a:prstGeom>
          <a:solidFill>
            <a:schemeClr val="bg1">
              <a:lumMod val="7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18" name="Straight Connector 117">
            <a:extLst>
              <a:ext uri="{FF2B5EF4-FFF2-40B4-BE49-F238E27FC236}">
                <a16:creationId xmlns:a16="http://schemas.microsoft.com/office/drawing/2014/main" id="{F92D8F20-4CEE-4D9F-AAA3-201ACFBD60B3}"/>
              </a:ext>
            </a:extLst>
          </p:cNvPr>
          <p:cNvCxnSpPr>
            <a:cxnSpLocks/>
          </p:cNvCxnSpPr>
          <p:nvPr/>
        </p:nvCxnSpPr>
        <p:spPr>
          <a:xfrm flipV="1">
            <a:off x="9874258" y="1930239"/>
            <a:ext cx="655152" cy="1299832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Straight Connector 118">
            <a:extLst>
              <a:ext uri="{FF2B5EF4-FFF2-40B4-BE49-F238E27FC236}">
                <a16:creationId xmlns:a16="http://schemas.microsoft.com/office/drawing/2014/main" id="{E952A163-430F-4BD0-8BBD-973C4CB752FE}"/>
              </a:ext>
            </a:extLst>
          </p:cNvPr>
          <p:cNvCxnSpPr>
            <a:cxnSpLocks/>
          </p:cNvCxnSpPr>
          <p:nvPr/>
        </p:nvCxnSpPr>
        <p:spPr>
          <a:xfrm flipH="1" flipV="1">
            <a:off x="10529408" y="1926120"/>
            <a:ext cx="655152" cy="1299832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289FC91-F9F7-47E4-8709-9E571462E648}"/>
              </a:ext>
            </a:extLst>
          </p:cNvPr>
          <p:cNvGrpSpPr/>
          <p:nvPr/>
        </p:nvGrpSpPr>
        <p:grpSpPr>
          <a:xfrm>
            <a:off x="1244759" y="2718191"/>
            <a:ext cx="346787" cy="522314"/>
            <a:chOff x="1590471" y="4323184"/>
            <a:chExt cx="1093170" cy="1531271"/>
          </a:xfrm>
        </p:grpSpPr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AD5DD2C8-0085-4B13-BD8E-2B3756368B17}"/>
                </a:ext>
              </a:extLst>
            </p:cNvPr>
            <p:cNvSpPr/>
            <p:nvPr/>
          </p:nvSpPr>
          <p:spPr>
            <a:xfrm>
              <a:off x="1590471" y="4932391"/>
              <a:ext cx="1093170" cy="922064"/>
            </a:xfrm>
            <a:custGeom>
              <a:avLst/>
              <a:gdLst>
                <a:gd name="connsiteX0" fmla="*/ 549349 w 1093170"/>
                <a:gd name="connsiteY0" fmla="*/ 43936 h 922064"/>
                <a:gd name="connsiteX1" fmla="*/ 804386 w 1093170"/>
                <a:gd name="connsiteY1" fmla="*/ 393 h 922064"/>
                <a:gd name="connsiteX2" fmla="*/ 990998 w 1093170"/>
                <a:gd name="connsiteY2" fmla="*/ 75038 h 922064"/>
                <a:gd name="connsiteX3" fmla="*/ 1090525 w 1093170"/>
                <a:gd name="connsiteY3" fmla="*/ 305193 h 922064"/>
                <a:gd name="connsiteX4" fmla="*/ 1046982 w 1093170"/>
                <a:gd name="connsiteY4" fmla="*/ 628654 h 922064"/>
                <a:gd name="connsiteX5" fmla="*/ 866590 w 1093170"/>
                <a:gd name="connsiteY5" fmla="*/ 833927 h 922064"/>
                <a:gd name="connsiteX6" fmla="*/ 661317 w 1093170"/>
                <a:gd name="connsiteY6" fmla="*/ 908572 h 922064"/>
                <a:gd name="connsiteX7" fmla="*/ 418721 w 1093170"/>
                <a:gd name="connsiteY7" fmla="*/ 908572 h 922064"/>
                <a:gd name="connsiteX8" fmla="*/ 163684 w 1093170"/>
                <a:gd name="connsiteY8" fmla="*/ 771723 h 922064"/>
                <a:gd name="connsiteX9" fmla="*/ 8174 w 1093170"/>
                <a:gd name="connsiteY9" fmla="*/ 473144 h 922064"/>
                <a:gd name="connsiteX10" fmla="*/ 39276 w 1093170"/>
                <a:gd name="connsiteY10" fmla="*/ 174564 h 922064"/>
                <a:gd name="connsiteX11" fmla="*/ 188566 w 1093170"/>
                <a:gd name="connsiteY11" fmla="*/ 19054 h 922064"/>
                <a:gd name="connsiteX12" fmla="*/ 424941 w 1093170"/>
                <a:gd name="connsiteY12" fmla="*/ 6613 h 922064"/>
                <a:gd name="connsiteX13" fmla="*/ 549349 w 1093170"/>
                <a:gd name="connsiteY13" fmla="*/ 43936 h 92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3170" h="922064">
                  <a:moveTo>
                    <a:pt x="549349" y="43936"/>
                  </a:moveTo>
                  <a:cubicBezTo>
                    <a:pt x="612590" y="42899"/>
                    <a:pt x="730778" y="-4791"/>
                    <a:pt x="804386" y="393"/>
                  </a:cubicBezTo>
                  <a:cubicBezTo>
                    <a:pt x="877994" y="5577"/>
                    <a:pt x="943308" y="24238"/>
                    <a:pt x="990998" y="75038"/>
                  </a:cubicBezTo>
                  <a:cubicBezTo>
                    <a:pt x="1038688" y="125838"/>
                    <a:pt x="1081194" y="212924"/>
                    <a:pt x="1090525" y="305193"/>
                  </a:cubicBezTo>
                  <a:cubicBezTo>
                    <a:pt x="1099856" y="397462"/>
                    <a:pt x="1084304" y="540532"/>
                    <a:pt x="1046982" y="628654"/>
                  </a:cubicBezTo>
                  <a:cubicBezTo>
                    <a:pt x="1009660" y="716776"/>
                    <a:pt x="930867" y="787274"/>
                    <a:pt x="866590" y="833927"/>
                  </a:cubicBezTo>
                  <a:cubicBezTo>
                    <a:pt x="802313" y="880580"/>
                    <a:pt x="735962" y="896131"/>
                    <a:pt x="661317" y="908572"/>
                  </a:cubicBezTo>
                  <a:cubicBezTo>
                    <a:pt x="586672" y="921013"/>
                    <a:pt x="501660" y="931380"/>
                    <a:pt x="418721" y="908572"/>
                  </a:cubicBezTo>
                  <a:cubicBezTo>
                    <a:pt x="335782" y="885764"/>
                    <a:pt x="232108" y="844294"/>
                    <a:pt x="163684" y="771723"/>
                  </a:cubicBezTo>
                  <a:cubicBezTo>
                    <a:pt x="95259" y="699152"/>
                    <a:pt x="28909" y="572670"/>
                    <a:pt x="8174" y="473144"/>
                  </a:cubicBezTo>
                  <a:cubicBezTo>
                    <a:pt x="-12561" y="373618"/>
                    <a:pt x="9211" y="250246"/>
                    <a:pt x="39276" y="174564"/>
                  </a:cubicBezTo>
                  <a:cubicBezTo>
                    <a:pt x="69341" y="98882"/>
                    <a:pt x="124289" y="47046"/>
                    <a:pt x="188566" y="19054"/>
                  </a:cubicBezTo>
                  <a:cubicBezTo>
                    <a:pt x="252843" y="-8938"/>
                    <a:pt x="362737" y="2466"/>
                    <a:pt x="424941" y="6613"/>
                  </a:cubicBezTo>
                  <a:cubicBezTo>
                    <a:pt x="487145" y="10760"/>
                    <a:pt x="486108" y="44973"/>
                    <a:pt x="549349" y="43936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E73870C3-44F9-4765-8A84-9BAA45E2B934}"/>
                </a:ext>
              </a:extLst>
            </p:cNvPr>
            <p:cNvSpPr/>
            <p:nvPr/>
          </p:nvSpPr>
          <p:spPr>
            <a:xfrm>
              <a:off x="2139820" y="4323184"/>
              <a:ext cx="58489" cy="646922"/>
            </a:xfrm>
            <a:custGeom>
              <a:avLst/>
              <a:gdLst>
                <a:gd name="connsiteX0" fmla="*/ 0 w 58489"/>
                <a:gd name="connsiteY0" fmla="*/ 646922 h 646922"/>
                <a:gd name="connsiteX1" fmla="*/ 55984 w 58489"/>
                <a:gd name="connsiteY1" fmla="*/ 273698 h 646922"/>
                <a:gd name="connsiteX2" fmla="*/ 43543 w 58489"/>
                <a:gd name="connsiteY2" fmla="*/ 0 h 64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489" h="646922">
                  <a:moveTo>
                    <a:pt x="0" y="646922"/>
                  </a:moveTo>
                  <a:cubicBezTo>
                    <a:pt x="24363" y="514220"/>
                    <a:pt x="48727" y="381518"/>
                    <a:pt x="55984" y="273698"/>
                  </a:cubicBezTo>
                  <a:cubicBezTo>
                    <a:pt x="63241" y="165878"/>
                    <a:pt x="53392" y="82939"/>
                    <a:pt x="43543" y="0"/>
                  </a:cubicBezTo>
                </a:path>
              </a:pathLst>
            </a:custGeom>
            <a:noFill/>
            <a:ln w="15875" cap="rnd"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006329FB-8005-42E0-ADA4-C5B3CD16670A}"/>
              </a:ext>
            </a:extLst>
          </p:cNvPr>
          <p:cNvGrpSpPr/>
          <p:nvPr/>
        </p:nvGrpSpPr>
        <p:grpSpPr>
          <a:xfrm>
            <a:off x="626591" y="1810173"/>
            <a:ext cx="4829778" cy="2272249"/>
            <a:chOff x="1024869" y="2013458"/>
            <a:chExt cx="2160000" cy="1080000"/>
          </a:xfrm>
        </p:grpSpPr>
        <p:sp>
          <p:nvSpPr>
            <p:cNvPr id="87" name="Flowchart: Delay 86">
              <a:extLst>
                <a:ext uri="{FF2B5EF4-FFF2-40B4-BE49-F238E27FC236}">
                  <a16:creationId xmlns:a16="http://schemas.microsoft.com/office/drawing/2014/main" id="{A3B9219B-C740-4BD5-A3B9-FF750976F843}"/>
                </a:ext>
              </a:extLst>
            </p:cNvPr>
            <p:cNvSpPr/>
            <p:nvPr/>
          </p:nvSpPr>
          <p:spPr>
            <a:xfrm rot="5400000">
              <a:off x="1330984" y="2381480"/>
              <a:ext cx="94062" cy="706292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3D511300-50CB-4272-8F7F-8C28FCA34B4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85016" y="2077567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D66C869E-45AD-4A55-AC51-77C1D146B57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378016" y="2075610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Rectangle: Top Corners Rounded 130">
              <a:extLst>
                <a:ext uri="{FF2B5EF4-FFF2-40B4-BE49-F238E27FC236}">
                  <a16:creationId xmlns:a16="http://schemas.microsoft.com/office/drawing/2014/main" id="{90E14A14-5B63-45C9-BCEC-356AE34E3111}"/>
                </a:ext>
              </a:extLst>
            </p:cNvPr>
            <p:cNvSpPr/>
            <p:nvPr/>
          </p:nvSpPr>
          <p:spPr>
            <a:xfrm>
              <a:off x="1890405" y="2968578"/>
              <a:ext cx="429787" cy="124880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" name="Rectangle: Top Corners Rounded 131">
              <a:extLst>
                <a:ext uri="{FF2B5EF4-FFF2-40B4-BE49-F238E27FC236}">
                  <a16:creationId xmlns:a16="http://schemas.microsoft.com/office/drawing/2014/main" id="{A2D40E7B-7BB6-4941-AADF-9F3E7FE54EA6}"/>
                </a:ext>
              </a:extLst>
            </p:cNvPr>
            <p:cNvSpPr/>
            <p:nvPr/>
          </p:nvSpPr>
          <p:spPr>
            <a:xfrm>
              <a:off x="2073970" y="2013458"/>
              <a:ext cx="62659" cy="967823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9F68F5E5-A6D8-4B7B-B403-429ACB1CB78F}"/>
                </a:ext>
              </a:extLst>
            </p:cNvPr>
            <p:cNvSpPr/>
            <p:nvPr/>
          </p:nvSpPr>
          <p:spPr>
            <a:xfrm>
              <a:off x="1356579" y="2041769"/>
              <a:ext cx="1504256" cy="39649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4" name="Flowchart: Delay 133">
              <a:extLst>
                <a:ext uri="{FF2B5EF4-FFF2-40B4-BE49-F238E27FC236}">
                  <a16:creationId xmlns:a16="http://schemas.microsoft.com/office/drawing/2014/main" id="{EE12D700-1434-4E71-B70D-1B08AEBE33C3}"/>
                </a:ext>
              </a:extLst>
            </p:cNvPr>
            <p:cNvSpPr/>
            <p:nvPr/>
          </p:nvSpPr>
          <p:spPr>
            <a:xfrm rot="5400000">
              <a:off x="2784692" y="2381481"/>
              <a:ext cx="94062" cy="706292"/>
            </a:xfrm>
            <a:prstGeom prst="flowChartDelay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3A47C752-7F04-46DF-8E6A-464A2BD50D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8723" y="2078696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614A5237-83CE-4DA9-ACD7-43E319367E8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831723" y="2076739"/>
              <a:ext cx="293001" cy="617810"/>
            </a:xfrm>
            <a:prstGeom prst="line">
              <a:avLst/>
            </a:prstGeom>
            <a:ln w="190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0" name="Table 6">
            <a:extLst>
              <a:ext uri="{FF2B5EF4-FFF2-40B4-BE49-F238E27FC236}">
                <a16:creationId xmlns:a16="http://schemas.microsoft.com/office/drawing/2014/main" id="{07D9A639-2F77-4297-89C3-85AF31260255}"/>
              </a:ext>
            </a:extLst>
          </p:cNvPr>
          <p:cNvGraphicFramePr>
            <a:graphicFrameLocks noGrp="1"/>
          </p:cNvGraphicFramePr>
          <p:nvPr/>
        </p:nvGraphicFramePr>
        <p:xfrm>
          <a:off x="554421" y="4631428"/>
          <a:ext cx="4982992" cy="14980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91496">
                  <a:extLst>
                    <a:ext uri="{9D8B030D-6E8A-4147-A177-3AD203B41FA5}">
                      <a16:colId xmlns:a16="http://schemas.microsoft.com/office/drawing/2014/main" val="3563071847"/>
                    </a:ext>
                  </a:extLst>
                </a:gridCol>
                <a:gridCol w="2491496">
                  <a:extLst>
                    <a:ext uri="{9D8B030D-6E8A-4147-A177-3AD203B41FA5}">
                      <a16:colId xmlns:a16="http://schemas.microsoft.com/office/drawing/2014/main" val="4155930407"/>
                    </a:ext>
                  </a:extLst>
                </a:gridCol>
              </a:tblGrid>
              <a:tr h="749023">
                <a:tc gridSpan="2"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Cherry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1433420"/>
                  </a:ext>
                </a:extLst>
              </a:tr>
              <a:tr h="749023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Grape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Grape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2840408"/>
                  </a:ext>
                </a:extLst>
              </a:tr>
            </a:tbl>
          </a:graphicData>
        </a:graphic>
      </p:graphicFrame>
      <p:sp>
        <p:nvSpPr>
          <p:cNvPr id="51" name="Rectangle 50">
            <a:extLst>
              <a:ext uri="{FF2B5EF4-FFF2-40B4-BE49-F238E27FC236}">
                <a16:creationId xmlns:a16="http://schemas.microsoft.com/office/drawing/2014/main" id="{8CB9C8A7-CB32-4A25-85AE-F9C89E1F12C8}"/>
              </a:ext>
            </a:extLst>
          </p:cNvPr>
          <p:cNvSpPr/>
          <p:nvPr/>
        </p:nvSpPr>
        <p:spPr>
          <a:xfrm>
            <a:off x="820168" y="6782653"/>
            <a:ext cx="4441793" cy="11926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</a:pPr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1 cherry = 2 grapes</a:t>
            </a:r>
          </a:p>
          <a:p>
            <a:pPr algn="ctr">
              <a:spcAft>
                <a:spcPts val="900"/>
              </a:spcAft>
            </a:pPr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3 cherries = 6 grapes</a:t>
            </a:r>
            <a:endParaRPr lang="en-GB" sz="3200" b="1" dirty="0">
              <a:solidFill>
                <a:srgbClr val="00B050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65" name="Table 6">
            <a:extLst>
              <a:ext uri="{FF2B5EF4-FFF2-40B4-BE49-F238E27FC236}">
                <a16:creationId xmlns:a16="http://schemas.microsoft.com/office/drawing/2014/main" id="{B6F8FF9F-8EC1-4077-9886-44C41158DEBB}"/>
              </a:ext>
            </a:extLst>
          </p:cNvPr>
          <p:cNvGraphicFramePr>
            <a:graphicFrameLocks noGrp="1"/>
          </p:cNvGraphicFramePr>
          <p:nvPr/>
        </p:nvGraphicFramePr>
        <p:xfrm>
          <a:off x="6486070" y="4631428"/>
          <a:ext cx="4982992" cy="14980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0499">
                  <a:extLst>
                    <a:ext uri="{9D8B030D-6E8A-4147-A177-3AD203B41FA5}">
                      <a16:colId xmlns:a16="http://schemas.microsoft.com/office/drawing/2014/main" val="3563071847"/>
                    </a:ext>
                  </a:extLst>
                </a:gridCol>
                <a:gridCol w="830498">
                  <a:extLst>
                    <a:ext uri="{9D8B030D-6E8A-4147-A177-3AD203B41FA5}">
                      <a16:colId xmlns:a16="http://schemas.microsoft.com/office/drawing/2014/main" val="2702766772"/>
                    </a:ext>
                  </a:extLst>
                </a:gridCol>
                <a:gridCol w="830499">
                  <a:extLst>
                    <a:ext uri="{9D8B030D-6E8A-4147-A177-3AD203B41FA5}">
                      <a16:colId xmlns:a16="http://schemas.microsoft.com/office/drawing/2014/main" val="1898314371"/>
                    </a:ext>
                  </a:extLst>
                </a:gridCol>
                <a:gridCol w="830499">
                  <a:extLst>
                    <a:ext uri="{9D8B030D-6E8A-4147-A177-3AD203B41FA5}">
                      <a16:colId xmlns:a16="http://schemas.microsoft.com/office/drawing/2014/main" val="28810030"/>
                    </a:ext>
                  </a:extLst>
                </a:gridCol>
                <a:gridCol w="830498">
                  <a:extLst>
                    <a:ext uri="{9D8B030D-6E8A-4147-A177-3AD203B41FA5}">
                      <a16:colId xmlns:a16="http://schemas.microsoft.com/office/drawing/2014/main" val="1181642530"/>
                    </a:ext>
                  </a:extLst>
                </a:gridCol>
                <a:gridCol w="830499">
                  <a:extLst>
                    <a:ext uri="{9D8B030D-6E8A-4147-A177-3AD203B41FA5}">
                      <a16:colId xmlns:a16="http://schemas.microsoft.com/office/drawing/2014/main" val="2978899284"/>
                    </a:ext>
                  </a:extLst>
                </a:gridCol>
              </a:tblGrid>
              <a:tr h="749023">
                <a:tc gridSpan="3"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Strawberry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40000"/>
                        </a:lnSpc>
                      </a:pPr>
                      <a:r>
                        <a:rPr lang="en-GB" sz="2800" dirty="0">
                          <a:solidFill>
                            <a:schemeClr val="tx1"/>
                          </a:solidFill>
                          <a:latin typeface="Century Gothic" panose="020B0502020202020204" pitchFamily="34" charset="0"/>
                        </a:rPr>
                        <a:t>Strawberry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11433420"/>
                  </a:ext>
                </a:extLst>
              </a:tr>
              <a:tr h="749023"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G</a:t>
                      </a:r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2840408"/>
                  </a:ext>
                </a:extLst>
              </a:tr>
            </a:tbl>
          </a:graphicData>
        </a:graphic>
      </p:graphicFrame>
      <p:sp>
        <p:nvSpPr>
          <p:cNvPr id="66" name="Rectangle 65">
            <a:extLst>
              <a:ext uri="{FF2B5EF4-FFF2-40B4-BE49-F238E27FC236}">
                <a16:creationId xmlns:a16="http://schemas.microsoft.com/office/drawing/2014/main" id="{0DB74F34-C4DB-4C71-9813-01B8566DC029}"/>
              </a:ext>
            </a:extLst>
          </p:cNvPr>
          <p:cNvSpPr/>
          <p:nvPr/>
        </p:nvSpPr>
        <p:spPr>
          <a:xfrm>
            <a:off x="6418225" y="6781157"/>
            <a:ext cx="5113899" cy="119263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spcAft>
                <a:spcPts val="900"/>
              </a:spcAft>
            </a:pPr>
            <a:r>
              <a:rPr lang="en-GB" sz="3200" b="1" dirty="0">
                <a:solidFill>
                  <a:srgbClr val="002060"/>
                </a:solidFill>
                <a:latin typeface="Century Gothic" panose="020B0502020202020204" pitchFamily="34" charset="0"/>
              </a:rPr>
              <a:t>1 strawberry = 3 grapes</a:t>
            </a:r>
          </a:p>
          <a:p>
            <a:pPr lvl="0" algn="ctr">
              <a:spcAft>
                <a:spcPts val="900"/>
              </a:spcAft>
            </a:pPr>
            <a:r>
              <a:rPr lang="en-GB" sz="3200" b="1" dirty="0">
                <a:solidFill>
                  <a:schemeClr val="accent2"/>
                </a:solidFill>
                <a:latin typeface="Century Gothic" panose="020B0502020202020204" pitchFamily="34" charset="0"/>
              </a:rPr>
              <a:t>2 strawberries = 6 grapes</a:t>
            </a:r>
            <a:endParaRPr lang="en-GB" sz="3200" dirty="0">
              <a:solidFill>
                <a:schemeClr val="accent2"/>
              </a:solidFill>
            </a:endParaRPr>
          </a:p>
        </p:txBody>
      </p:sp>
      <p:sp>
        <p:nvSpPr>
          <p:cNvPr id="67" name="Left Bracket 66">
            <a:extLst>
              <a:ext uri="{FF2B5EF4-FFF2-40B4-BE49-F238E27FC236}">
                <a16:creationId xmlns:a16="http://schemas.microsoft.com/office/drawing/2014/main" id="{F1439035-80F7-4512-B1E1-238AD507D224}"/>
              </a:ext>
            </a:extLst>
          </p:cNvPr>
          <p:cNvSpPr/>
          <p:nvPr/>
        </p:nvSpPr>
        <p:spPr>
          <a:xfrm rot="16200000" flipV="1">
            <a:off x="7592198" y="5140331"/>
            <a:ext cx="276776" cy="2484000"/>
          </a:xfrm>
          <a:prstGeom prst="leftBracket">
            <a:avLst/>
          </a:prstGeom>
          <a:ln w="571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16561246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38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41: Measures of time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359DF033-AEBE-430E-8590-E69734708D9F}"/>
              </a:ext>
            </a:extLst>
          </p:cNvPr>
          <p:cNvCxnSpPr>
            <a:cxnSpLocks/>
          </p:cNvCxnSpPr>
          <p:nvPr/>
        </p:nvCxnSpPr>
        <p:spPr>
          <a:xfrm>
            <a:off x="411189" y="6005754"/>
            <a:ext cx="11386731" cy="12492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B5E6ED2-94FA-48F2-AF83-8030AFAE3B4C}"/>
              </a:ext>
            </a:extLst>
          </p:cNvPr>
          <p:cNvCxnSpPr>
            <a:cxnSpLocks/>
          </p:cNvCxnSpPr>
          <p:nvPr/>
        </p:nvCxnSpPr>
        <p:spPr>
          <a:xfrm>
            <a:off x="411189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EF026A4-D146-4737-9355-1FA93E29C309}"/>
              </a:ext>
            </a:extLst>
          </p:cNvPr>
          <p:cNvCxnSpPr>
            <a:cxnSpLocks/>
          </p:cNvCxnSpPr>
          <p:nvPr/>
        </p:nvCxnSpPr>
        <p:spPr>
          <a:xfrm>
            <a:off x="10131189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27B4F1FF-D5AC-4138-B494-2C6B08FF66E7}"/>
              </a:ext>
            </a:extLst>
          </p:cNvPr>
          <p:cNvSpPr txBox="1"/>
          <p:nvPr/>
        </p:nvSpPr>
        <p:spPr>
          <a:xfrm>
            <a:off x="191980" y="6173393"/>
            <a:ext cx="4427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1BD1192-7249-4090-81C9-2005A3611CD3}"/>
              </a:ext>
            </a:extLst>
          </p:cNvPr>
          <p:cNvSpPr txBox="1"/>
          <p:nvPr/>
        </p:nvSpPr>
        <p:spPr>
          <a:xfrm>
            <a:off x="9597791" y="6190567"/>
            <a:ext cx="1096774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30</a:t>
            </a:r>
          </a:p>
          <a:p>
            <a:pPr algn="ctr"/>
            <a:r>
              <a:rPr lang="en-GB" sz="3200" b="1" dirty="0">
                <a:latin typeface="Century Gothic" panose="020B0502020202020204" pitchFamily="34" charset="0"/>
              </a:rPr>
              <a:t>mins</a:t>
            </a:r>
          </a:p>
        </p:txBody>
      </p:sp>
    </p:spTree>
    <p:extLst>
      <p:ext uri="{BB962C8B-B14F-4D97-AF65-F5344CB8AC3E}">
        <p14:creationId xmlns:p14="http://schemas.microsoft.com/office/powerpoint/2010/main" val="3163346946"/>
      </p:ext>
    </p:extLst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38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41: Measures of time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359DF033-AEBE-430E-8590-E69734708D9F}"/>
              </a:ext>
            </a:extLst>
          </p:cNvPr>
          <p:cNvCxnSpPr>
            <a:cxnSpLocks/>
          </p:cNvCxnSpPr>
          <p:nvPr/>
        </p:nvCxnSpPr>
        <p:spPr>
          <a:xfrm>
            <a:off x="411189" y="6005754"/>
            <a:ext cx="11386731" cy="12492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B5E6ED2-94FA-48F2-AF83-8030AFAE3B4C}"/>
              </a:ext>
            </a:extLst>
          </p:cNvPr>
          <p:cNvCxnSpPr>
            <a:cxnSpLocks/>
          </p:cNvCxnSpPr>
          <p:nvPr/>
        </p:nvCxnSpPr>
        <p:spPr>
          <a:xfrm>
            <a:off x="411189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EF026A4-D146-4737-9355-1FA93E29C309}"/>
              </a:ext>
            </a:extLst>
          </p:cNvPr>
          <p:cNvCxnSpPr>
            <a:cxnSpLocks/>
          </p:cNvCxnSpPr>
          <p:nvPr/>
        </p:nvCxnSpPr>
        <p:spPr>
          <a:xfrm>
            <a:off x="10131189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27B4F1FF-D5AC-4138-B494-2C6B08FF66E7}"/>
              </a:ext>
            </a:extLst>
          </p:cNvPr>
          <p:cNvSpPr txBox="1"/>
          <p:nvPr/>
        </p:nvSpPr>
        <p:spPr>
          <a:xfrm>
            <a:off x="191980" y="6173393"/>
            <a:ext cx="4427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1BD1192-7249-4090-81C9-2005A3611CD3}"/>
              </a:ext>
            </a:extLst>
          </p:cNvPr>
          <p:cNvSpPr txBox="1"/>
          <p:nvPr/>
        </p:nvSpPr>
        <p:spPr>
          <a:xfrm>
            <a:off x="9597791" y="6190567"/>
            <a:ext cx="1096774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30</a:t>
            </a:r>
          </a:p>
          <a:p>
            <a:pPr algn="ctr"/>
            <a:r>
              <a:rPr lang="en-GB" sz="3200" b="1" dirty="0">
                <a:latin typeface="Century Gothic" panose="020B0502020202020204" pitchFamily="34" charset="0"/>
              </a:rPr>
              <a:t>mins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60CE4DA0-9B64-47BF-87A9-76B1E72CC7F3}"/>
              </a:ext>
            </a:extLst>
          </p:cNvPr>
          <p:cNvCxnSpPr>
            <a:cxnSpLocks/>
          </p:cNvCxnSpPr>
          <p:nvPr/>
        </p:nvCxnSpPr>
        <p:spPr>
          <a:xfrm>
            <a:off x="3651190" y="5822888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AB0EE4FC-65F9-4F49-B73C-5C9C382E4F29}"/>
              </a:ext>
            </a:extLst>
          </p:cNvPr>
          <p:cNvSpPr txBox="1"/>
          <p:nvPr/>
        </p:nvSpPr>
        <p:spPr>
          <a:xfrm>
            <a:off x="3102802" y="6190567"/>
            <a:ext cx="1096774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10</a:t>
            </a:r>
          </a:p>
          <a:p>
            <a:pPr algn="ctr"/>
            <a:r>
              <a:rPr lang="en-GB" sz="3200" b="1" dirty="0">
                <a:latin typeface="Century Gothic" panose="020B0502020202020204" pitchFamily="34" charset="0"/>
              </a:rPr>
              <a:t>mins</a:t>
            </a:r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BE70B0A6-AEA8-4E75-B571-E8BA493A3145}"/>
              </a:ext>
            </a:extLst>
          </p:cNvPr>
          <p:cNvCxnSpPr>
            <a:cxnSpLocks/>
          </p:cNvCxnSpPr>
          <p:nvPr/>
        </p:nvCxnSpPr>
        <p:spPr>
          <a:xfrm>
            <a:off x="3651190" y="3777518"/>
            <a:ext cx="0" cy="2213246"/>
          </a:xfrm>
          <a:prstGeom prst="straightConnector1">
            <a:avLst/>
          </a:prstGeom>
          <a:ln w="76200" cap="rnd">
            <a:solidFill>
              <a:srgbClr val="00B05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Rectangle 27">
            <a:extLst>
              <a:ext uri="{FF2B5EF4-FFF2-40B4-BE49-F238E27FC236}">
                <a16:creationId xmlns:a16="http://schemas.microsoft.com/office/drawing/2014/main" id="{52ECB1CD-B134-453E-9447-AC1F42B0AA04}"/>
              </a:ext>
            </a:extLst>
          </p:cNvPr>
          <p:cNvSpPr/>
          <p:nvPr/>
        </p:nvSpPr>
        <p:spPr>
          <a:xfrm>
            <a:off x="2596884" y="2603995"/>
            <a:ext cx="2108610" cy="11387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en-GB" sz="36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600</a:t>
            </a:r>
          </a:p>
          <a:p>
            <a:pPr lvl="0" algn="ctr"/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seconds</a:t>
            </a:r>
          </a:p>
        </p:txBody>
      </p:sp>
    </p:spTree>
    <p:extLst>
      <p:ext uri="{BB962C8B-B14F-4D97-AF65-F5344CB8AC3E}">
        <p14:creationId xmlns:p14="http://schemas.microsoft.com/office/powerpoint/2010/main" val="2126010171"/>
      </p:ext>
    </p:extLst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38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41: Measures of time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359DF033-AEBE-430E-8590-E69734708D9F}"/>
              </a:ext>
            </a:extLst>
          </p:cNvPr>
          <p:cNvCxnSpPr>
            <a:cxnSpLocks/>
          </p:cNvCxnSpPr>
          <p:nvPr/>
        </p:nvCxnSpPr>
        <p:spPr>
          <a:xfrm>
            <a:off x="411189" y="6005754"/>
            <a:ext cx="11386731" cy="12492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B5E6ED2-94FA-48F2-AF83-8030AFAE3B4C}"/>
              </a:ext>
            </a:extLst>
          </p:cNvPr>
          <p:cNvCxnSpPr>
            <a:cxnSpLocks/>
          </p:cNvCxnSpPr>
          <p:nvPr/>
        </p:nvCxnSpPr>
        <p:spPr>
          <a:xfrm>
            <a:off x="411189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EF026A4-D146-4737-9355-1FA93E29C309}"/>
              </a:ext>
            </a:extLst>
          </p:cNvPr>
          <p:cNvCxnSpPr>
            <a:cxnSpLocks/>
          </p:cNvCxnSpPr>
          <p:nvPr/>
        </p:nvCxnSpPr>
        <p:spPr>
          <a:xfrm>
            <a:off x="10131189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27B4F1FF-D5AC-4138-B494-2C6B08FF66E7}"/>
              </a:ext>
            </a:extLst>
          </p:cNvPr>
          <p:cNvSpPr txBox="1"/>
          <p:nvPr/>
        </p:nvSpPr>
        <p:spPr>
          <a:xfrm>
            <a:off x="191980" y="6173393"/>
            <a:ext cx="4427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1BD1192-7249-4090-81C9-2005A3611CD3}"/>
              </a:ext>
            </a:extLst>
          </p:cNvPr>
          <p:cNvSpPr txBox="1"/>
          <p:nvPr/>
        </p:nvSpPr>
        <p:spPr>
          <a:xfrm>
            <a:off x="9597791" y="6190567"/>
            <a:ext cx="1096774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30</a:t>
            </a:r>
          </a:p>
          <a:p>
            <a:pPr algn="ctr"/>
            <a:r>
              <a:rPr lang="en-GB" sz="3200" b="1" dirty="0">
                <a:latin typeface="Century Gothic" panose="020B0502020202020204" pitchFamily="34" charset="0"/>
              </a:rPr>
              <a:t>mins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60CE4DA0-9B64-47BF-87A9-76B1E72CC7F3}"/>
              </a:ext>
            </a:extLst>
          </p:cNvPr>
          <p:cNvCxnSpPr>
            <a:cxnSpLocks/>
          </p:cNvCxnSpPr>
          <p:nvPr/>
        </p:nvCxnSpPr>
        <p:spPr>
          <a:xfrm>
            <a:off x="3651190" y="5822888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AB0EE4FC-65F9-4F49-B73C-5C9C382E4F29}"/>
              </a:ext>
            </a:extLst>
          </p:cNvPr>
          <p:cNvSpPr txBox="1"/>
          <p:nvPr/>
        </p:nvSpPr>
        <p:spPr>
          <a:xfrm>
            <a:off x="3102802" y="6190567"/>
            <a:ext cx="1096774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10</a:t>
            </a:r>
          </a:p>
          <a:p>
            <a:pPr algn="ctr"/>
            <a:r>
              <a:rPr lang="en-GB" sz="3200" b="1" dirty="0">
                <a:latin typeface="Century Gothic" panose="020B0502020202020204" pitchFamily="34" charset="0"/>
              </a:rPr>
              <a:t>mins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EA48F950-7CCF-40FB-802C-6D0D97E35650}"/>
              </a:ext>
            </a:extLst>
          </p:cNvPr>
          <p:cNvCxnSpPr>
            <a:cxnSpLocks/>
          </p:cNvCxnSpPr>
          <p:nvPr/>
        </p:nvCxnSpPr>
        <p:spPr>
          <a:xfrm>
            <a:off x="6881021" y="5822888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039A4562-7289-4C7B-85F6-BE67D6AEA8EA}"/>
              </a:ext>
            </a:extLst>
          </p:cNvPr>
          <p:cNvSpPr txBox="1"/>
          <p:nvPr/>
        </p:nvSpPr>
        <p:spPr>
          <a:xfrm>
            <a:off x="6332633" y="6190567"/>
            <a:ext cx="1096774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20</a:t>
            </a:r>
          </a:p>
          <a:p>
            <a:pPr algn="ctr"/>
            <a:r>
              <a:rPr lang="en-GB" sz="32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mins</a:t>
            </a:r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BE70B0A6-AEA8-4E75-B571-E8BA493A3145}"/>
              </a:ext>
            </a:extLst>
          </p:cNvPr>
          <p:cNvCxnSpPr>
            <a:cxnSpLocks/>
          </p:cNvCxnSpPr>
          <p:nvPr/>
        </p:nvCxnSpPr>
        <p:spPr>
          <a:xfrm>
            <a:off x="3651190" y="3777518"/>
            <a:ext cx="0" cy="2213246"/>
          </a:xfrm>
          <a:prstGeom prst="straightConnector1">
            <a:avLst/>
          </a:prstGeom>
          <a:ln w="76200" cap="rnd">
            <a:solidFill>
              <a:srgbClr val="00B05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Rectangle 27">
            <a:extLst>
              <a:ext uri="{FF2B5EF4-FFF2-40B4-BE49-F238E27FC236}">
                <a16:creationId xmlns:a16="http://schemas.microsoft.com/office/drawing/2014/main" id="{52ECB1CD-B134-453E-9447-AC1F42B0AA04}"/>
              </a:ext>
            </a:extLst>
          </p:cNvPr>
          <p:cNvSpPr/>
          <p:nvPr/>
        </p:nvSpPr>
        <p:spPr>
          <a:xfrm>
            <a:off x="2596884" y="2603995"/>
            <a:ext cx="2108610" cy="11387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en-GB" sz="36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600</a:t>
            </a:r>
          </a:p>
          <a:p>
            <a:pPr lvl="0" algn="ctr"/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seconds</a:t>
            </a:r>
          </a:p>
        </p:txBody>
      </p:sp>
    </p:spTree>
    <p:extLst>
      <p:ext uri="{BB962C8B-B14F-4D97-AF65-F5344CB8AC3E}">
        <p14:creationId xmlns:p14="http://schemas.microsoft.com/office/powerpoint/2010/main" val="260910664"/>
      </p:ext>
    </p:extLst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38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41: Measures of time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359DF033-AEBE-430E-8590-E69734708D9F}"/>
              </a:ext>
            </a:extLst>
          </p:cNvPr>
          <p:cNvCxnSpPr>
            <a:cxnSpLocks/>
          </p:cNvCxnSpPr>
          <p:nvPr/>
        </p:nvCxnSpPr>
        <p:spPr>
          <a:xfrm>
            <a:off x="411189" y="6005754"/>
            <a:ext cx="11386731" cy="12492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B5E6ED2-94FA-48F2-AF83-8030AFAE3B4C}"/>
              </a:ext>
            </a:extLst>
          </p:cNvPr>
          <p:cNvCxnSpPr>
            <a:cxnSpLocks/>
          </p:cNvCxnSpPr>
          <p:nvPr/>
        </p:nvCxnSpPr>
        <p:spPr>
          <a:xfrm>
            <a:off x="411189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EF026A4-D146-4737-9355-1FA93E29C309}"/>
              </a:ext>
            </a:extLst>
          </p:cNvPr>
          <p:cNvCxnSpPr>
            <a:cxnSpLocks/>
          </p:cNvCxnSpPr>
          <p:nvPr/>
        </p:nvCxnSpPr>
        <p:spPr>
          <a:xfrm>
            <a:off x="10131189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27B4F1FF-D5AC-4138-B494-2C6B08FF66E7}"/>
              </a:ext>
            </a:extLst>
          </p:cNvPr>
          <p:cNvSpPr txBox="1"/>
          <p:nvPr/>
        </p:nvSpPr>
        <p:spPr>
          <a:xfrm>
            <a:off x="191980" y="6173393"/>
            <a:ext cx="4427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1BD1192-7249-4090-81C9-2005A3611CD3}"/>
              </a:ext>
            </a:extLst>
          </p:cNvPr>
          <p:cNvSpPr txBox="1"/>
          <p:nvPr/>
        </p:nvSpPr>
        <p:spPr>
          <a:xfrm>
            <a:off x="9597791" y="6190567"/>
            <a:ext cx="1096774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30</a:t>
            </a:r>
          </a:p>
          <a:p>
            <a:pPr algn="ctr"/>
            <a:r>
              <a:rPr lang="en-GB" sz="3200" b="1" dirty="0">
                <a:latin typeface="Century Gothic" panose="020B0502020202020204" pitchFamily="34" charset="0"/>
              </a:rPr>
              <a:t>mins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296808BE-6C54-45AB-A2C7-D2D04A74443C}"/>
              </a:ext>
            </a:extLst>
          </p:cNvPr>
          <p:cNvCxnSpPr>
            <a:cxnSpLocks/>
          </p:cNvCxnSpPr>
          <p:nvPr/>
        </p:nvCxnSpPr>
        <p:spPr>
          <a:xfrm>
            <a:off x="5271189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533055B6-C165-4645-8782-BAF063F989EA}"/>
              </a:ext>
            </a:extLst>
          </p:cNvPr>
          <p:cNvSpPr txBox="1"/>
          <p:nvPr/>
        </p:nvSpPr>
        <p:spPr>
          <a:xfrm>
            <a:off x="4722801" y="6205925"/>
            <a:ext cx="1096774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15</a:t>
            </a:r>
          </a:p>
          <a:p>
            <a:pPr algn="ctr"/>
            <a:r>
              <a:rPr lang="en-GB" sz="3200" b="1" dirty="0">
                <a:latin typeface="Century Gothic" panose="020B0502020202020204" pitchFamily="34" charset="0"/>
              </a:rPr>
              <a:t>mins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60CE4DA0-9B64-47BF-87A9-76B1E72CC7F3}"/>
              </a:ext>
            </a:extLst>
          </p:cNvPr>
          <p:cNvCxnSpPr>
            <a:cxnSpLocks/>
          </p:cNvCxnSpPr>
          <p:nvPr/>
        </p:nvCxnSpPr>
        <p:spPr>
          <a:xfrm>
            <a:off x="3651190" y="5822888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AB0EE4FC-65F9-4F49-B73C-5C9C382E4F29}"/>
              </a:ext>
            </a:extLst>
          </p:cNvPr>
          <p:cNvSpPr txBox="1"/>
          <p:nvPr/>
        </p:nvSpPr>
        <p:spPr>
          <a:xfrm>
            <a:off x="3102802" y="6190567"/>
            <a:ext cx="1096774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10</a:t>
            </a:r>
          </a:p>
          <a:p>
            <a:pPr algn="ctr"/>
            <a:r>
              <a:rPr lang="en-GB" sz="3200" b="1" dirty="0">
                <a:latin typeface="Century Gothic" panose="020B0502020202020204" pitchFamily="34" charset="0"/>
              </a:rPr>
              <a:t>mins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EA48F950-7CCF-40FB-802C-6D0D97E35650}"/>
              </a:ext>
            </a:extLst>
          </p:cNvPr>
          <p:cNvCxnSpPr>
            <a:cxnSpLocks/>
          </p:cNvCxnSpPr>
          <p:nvPr/>
        </p:nvCxnSpPr>
        <p:spPr>
          <a:xfrm>
            <a:off x="6881021" y="5822888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039A4562-7289-4C7B-85F6-BE67D6AEA8EA}"/>
              </a:ext>
            </a:extLst>
          </p:cNvPr>
          <p:cNvSpPr txBox="1"/>
          <p:nvPr/>
        </p:nvSpPr>
        <p:spPr>
          <a:xfrm>
            <a:off x="6332633" y="6190567"/>
            <a:ext cx="1096774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20</a:t>
            </a:r>
          </a:p>
          <a:p>
            <a:pPr algn="ctr"/>
            <a:r>
              <a:rPr lang="en-GB" sz="32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mins</a:t>
            </a:r>
          </a:p>
        </p:txBody>
      </p: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3F3DB0D5-6FA2-4CE2-8783-267DB699AAB1}"/>
              </a:ext>
            </a:extLst>
          </p:cNvPr>
          <p:cNvCxnSpPr>
            <a:cxnSpLocks/>
          </p:cNvCxnSpPr>
          <p:nvPr/>
        </p:nvCxnSpPr>
        <p:spPr>
          <a:xfrm>
            <a:off x="5271189" y="4884141"/>
            <a:ext cx="0" cy="1106623"/>
          </a:xfrm>
          <a:prstGeom prst="straightConnector1">
            <a:avLst/>
          </a:prstGeom>
          <a:ln w="7620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BE70B0A6-AEA8-4E75-B571-E8BA493A3145}"/>
              </a:ext>
            </a:extLst>
          </p:cNvPr>
          <p:cNvCxnSpPr>
            <a:cxnSpLocks/>
          </p:cNvCxnSpPr>
          <p:nvPr/>
        </p:nvCxnSpPr>
        <p:spPr>
          <a:xfrm>
            <a:off x="3651190" y="3777518"/>
            <a:ext cx="0" cy="2213246"/>
          </a:xfrm>
          <a:prstGeom prst="straightConnector1">
            <a:avLst/>
          </a:prstGeom>
          <a:ln w="76200" cap="rnd">
            <a:solidFill>
              <a:srgbClr val="00B05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Rectangle 27">
            <a:extLst>
              <a:ext uri="{FF2B5EF4-FFF2-40B4-BE49-F238E27FC236}">
                <a16:creationId xmlns:a16="http://schemas.microsoft.com/office/drawing/2014/main" id="{52ECB1CD-B134-453E-9447-AC1F42B0AA04}"/>
              </a:ext>
            </a:extLst>
          </p:cNvPr>
          <p:cNvSpPr/>
          <p:nvPr/>
        </p:nvSpPr>
        <p:spPr>
          <a:xfrm>
            <a:off x="2596884" y="2603995"/>
            <a:ext cx="2108610" cy="11387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en-GB" sz="36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600</a:t>
            </a:r>
          </a:p>
          <a:p>
            <a:pPr lvl="0" algn="ctr"/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seconds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80FD84DF-7F39-454F-B2B0-42981D7EBE8E}"/>
                  </a:ext>
                </a:extLst>
              </p:cNvPr>
              <p:cNvSpPr/>
              <p:nvPr/>
            </p:nvSpPr>
            <p:spPr>
              <a:xfrm>
                <a:off x="4587347" y="4044398"/>
                <a:ext cx="1367682" cy="8013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num>
                      <m:den>
                        <m:r>
                          <a:rPr lang="en-GB" sz="32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den>
                    </m:f>
                  </m:oMath>
                </a14:m>
                <a:r>
                  <a:rPr lang="en-GB" sz="3200" b="1" dirty="0">
                    <a:solidFill>
                      <a:srgbClr val="FF0000"/>
                    </a:solidFill>
                    <a:latin typeface="Century Gothic" panose="020B0502020202020204" pitchFamily="34" charset="0"/>
                  </a:rPr>
                  <a:t> hour</a:t>
                </a:r>
                <a:endParaRPr lang="en-GB" dirty="0"/>
              </a:p>
            </p:txBody>
          </p:sp>
        </mc:Choice>
        <mc:Fallback xmlns=""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80FD84DF-7F39-454F-B2B0-42981D7EBE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87347" y="4044398"/>
                <a:ext cx="1367682" cy="801310"/>
              </a:xfrm>
              <a:prstGeom prst="rect">
                <a:avLst/>
              </a:prstGeom>
              <a:blipFill>
                <a:blip r:embed="rId3"/>
                <a:stretch>
                  <a:fillRect r="-10268" b="-9848"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11044329"/>
      </p:ext>
    </p:extLst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38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41: Measures of time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359DF033-AEBE-430E-8590-E69734708D9F}"/>
              </a:ext>
            </a:extLst>
          </p:cNvPr>
          <p:cNvCxnSpPr>
            <a:cxnSpLocks/>
          </p:cNvCxnSpPr>
          <p:nvPr/>
        </p:nvCxnSpPr>
        <p:spPr>
          <a:xfrm>
            <a:off x="411189" y="6005754"/>
            <a:ext cx="11386731" cy="12492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B5E6ED2-94FA-48F2-AF83-8030AFAE3B4C}"/>
              </a:ext>
            </a:extLst>
          </p:cNvPr>
          <p:cNvCxnSpPr>
            <a:cxnSpLocks/>
          </p:cNvCxnSpPr>
          <p:nvPr/>
        </p:nvCxnSpPr>
        <p:spPr>
          <a:xfrm>
            <a:off x="411189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EF026A4-D146-4737-9355-1FA93E29C309}"/>
              </a:ext>
            </a:extLst>
          </p:cNvPr>
          <p:cNvCxnSpPr>
            <a:cxnSpLocks/>
          </p:cNvCxnSpPr>
          <p:nvPr/>
        </p:nvCxnSpPr>
        <p:spPr>
          <a:xfrm>
            <a:off x="10131189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27B4F1FF-D5AC-4138-B494-2C6B08FF66E7}"/>
              </a:ext>
            </a:extLst>
          </p:cNvPr>
          <p:cNvSpPr txBox="1"/>
          <p:nvPr/>
        </p:nvSpPr>
        <p:spPr>
          <a:xfrm>
            <a:off x="191980" y="6173393"/>
            <a:ext cx="4427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1BD1192-7249-4090-81C9-2005A3611CD3}"/>
              </a:ext>
            </a:extLst>
          </p:cNvPr>
          <p:cNvSpPr txBox="1"/>
          <p:nvPr/>
        </p:nvSpPr>
        <p:spPr>
          <a:xfrm>
            <a:off x="9572945" y="6190567"/>
            <a:ext cx="1146468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60</a:t>
            </a:r>
          </a:p>
          <a:p>
            <a:pPr algn="ctr"/>
            <a:r>
              <a:rPr lang="en-GB" sz="3200" b="1" dirty="0">
                <a:latin typeface="Century Gothic" panose="020B0502020202020204" pitchFamily="34" charset="0"/>
              </a:rPr>
              <a:t>days</a:t>
            </a:r>
          </a:p>
        </p:txBody>
      </p:sp>
    </p:spTree>
    <p:extLst>
      <p:ext uri="{BB962C8B-B14F-4D97-AF65-F5344CB8AC3E}">
        <p14:creationId xmlns:p14="http://schemas.microsoft.com/office/powerpoint/2010/main" val="1063999065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38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41: Measures of time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359DF033-AEBE-430E-8590-E69734708D9F}"/>
              </a:ext>
            </a:extLst>
          </p:cNvPr>
          <p:cNvCxnSpPr>
            <a:cxnSpLocks/>
          </p:cNvCxnSpPr>
          <p:nvPr/>
        </p:nvCxnSpPr>
        <p:spPr>
          <a:xfrm>
            <a:off x="411189" y="6005754"/>
            <a:ext cx="11386731" cy="12492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B5E6ED2-94FA-48F2-AF83-8030AFAE3B4C}"/>
              </a:ext>
            </a:extLst>
          </p:cNvPr>
          <p:cNvCxnSpPr>
            <a:cxnSpLocks/>
          </p:cNvCxnSpPr>
          <p:nvPr/>
        </p:nvCxnSpPr>
        <p:spPr>
          <a:xfrm>
            <a:off x="411189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EF026A4-D146-4737-9355-1FA93E29C309}"/>
              </a:ext>
            </a:extLst>
          </p:cNvPr>
          <p:cNvCxnSpPr>
            <a:cxnSpLocks/>
          </p:cNvCxnSpPr>
          <p:nvPr/>
        </p:nvCxnSpPr>
        <p:spPr>
          <a:xfrm>
            <a:off x="10131189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27B4F1FF-D5AC-4138-B494-2C6B08FF66E7}"/>
              </a:ext>
            </a:extLst>
          </p:cNvPr>
          <p:cNvSpPr txBox="1"/>
          <p:nvPr/>
        </p:nvSpPr>
        <p:spPr>
          <a:xfrm>
            <a:off x="191980" y="6173393"/>
            <a:ext cx="4427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1BD1192-7249-4090-81C9-2005A3611CD3}"/>
              </a:ext>
            </a:extLst>
          </p:cNvPr>
          <p:cNvSpPr txBox="1"/>
          <p:nvPr/>
        </p:nvSpPr>
        <p:spPr>
          <a:xfrm>
            <a:off x="9572945" y="6190567"/>
            <a:ext cx="1146468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60</a:t>
            </a:r>
          </a:p>
          <a:p>
            <a:pPr algn="ctr"/>
            <a:r>
              <a:rPr lang="en-GB" sz="3200" b="1" dirty="0">
                <a:latin typeface="Century Gothic" panose="020B0502020202020204" pitchFamily="34" charset="0"/>
              </a:rPr>
              <a:t>days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39A4562-7289-4C7B-85F6-BE67D6AEA8EA}"/>
              </a:ext>
            </a:extLst>
          </p:cNvPr>
          <p:cNvSpPr txBox="1"/>
          <p:nvPr/>
        </p:nvSpPr>
        <p:spPr>
          <a:xfrm>
            <a:off x="7926722" y="6190567"/>
            <a:ext cx="1146468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50</a:t>
            </a:r>
          </a:p>
          <a:p>
            <a:pPr algn="ctr"/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days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AF9618F7-17FD-446B-A135-27A195A385C0}"/>
              </a:ext>
            </a:extLst>
          </p:cNvPr>
          <p:cNvCxnSpPr>
            <a:cxnSpLocks/>
          </p:cNvCxnSpPr>
          <p:nvPr/>
        </p:nvCxnSpPr>
        <p:spPr>
          <a:xfrm>
            <a:off x="8506105" y="5822888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14770148"/>
      </p:ext>
    </p:extLst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38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41: Measures of time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359DF033-AEBE-430E-8590-E69734708D9F}"/>
              </a:ext>
            </a:extLst>
          </p:cNvPr>
          <p:cNvCxnSpPr>
            <a:cxnSpLocks/>
          </p:cNvCxnSpPr>
          <p:nvPr/>
        </p:nvCxnSpPr>
        <p:spPr>
          <a:xfrm>
            <a:off x="411189" y="6005754"/>
            <a:ext cx="11386731" cy="12492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B5E6ED2-94FA-48F2-AF83-8030AFAE3B4C}"/>
              </a:ext>
            </a:extLst>
          </p:cNvPr>
          <p:cNvCxnSpPr>
            <a:cxnSpLocks/>
          </p:cNvCxnSpPr>
          <p:nvPr/>
        </p:nvCxnSpPr>
        <p:spPr>
          <a:xfrm>
            <a:off x="411189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EF026A4-D146-4737-9355-1FA93E29C309}"/>
              </a:ext>
            </a:extLst>
          </p:cNvPr>
          <p:cNvCxnSpPr>
            <a:cxnSpLocks/>
          </p:cNvCxnSpPr>
          <p:nvPr/>
        </p:nvCxnSpPr>
        <p:spPr>
          <a:xfrm>
            <a:off x="10131189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27B4F1FF-D5AC-4138-B494-2C6B08FF66E7}"/>
              </a:ext>
            </a:extLst>
          </p:cNvPr>
          <p:cNvSpPr txBox="1"/>
          <p:nvPr/>
        </p:nvSpPr>
        <p:spPr>
          <a:xfrm>
            <a:off x="191980" y="6173393"/>
            <a:ext cx="4427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1BD1192-7249-4090-81C9-2005A3611CD3}"/>
              </a:ext>
            </a:extLst>
          </p:cNvPr>
          <p:cNvSpPr txBox="1"/>
          <p:nvPr/>
        </p:nvSpPr>
        <p:spPr>
          <a:xfrm>
            <a:off x="9572945" y="6190567"/>
            <a:ext cx="1146468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60</a:t>
            </a:r>
          </a:p>
          <a:p>
            <a:pPr algn="ctr"/>
            <a:r>
              <a:rPr lang="en-GB" sz="3200" b="1" dirty="0">
                <a:latin typeface="Century Gothic" panose="020B0502020202020204" pitchFamily="34" charset="0"/>
              </a:rPr>
              <a:t>days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60CE4DA0-9B64-47BF-87A9-76B1E72CC7F3}"/>
              </a:ext>
            </a:extLst>
          </p:cNvPr>
          <p:cNvCxnSpPr>
            <a:cxnSpLocks/>
          </p:cNvCxnSpPr>
          <p:nvPr/>
        </p:nvCxnSpPr>
        <p:spPr>
          <a:xfrm>
            <a:off x="6076105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AB0EE4FC-65F9-4F49-B73C-5C9C382E4F29}"/>
              </a:ext>
            </a:extLst>
          </p:cNvPr>
          <p:cNvSpPr txBox="1"/>
          <p:nvPr/>
        </p:nvSpPr>
        <p:spPr>
          <a:xfrm>
            <a:off x="5506358" y="6190567"/>
            <a:ext cx="1146468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35</a:t>
            </a:r>
          </a:p>
          <a:p>
            <a:pPr algn="ctr"/>
            <a:r>
              <a:rPr lang="en-GB" sz="3200" b="1" dirty="0">
                <a:latin typeface="Century Gothic" panose="020B0502020202020204" pitchFamily="34" charset="0"/>
              </a:rPr>
              <a:t>days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39A4562-7289-4C7B-85F6-BE67D6AEA8EA}"/>
              </a:ext>
            </a:extLst>
          </p:cNvPr>
          <p:cNvSpPr txBox="1"/>
          <p:nvPr/>
        </p:nvSpPr>
        <p:spPr>
          <a:xfrm>
            <a:off x="7926722" y="6190567"/>
            <a:ext cx="1146468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50</a:t>
            </a:r>
          </a:p>
          <a:p>
            <a:pPr algn="ctr"/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days</a:t>
            </a:r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BE70B0A6-AEA8-4E75-B571-E8BA493A3145}"/>
              </a:ext>
            </a:extLst>
          </p:cNvPr>
          <p:cNvCxnSpPr>
            <a:cxnSpLocks/>
          </p:cNvCxnSpPr>
          <p:nvPr/>
        </p:nvCxnSpPr>
        <p:spPr>
          <a:xfrm>
            <a:off x="6064599" y="4751882"/>
            <a:ext cx="1" cy="1238882"/>
          </a:xfrm>
          <a:prstGeom prst="straightConnector1">
            <a:avLst/>
          </a:prstGeom>
          <a:ln w="76200" cap="rnd">
            <a:solidFill>
              <a:srgbClr val="00B05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Rectangle 27">
            <a:extLst>
              <a:ext uri="{FF2B5EF4-FFF2-40B4-BE49-F238E27FC236}">
                <a16:creationId xmlns:a16="http://schemas.microsoft.com/office/drawing/2014/main" id="{52ECB1CD-B134-453E-9447-AC1F42B0AA04}"/>
              </a:ext>
            </a:extLst>
          </p:cNvPr>
          <p:cNvSpPr/>
          <p:nvPr/>
        </p:nvSpPr>
        <p:spPr>
          <a:xfrm>
            <a:off x="5010294" y="3578354"/>
            <a:ext cx="2108610" cy="11387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en-GB" sz="36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5</a:t>
            </a:r>
          </a:p>
          <a:p>
            <a:pPr lvl="0" algn="ctr"/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weeks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AF9618F7-17FD-446B-A135-27A195A385C0}"/>
              </a:ext>
            </a:extLst>
          </p:cNvPr>
          <p:cNvCxnSpPr>
            <a:cxnSpLocks/>
          </p:cNvCxnSpPr>
          <p:nvPr/>
        </p:nvCxnSpPr>
        <p:spPr>
          <a:xfrm>
            <a:off x="8506105" y="5822888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07043152"/>
      </p:ext>
    </p:extLst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38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41: Measures of time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359DF033-AEBE-430E-8590-E69734708D9F}"/>
              </a:ext>
            </a:extLst>
          </p:cNvPr>
          <p:cNvCxnSpPr>
            <a:cxnSpLocks/>
          </p:cNvCxnSpPr>
          <p:nvPr/>
        </p:nvCxnSpPr>
        <p:spPr>
          <a:xfrm>
            <a:off x="411189" y="6005754"/>
            <a:ext cx="11386731" cy="12492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B5E6ED2-94FA-48F2-AF83-8030AFAE3B4C}"/>
              </a:ext>
            </a:extLst>
          </p:cNvPr>
          <p:cNvCxnSpPr>
            <a:cxnSpLocks/>
          </p:cNvCxnSpPr>
          <p:nvPr/>
        </p:nvCxnSpPr>
        <p:spPr>
          <a:xfrm>
            <a:off x="411189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EF026A4-D146-4737-9355-1FA93E29C309}"/>
              </a:ext>
            </a:extLst>
          </p:cNvPr>
          <p:cNvCxnSpPr>
            <a:cxnSpLocks/>
          </p:cNvCxnSpPr>
          <p:nvPr/>
        </p:nvCxnSpPr>
        <p:spPr>
          <a:xfrm>
            <a:off x="10131189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27B4F1FF-D5AC-4138-B494-2C6B08FF66E7}"/>
              </a:ext>
            </a:extLst>
          </p:cNvPr>
          <p:cNvSpPr txBox="1"/>
          <p:nvPr/>
        </p:nvSpPr>
        <p:spPr>
          <a:xfrm>
            <a:off x="191980" y="6173393"/>
            <a:ext cx="4427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1BD1192-7249-4090-81C9-2005A3611CD3}"/>
              </a:ext>
            </a:extLst>
          </p:cNvPr>
          <p:cNvSpPr txBox="1"/>
          <p:nvPr/>
        </p:nvSpPr>
        <p:spPr>
          <a:xfrm>
            <a:off x="9572945" y="6190567"/>
            <a:ext cx="1146468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60</a:t>
            </a:r>
          </a:p>
          <a:p>
            <a:pPr algn="ctr"/>
            <a:r>
              <a:rPr lang="en-GB" sz="3200" b="1" dirty="0">
                <a:latin typeface="Century Gothic" panose="020B0502020202020204" pitchFamily="34" charset="0"/>
              </a:rPr>
              <a:t>days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60CE4DA0-9B64-47BF-87A9-76B1E72CC7F3}"/>
              </a:ext>
            </a:extLst>
          </p:cNvPr>
          <p:cNvCxnSpPr>
            <a:cxnSpLocks/>
          </p:cNvCxnSpPr>
          <p:nvPr/>
        </p:nvCxnSpPr>
        <p:spPr>
          <a:xfrm>
            <a:off x="6076105" y="5838246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AB0EE4FC-65F9-4F49-B73C-5C9C382E4F29}"/>
              </a:ext>
            </a:extLst>
          </p:cNvPr>
          <p:cNvSpPr txBox="1"/>
          <p:nvPr/>
        </p:nvSpPr>
        <p:spPr>
          <a:xfrm>
            <a:off x="5506358" y="6190567"/>
            <a:ext cx="1146468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latin typeface="Century Gothic" panose="020B0502020202020204" pitchFamily="34" charset="0"/>
              </a:rPr>
              <a:t>35</a:t>
            </a:r>
          </a:p>
          <a:p>
            <a:pPr algn="ctr"/>
            <a:r>
              <a:rPr lang="en-GB" sz="3200" b="1" dirty="0">
                <a:latin typeface="Century Gothic" panose="020B0502020202020204" pitchFamily="34" charset="0"/>
              </a:rPr>
              <a:t>days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39A4562-7289-4C7B-85F6-BE67D6AEA8EA}"/>
              </a:ext>
            </a:extLst>
          </p:cNvPr>
          <p:cNvSpPr txBox="1"/>
          <p:nvPr/>
        </p:nvSpPr>
        <p:spPr>
          <a:xfrm>
            <a:off x="7926722" y="6190567"/>
            <a:ext cx="1146468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50</a:t>
            </a:r>
          </a:p>
          <a:p>
            <a:pPr algn="ctr"/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days</a:t>
            </a:r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BE70B0A6-AEA8-4E75-B571-E8BA493A3145}"/>
              </a:ext>
            </a:extLst>
          </p:cNvPr>
          <p:cNvCxnSpPr>
            <a:cxnSpLocks/>
          </p:cNvCxnSpPr>
          <p:nvPr/>
        </p:nvCxnSpPr>
        <p:spPr>
          <a:xfrm>
            <a:off x="6064599" y="4751882"/>
            <a:ext cx="1" cy="1238882"/>
          </a:xfrm>
          <a:prstGeom prst="straightConnector1">
            <a:avLst/>
          </a:prstGeom>
          <a:ln w="76200" cap="rnd">
            <a:solidFill>
              <a:srgbClr val="00B05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Rectangle 27">
            <a:extLst>
              <a:ext uri="{FF2B5EF4-FFF2-40B4-BE49-F238E27FC236}">
                <a16:creationId xmlns:a16="http://schemas.microsoft.com/office/drawing/2014/main" id="{52ECB1CD-B134-453E-9447-AC1F42B0AA04}"/>
              </a:ext>
            </a:extLst>
          </p:cNvPr>
          <p:cNvSpPr/>
          <p:nvPr/>
        </p:nvSpPr>
        <p:spPr>
          <a:xfrm>
            <a:off x="5010294" y="3578354"/>
            <a:ext cx="2108610" cy="11387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en-GB" sz="36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5</a:t>
            </a:r>
          </a:p>
          <a:p>
            <a:pPr lvl="0" algn="ctr"/>
            <a:r>
              <a:rPr lang="en-GB" sz="32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weeks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AF9618F7-17FD-446B-A135-27A195A385C0}"/>
              </a:ext>
            </a:extLst>
          </p:cNvPr>
          <p:cNvCxnSpPr>
            <a:cxnSpLocks/>
          </p:cNvCxnSpPr>
          <p:nvPr/>
        </p:nvCxnSpPr>
        <p:spPr>
          <a:xfrm>
            <a:off x="8506105" y="5822888"/>
            <a:ext cx="1" cy="360000"/>
          </a:xfrm>
          <a:prstGeom prst="line">
            <a:avLst/>
          </a:prstGeom>
          <a:ln w="88900" cap="rnd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Rectangle 29">
            <a:extLst>
              <a:ext uri="{FF2B5EF4-FFF2-40B4-BE49-F238E27FC236}">
                <a16:creationId xmlns:a16="http://schemas.microsoft.com/office/drawing/2014/main" id="{CD369E65-A75F-4EB5-A138-D9ADB06D6DBE}"/>
              </a:ext>
            </a:extLst>
          </p:cNvPr>
          <p:cNvSpPr/>
          <p:nvPr/>
        </p:nvSpPr>
        <p:spPr>
          <a:xfrm>
            <a:off x="9088716" y="2998033"/>
            <a:ext cx="2108610" cy="11387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en-GB" sz="36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2</a:t>
            </a:r>
          </a:p>
          <a:p>
            <a:pPr lvl="0" algn="ctr"/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months</a:t>
            </a:r>
          </a:p>
        </p:txBody>
      </p: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671D981F-FF9F-41C7-A99B-68E46688A28A}"/>
              </a:ext>
            </a:extLst>
          </p:cNvPr>
          <p:cNvCxnSpPr>
            <a:cxnSpLocks/>
          </p:cNvCxnSpPr>
          <p:nvPr/>
        </p:nvCxnSpPr>
        <p:spPr>
          <a:xfrm>
            <a:off x="10131188" y="4161112"/>
            <a:ext cx="1" cy="1238882"/>
          </a:xfrm>
          <a:prstGeom prst="straightConnector1">
            <a:avLst/>
          </a:prstGeom>
          <a:ln w="76200" cap="rnd">
            <a:solidFill>
              <a:schemeClr val="accent1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ight Bracket 7">
            <a:extLst>
              <a:ext uri="{FF2B5EF4-FFF2-40B4-BE49-F238E27FC236}">
                <a16:creationId xmlns:a16="http://schemas.microsoft.com/office/drawing/2014/main" id="{049BE496-C18B-4A5D-84DD-B8F50AC32B4A}"/>
              </a:ext>
            </a:extLst>
          </p:cNvPr>
          <p:cNvSpPr/>
          <p:nvPr/>
        </p:nvSpPr>
        <p:spPr>
          <a:xfrm rot="16200000">
            <a:off x="10014067" y="5364146"/>
            <a:ext cx="257906" cy="449705"/>
          </a:xfrm>
          <a:prstGeom prst="rightBracket">
            <a:avLst/>
          </a:prstGeom>
          <a:ln w="76200" cap="rnd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75568344"/>
      </p:ext>
    </p:extLst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3436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42: Reading clocks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DC80A88-A219-4B51-BF90-369A8D92C03E}"/>
              </a:ext>
            </a:extLst>
          </p:cNvPr>
          <p:cNvSpPr txBox="1"/>
          <p:nvPr/>
        </p:nvSpPr>
        <p:spPr>
          <a:xfrm>
            <a:off x="5685400" y="2820861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12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8A7E9D9-CCA1-4CA1-86D5-15BBE810D8F6}"/>
              </a:ext>
            </a:extLst>
          </p:cNvPr>
          <p:cNvSpPr txBox="1"/>
          <p:nvPr/>
        </p:nvSpPr>
        <p:spPr>
          <a:xfrm>
            <a:off x="6915543" y="312140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DDD2E10-A193-421C-A6BE-620570A23447}"/>
              </a:ext>
            </a:extLst>
          </p:cNvPr>
          <p:cNvSpPr txBox="1"/>
          <p:nvPr/>
        </p:nvSpPr>
        <p:spPr>
          <a:xfrm>
            <a:off x="7662361" y="3851677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2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AB62277-CC71-4423-836D-C2630BB4F696}"/>
              </a:ext>
            </a:extLst>
          </p:cNvPr>
          <p:cNvSpPr txBox="1"/>
          <p:nvPr/>
        </p:nvSpPr>
        <p:spPr>
          <a:xfrm>
            <a:off x="7966645" y="4962849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3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C02ED55-1403-4D15-A4F3-D7F24AEA45E4}"/>
              </a:ext>
            </a:extLst>
          </p:cNvPr>
          <p:cNvSpPr txBox="1"/>
          <p:nvPr/>
        </p:nvSpPr>
        <p:spPr>
          <a:xfrm>
            <a:off x="7605638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4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E7FEDCE-8C34-49C0-B08B-81B9B3BFE44D}"/>
              </a:ext>
            </a:extLst>
          </p:cNvPr>
          <p:cNvSpPr txBox="1"/>
          <p:nvPr/>
        </p:nvSpPr>
        <p:spPr>
          <a:xfrm>
            <a:off x="6858337" y="681277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5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E8EFE76-1018-4400-B8B5-5F01081251BB}"/>
              </a:ext>
            </a:extLst>
          </p:cNvPr>
          <p:cNvSpPr txBox="1"/>
          <p:nvPr/>
        </p:nvSpPr>
        <p:spPr>
          <a:xfrm>
            <a:off x="5787598" y="707963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6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9E927F5-5D12-48F1-A7D7-D497D19DC740}"/>
              </a:ext>
            </a:extLst>
          </p:cNvPr>
          <p:cNvSpPr txBox="1"/>
          <p:nvPr/>
        </p:nvSpPr>
        <p:spPr>
          <a:xfrm>
            <a:off x="4698258" y="682659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3CC3E70-B15E-4886-AF0C-77A4DE93AFFB}"/>
              </a:ext>
            </a:extLst>
          </p:cNvPr>
          <p:cNvSpPr txBox="1"/>
          <p:nvPr/>
        </p:nvSpPr>
        <p:spPr>
          <a:xfrm>
            <a:off x="3924993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8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979E6F6-FE8F-496F-A1BF-4B42544C1BDE}"/>
              </a:ext>
            </a:extLst>
          </p:cNvPr>
          <p:cNvSpPr txBox="1"/>
          <p:nvPr/>
        </p:nvSpPr>
        <p:spPr>
          <a:xfrm>
            <a:off x="3584158" y="497385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9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4F43988-FD74-4137-A486-50242778DEFB}"/>
              </a:ext>
            </a:extLst>
          </p:cNvPr>
          <p:cNvSpPr txBox="1"/>
          <p:nvPr/>
        </p:nvSpPr>
        <p:spPr>
          <a:xfrm>
            <a:off x="3791106" y="3968379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10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6BA81AC-5C92-4A6C-9B8A-94241A8498D7}"/>
              </a:ext>
            </a:extLst>
          </p:cNvPr>
          <p:cNvSpPr txBox="1"/>
          <p:nvPr/>
        </p:nvSpPr>
        <p:spPr>
          <a:xfrm>
            <a:off x="4554859" y="3148558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11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3882FCA-5AED-4417-92F5-2A0ED5C2058E}"/>
              </a:ext>
            </a:extLst>
          </p:cNvPr>
          <p:cNvGrpSpPr/>
          <p:nvPr/>
        </p:nvGrpSpPr>
        <p:grpSpPr>
          <a:xfrm>
            <a:off x="3441657" y="2738237"/>
            <a:ext cx="5048548" cy="5040000"/>
            <a:chOff x="3649518" y="2372163"/>
            <a:chExt cx="4399449" cy="4392000"/>
          </a:xfrm>
        </p:grpSpPr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ED2FE6F6-942B-482C-8235-B15CFEBDA793}"/>
                </a:ext>
              </a:extLst>
            </p:cNvPr>
            <p:cNvSpPr/>
            <p:nvPr/>
          </p:nvSpPr>
          <p:spPr>
            <a:xfrm>
              <a:off x="3649518" y="2372163"/>
              <a:ext cx="4392000" cy="4392000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0D2EAEA9-600F-42B0-9963-7A064E3599AC}"/>
                </a:ext>
              </a:extLst>
            </p:cNvPr>
            <p:cNvSpPr/>
            <p:nvPr/>
          </p:nvSpPr>
          <p:spPr>
            <a:xfrm>
              <a:off x="5823597" y="2390164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57C13EF7-0352-4DB6-A2E6-CB765A926280}"/>
                </a:ext>
              </a:extLst>
            </p:cNvPr>
            <p:cNvSpPr/>
            <p:nvPr/>
          </p:nvSpPr>
          <p:spPr>
            <a:xfrm>
              <a:off x="6925718" y="270607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E0DF6728-B49B-4D89-9D28-C91728EED7EA}"/>
                </a:ext>
              </a:extLst>
            </p:cNvPr>
            <p:cNvSpPr/>
            <p:nvPr/>
          </p:nvSpPr>
          <p:spPr>
            <a:xfrm>
              <a:off x="7644644" y="345689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494F7EC9-E473-4FF3-84E3-21906B77565F}"/>
                </a:ext>
              </a:extLst>
            </p:cNvPr>
            <p:cNvSpPr/>
            <p:nvPr/>
          </p:nvSpPr>
          <p:spPr>
            <a:xfrm>
              <a:off x="3990538" y="564258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680BEF03-3285-4A3E-9B2D-8BAF2191953E}"/>
                </a:ext>
              </a:extLst>
            </p:cNvPr>
            <p:cNvSpPr/>
            <p:nvPr/>
          </p:nvSpPr>
          <p:spPr>
            <a:xfrm>
              <a:off x="4728797" y="636612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B0D037C3-4786-4F57-8EA8-97D326E38AFD}"/>
                </a:ext>
              </a:extLst>
            </p:cNvPr>
            <p:cNvSpPr/>
            <p:nvPr/>
          </p:nvSpPr>
          <p:spPr>
            <a:xfrm>
              <a:off x="7603035" y="564423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89FEDBBE-EBE5-45F5-9F94-E033A58C85B7}"/>
                </a:ext>
              </a:extLst>
            </p:cNvPr>
            <p:cNvSpPr/>
            <p:nvPr/>
          </p:nvSpPr>
          <p:spPr>
            <a:xfrm>
              <a:off x="7940967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6D1F0882-B3CB-4A73-9A33-34BB27CC9935}"/>
                </a:ext>
              </a:extLst>
            </p:cNvPr>
            <p:cNvSpPr/>
            <p:nvPr/>
          </p:nvSpPr>
          <p:spPr>
            <a:xfrm>
              <a:off x="6902029" y="634935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51757EA0-CA41-4693-BB46-93919B4FE745}"/>
                </a:ext>
              </a:extLst>
            </p:cNvPr>
            <p:cNvSpPr/>
            <p:nvPr/>
          </p:nvSpPr>
          <p:spPr>
            <a:xfrm>
              <a:off x="5823597" y="6649405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C41B0875-D22A-4031-A9F2-8263BAD99923}"/>
                </a:ext>
              </a:extLst>
            </p:cNvPr>
            <p:cNvSpPr/>
            <p:nvPr/>
          </p:nvSpPr>
          <p:spPr>
            <a:xfrm>
              <a:off x="3670402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4007DB9B-834D-4A54-8A98-3CD3E4364886}"/>
                </a:ext>
              </a:extLst>
            </p:cNvPr>
            <p:cNvSpPr/>
            <p:nvPr/>
          </p:nvSpPr>
          <p:spPr>
            <a:xfrm>
              <a:off x="3972250" y="343023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10C616C7-C3FE-4418-B4DA-4D9926F5C743}"/>
                </a:ext>
              </a:extLst>
            </p:cNvPr>
            <p:cNvSpPr/>
            <p:nvPr/>
          </p:nvSpPr>
          <p:spPr>
            <a:xfrm>
              <a:off x="4709839" y="2685823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7DECA34C-EAA8-40EF-80DA-79F259F68DEF}"/>
                </a:ext>
              </a:extLst>
            </p:cNvPr>
            <p:cNvSpPr/>
            <p:nvPr/>
          </p:nvSpPr>
          <p:spPr>
            <a:xfrm>
              <a:off x="5801613" y="4544193"/>
              <a:ext cx="144000" cy="144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6BC59274-FF38-44E8-AA39-A6E070498CA4}"/>
              </a:ext>
            </a:extLst>
          </p:cNvPr>
          <p:cNvCxnSpPr>
            <a:cxnSpLocks/>
          </p:cNvCxnSpPr>
          <p:nvPr/>
        </p:nvCxnSpPr>
        <p:spPr>
          <a:xfrm flipV="1">
            <a:off x="6041303" y="3344882"/>
            <a:ext cx="1105398" cy="1910048"/>
          </a:xfrm>
          <a:prstGeom prst="line">
            <a:avLst/>
          </a:prstGeom>
          <a:ln w="76200" cap="rnd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CBA37215-C761-4611-8B8A-8D7247E5AC45}"/>
              </a:ext>
            </a:extLst>
          </p:cNvPr>
          <p:cNvCxnSpPr>
            <a:cxnSpLocks/>
          </p:cNvCxnSpPr>
          <p:nvPr/>
        </p:nvCxnSpPr>
        <p:spPr>
          <a:xfrm flipV="1">
            <a:off x="4742141" y="5305641"/>
            <a:ext cx="1262246" cy="701951"/>
          </a:xfrm>
          <a:prstGeom prst="line">
            <a:avLst/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99728850"/>
      </p:ext>
    </p:extLst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3436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42: Reading clocks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DC80A88-A219-4B51-BF90-369A8D92C03E}"/>
              </a:ext>
            </a:extLst>
          </p:cNvPr>
          <p:cNvSpPr txBox="1"/>
          <p:nvPr/>
        </p:nvSpPr>
        <p:spPr>
          <a:xfrm>
            <a:off x="5685400" y="2820861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12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8A7E9D9-CCA1-4CA1-86D5-15BBE810D8F6}"/>
              </a:ext>
            </a:extLst>
          </p:cNvPr>
          <p:cNvSpPr txBox="1"/>
          <p:nvPr/>
        </p:nvSpPr>
        <p:spPr>
          <a:xfrm>
            <a:off x="6915543" y="312140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DDD2E10-A193-421C-A6BE-620570A23447}"/>
              </a:ext>
            </a:extLst>
          </p:cNvPr>
          <p:cNvSpPr txBox="1"/>
          <p:nvPr/>
        </p:nvSpPr>
        <p:spPr>
          <a:xfrm>
            <a:off x="7662361" y="3851677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2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AB62277-CC71-4423-836D-C2630BB4F696}"/>
              </a:ext>
            </a:extLst>
          </p:cNvPr>
          <p:cNvSpPr txBox="1"/>
          <p:nvPr/>
        </p:nvSpPr>
        <p:spPr>
          <a:xfrm>
            <a:off x="7966645" y="4962849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3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C02ED55-1403-4D15-A4F3-D7F24AEA45E4}"/>
              </a:ext>
            </a:extLst>
          </p:cNvPr>
          <p:cNvSpPr txBox="1"/>
          <p:nvPr/>
        </p:nvSpPr>
        <p:spPr>
          <a:xfrm>
            <a:off x="7605638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4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E7FEDCE-8C34-49C0-B08B-81B9B3BFE44D}"/>
              </a:ext>
            </a:extLst>
          </p:cNvPr>
          <p:cNvSpPr txBox="1"/>
          <p:nvPr/>
        </p:nvSpPr>
        <p:spPr>
          <a:xfrm>
            <a:off x="6858337" y="681277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5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E8EFE76-1018-4400-B8B5-5F01081251BB}"/>
              </a:ext>
            </a:extLst>
          </p:cNvPr>
          <p:cNvSpPr txBox="1"/>
          <p:nvPr/>
        </p:nvSpPr>
        <p:spPr>
          <a:xfrm>
            <a:off x="5787598" y="707963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6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9E927F5-5D12-48F1-A7D7-D497D19DC740}"/>
              </a:ext>
            </a:extLst>
          </p:cNvPr>
          <p:cNvSpPr txBox="1"/>
          <p:nvPr/>
        </p:nvSpPr>
        <p:spPr>
          <a:xfrm>
            <a:off x="4698258" y="682659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3CC3E70-B15E-4886-AF0C-77A4DE93AFFB}"/>
              </a:ext>
            </a:extLst>
          </p:cNvPr>
          <p:cNvSpPr txBox="1"/>
          <p:nvPr/>
        </p:nvSpPr>
        <p:spPr>
          <a:xfrm>
            <a:off x="3924993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8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979E6F6-FE8F-496F-A1BF-4B42544C1BDE}"/>
              </a:ext>
            </a:extLst>
          </p:cNvPr>
          <p:cNvSpPr txBox="1"/>
          <p:nvPr/>
        </p:nvSpPr>
        <p:spPr>
          <a:xfrm>
            <a:off x="3584158" y="497385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9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4F43988-FD74-4137-A486-50242778DEFB}"/>
              </a:ext>
            </a:extLst>
          </p:cNvPr>
          <p:cNvSpPr txBox="1"/>
          <p:nvPr/>
        </p:nvSpPr>
        <p:spPr>
          <a:xfrm>
            <a:off x="3791106" y="3968379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10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6BA81AC-5C92-4A6C-9B8A-94241A8498D7}"/>
              </a:ext>
            </a:extLst>
          </p:cNvPr>
          <p:cNvSpPr txBox="1"/>
          <p:nvPr/>
        </p:nvSpPr>
        <p:spPr>
          <a:xfrm>
            <a:off x="4554859" y="3148558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11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3882FCA-5AED-4417-92F5-2A0ED5C2058E}"/>
              </a:ext>
            </a:extLst>
          </p:cNvPr>
          <p:cNvGrpSpPr/>
          <p:nvPr/>
        </p:nvGrpSpPr>
        <p:grpSpPr>
          <a:xfrm>
            <a:off x="3441657" y="2738237"/>
            <a:ext cx="5048548" cy="5040000"/>
            <a:chOff x="3649518" y="2372163"/>
            <a:chExt cx="4399449" cy="4392000"/>
          </a:xfrm>
        </p:grpSpPr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ED2FE6F6-942B-482C-8235-B15CFEBDA793}"/>
                </a:ext>
              </a:extLst>
            </p:cNvPr>
            <p:cNvSpPr/>
            <p:nvPr/>
          </p:nvSpPr>
          <p:spPr>
            <a:xfrm>
              <a:off x="3649518" y="2372163"/>
              <a:ext cx="4392000" cy="4392000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0D2EAEA9-600F-42B0-9963-7A064E3599AC}"/>
                </a:ext>
              </a:extLst>
            </p:cNvPr>
            <p:cNvSpPr/>
            <p:nvPr/>
          </p:nvSpPr>
          <p:spPr>
            <a:xfrm>
              <a:off x="5823597" y="2390164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57C13EF7-0352-4DB6-A2E6-CB765A926280}"/>
                </a:ext>
              </a:extLst>
            </p:cNvPr>
            <p:cNvSpPr/>
            <p:nvPr/>
          </p:nvSpPr>
          <p:spPr>
            <a:xfrm>
              <a:off x="6925718" y="270607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E0DF6728-B49B-4D89-9D28-C91728EED7EA}"/>
                </a:ext>
              </a:extLst>
            </p:cNvPr>
            <p:cNvSpPr/>
            <p:nvPr/>
          </p:nvSpPr>
          <p:spPr>
            <a:xfrm>
              <a:off x="7644644" y="345689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494F7EC9-E473-4FF3-84E3-21906B77565F}"/>
                </a:ext>
              </a:extLst>
            </p:cNvPr>
            <p:cNvSpPr/>
            <p:nvPr/>
          </p:nvSpPr>
          <p:spPr>
            <a:xfrm>
              <a:off x="3990538" y="564258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680BEF03-3285-4A3E-9B2D-8BAF2191953E}"/>
                </a:ext>
              </a:extLst>
            </p:cNvPr>
            <p:cNvSpPr/>
            <p:nvPr/>
          </p:nvSpPr>
          <p:spPr>
            <a:xfrm>
              <a:off x="4728797" y="636612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B0D037C3-4786-4F57-8EA8-97D326E38AFD}"/>
                </a:ext>
              </a:extLst>
            </p:cNvPr>
            <p:cNvSpPr/>
            <p:nvPr/>
          </p:nvSpPr>
          <p:spPr>
            <a:xfrm>
              <a:off x="7603035" y="564423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89FEDBBE-EBE5-45F5-9F94-E033A58C85B7}"/>
                </a:ext>
              </a:extLst>
            </p:cNvPr>
            <p:cNvSpPr/>
            <p:nvPr/>
          </p:nvSpPr>
          <p:spPr>
            <a:xfrm>
              <a:off x="7940967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6D1F0882-B3CB-4A73-9A33-34BB27CC9935}"/>
                </a:ext>
              </a:extLst>
            </p:cNvPr>
            <p:cNvSpPr/>
            <p:nvPr/>
          </p:nvSpPr>
          <p:spPr>
            <a:xfrm>
              <a:off x="6902029" y="634935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51757EA0-CA41-4693-BB46-93919B4FE745}"/>
                </a:ext>
              </a:extLst>
            </p:cNvPr>
            <p:cNvSpPr/>
            <p:nvPr/>
          </p:nvSpPr>
          <p:spPr>
            <a:xfrm>
              <a:off x="5823597" y="6649405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C41B0875-D22A-4031-A9F2-8263BAD99923}"/>
                </a:ext>
              </a:extLst>
            </p:cNvPr>
            <p:cNvSpPr/>
            <p:nvPr/>
          </p:nvSpPr>
          <p:spPr>
            <a:xfrm>
              <a:off x="3670402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4007DB9B-834D-4A54-8A98-3CD3E4364886}"/>
                </a:ext>
              </a:extLst>
            </p:cNvPr>
            <p:cNvSpPr/>
            <p:nvPr/>
          </p:nvSpPr>
          <p:spPr>
            <a:xfrm>
              <a:off x="3972250" y="343023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10C616C7-C3FE-4418-B4DA-4D9926F5C743}"/>
                </a:ext>
              </a:extLst>
            </p:cNvPr>
            <p:cNvSpPr/>
            <p:nvPr/>
          </p:nvSpPr>
          <p:spPr>
            <a:xfrm>
              <a:off x="4709839" y="2685823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7DECA34C-EAA8-40EF-80DA-79F259F68DEF}"/>
                </a:ext>
              </a:extLst>
            </p:cNvPr>
            <p:cNvSpPr/>
            <p:nvPr/>
          </p:nvSpPr>
          <p:spPr>
            <a:xfrm>
              <a:off x="5801613" y="4544193"/>
              <a:ext cx="144000" cy="144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6BC59274-FF38-44E8-AA39-A6E070498CA4}"/>
              </a:ext>
            </a:extLst>
          </p:cNvPr>
          <p:cNvCxnSpPr>
            <a:cxnSpLocks/>
          </p:cNvCxnSpPr>
          <p:nvPr/>
        </p:nvCxnSpPr>
        <p:spPr>
          <a:xfrm flipV="1">
            <a:off x="6041303" y="3344882"/>
            <a:ext cx="1105398" cy="1910048"/>
          </a:xfrm>
          <a:prstGeom prst="line">
            <a:avLst/>
          </a:prstGeom>
          <a:ln w="76200" cap="rnd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6">
            <a:extLst>
              <a:ext uri="{FF2B5EF4-FFF2-40B4-BE49-F238E27FC236}">
                <a16:creationId xmlns:a16="http://schemas.microsoft.com/office/drawing/2014/main" id="{251BFF80-6717-4A09-9C8D-5EE1206ACEDE}"/>
              </a:ext>
            </a:extLst>
          </p:cNvPr>
          <p:cNvSpPr/>
          <p:nvPr/>
        </p:nvSpPr>
        <p:spPr>
          <a:xfrm>
            <a:off x="5127602" y="1551630"/>
            <a:ext cx="173477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20</a:t>
            </a:r>
            <a:r>
              <a:rPr lang="en-GB" sz="4800" b="1" dirty="0">
                <a:latin typeface="Century Gothic" panose="020B0502020202020204" pitchFamily="34" charset="0"/>
              </a:rPr>
              <a:t>:</a:t>
            </a:r>
            <a:r>
              <a:rPr lang="en-GB" sz="48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05</a:t>
            </a:r>
          </a:p>
        </p:txBody>
      </p: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CBA37215-C761-4611-8B8A-8D7247E5AC45}"/>
              </a:ext>
            </a:extLst>
          </p:cNvPr>
          <p:cNvCxnSpPr>
            <a:cxnSpLocks/>
          </p:cNvCxnSpPr>
          <p:nvPr/>
        </p:nvCxnSpPr>
        <p:spPr>
          <a:xfrm flipV="1">
            <a:off x="4742141" y="5305641"/>
            <a:ext cx="1262246" cy="701951"/>
          </a:xfrm>
          <a:prstGeom prst="line">
            <a:avLst/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71886379"/>
      </p:ext>
    </p:extLst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3436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42: Reading clocks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DC80A88-A219-4B51-BF90-369A8D92C03E}"/>
              </a:ext>
            </a:extLst>
          </p:cNvPr>
          <p:cNvSpPr txBox="1"/>
          <p:nvPr/>
        </p:nvSpPr>
        <p:spPr>
          <a:xfrm>
            <a:off x="5685400" y="2820861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12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8A7E9D9-CCA1-4CA1-86D5-15BBE810D8F6}"/>
              </a:ext>
            </a:extLst>
          </p:cNvPr>
          <p:cNvSpPr txBox="1"/>
          <p:nvPr/>
        </p:nvSpPr>
        <p:spPr>
          <a:xfrm>
            <a:off x="6915543" y="312140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DDD2E10-A193-421C-A6BE-620570A23447}"/>
              </a:ext>
            </a:extLst>
          </p:cNvPr>
          <p:cNvSpPr txBox="1"/>
          <p:nvPr/>
        </p:nvSpPr>
        <p:spPr>
          <a:xfrm>
            <a:off x="7662361" y="3851677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2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AB62277-CC71-4423-836D-C2630BB4F696}"/>
              </a:ext>
            </a:extLst>
          </p:cNvPr>
          <p:cNvSpPr txBox="1"/>
          <p:nvPr/>
        </p:nvSpPr>
        <p:spPr>
          <a:xfrm>
            <a:off x="7966645" y="4962849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3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C02ED55-1403-4D15-A4F3-D7F24AEA45E4}"/>
              </a:ext>
            </a:extLst>
          </p:cNvPr>
          <p:cNvSpPr txBox="1"/>
          <p:nvPr/>
        </p:nvSpPr>
        <p:spPr>
          <a:xfrm>
            <a:off x="7605638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4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E7FEDCE-8C34-49C0-B08B-81B9B3BFE44D}"/>
              </a:ext>
            </a:extLst>
          </p:cNvPr>
          <p:cNvSpPr txBox="1"/>
          <p:nvPr/>
        </p:nvSpPr>
        <p:spPr>
          <a:xfrm>
            <a:off x="6858337" y="681277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5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E8EFE76-1018-4400-B8B5-5F01081251BB}"/>
              </a:ext>
            </a:extLst>
          </p:cNvPr>
          <p:cNvSpPr txBox="1"/>
          <p:nvPr/>
        </p:nvSpPr>
        <p:spPr>
          <a:xfrm>
            <a:off x="5787598" y="707963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6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9E927F5-5D12-48F1-A7D7-D497D19DC740}"/>
              </a:ext>
            </a:extLst>
          </p:cNvPr>
          <p:cNvSpPr txBox="1"/>
          <p:nvPr/>
        </p:nvSpPr>
        <p:spPr>
          <a:xfrm>
            <a:off x="4698258" y="682659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3CC3E70-B15E-4886-AF0C-77A4DE93AFFB}"/>
              </a:ext>
            </a:extLst>
          </p:cNvPr>
          <p:cNvSpPr txBox="1"/>
          <p:nvPr/>
        </p:nvSpPr>
        <p:spPr>
          <a:xfrm>
            <a:off x="3924993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8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979E6F6-FE8F-496F-A1BF-4B42544C1BDE}"/>
              </a:ext>
            </a:extLst>
          </p:cNvPr>
          <p:cNvSpPr txBox="1"/>
          <p:nvPr/>
        </p:nvSpPr>
        <p:spPr>
          <a:xfrm>
            <a:off x="3584158" y="497385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9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4F43988-FD74-4137-A486-50242778DEFB}"/>
              </a:ext>
            </a:extLst>
          </p:cNvPr>
          <p:cNvSpPr txBox="1"/>
          <p:nvPr/>
        </p:nvSpPr>
        <p:spPr>
          <a:xfrm>
            <a:off x="3791106" y="3968379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10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6BA81AC-5C92-4A6C-9B8A-94241A8498D7}"/>
              </a:ext>
            </a:extLst>
          </p:cNvPr>
          <p:cNvSpPr txBox="1"/>
          <p:nvPr/>
        </p:nvSpPr>
        <p:spPr>
          <a:xfrm>
            <a:off x="4554859" y="3148558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11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3882FCA-5AED-4417-92F5-2A0ED5C2058E}"/>
              </a:ext>
            </a:extLst>
          </p:cNvPr>
          <p:cNvGrpSpPr/>
          <p:nvPr/>
        </p:nvGrpSpPr>
        <p:grpSpPr>
          <a:xfrm>
            <a:off x="3441657" y="2738237"/>
            <a:ext cx="5048548" cy="5040000"/>
            <a:chOff x="3649518" y="2372163"/>
            <a:chExt cx="4399449" cy="4392000"/>
          </a:xfrm>
        </p:grpSpPr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ED2FE6F6-942B-482C-8235-B15CFEBDA793}"/>
                </a:ext>
              </a:extLst>
            </p:cNvPr>
            <p:cNvSpPr/>
            <p:nvPr/>
          </p:nvSpPr>
          <p:spPr>
            <a:xfrm>
              <a:off x="3649518" y="2372163"/>
              <a:ext cx="4392000" cy="4392000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0D2EAEA9-600F-42B0-9963-7A064E3599AC}"/>
                </a:ext>
              </a:extLst>
            </p:cNvPr>
            <p:cNvSpPr/>
            <p:nvPr/>
          </p:nvSpPr>
          <p:spPr>
            <a:xfrm>
              <a:off x="5823597" y="2390164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57C13EF7-0352-4DB6-A2E6-CB765A926280}"/>
                </a:ext>
              </a:extLst>
            </p:cNvPr>
            <p:cNvSpPr/>
            <p:nvPr/>
          </p:nvSpPr>
          <p:spPr>
            <a:xfrm>
              <a:off x="6925718" y="270607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E0DF6728-B49B-4D89-9D28-C91728EED7EA}"/>
                </a:ext>
              </a:extLst>
            </p:cNvPr>
            <p:cNvSpPr/>
            <p:nvPr/>
          </p:nvSpPr>
          <p:spPr>
            <a:xfrm>
              <a:off x="7644644" y="345689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494F7EC9-E473-4FF3-84E3-21906B77565F}"/>
                </a:ext>
              </a:extLst>
            </p:cNvPr>
            <p:cNvSpPr/>
            <p:nvPr/>
          </p:nvSpPr>
          <p:spPr>
            <a:xfrm>
              <a:off x="3990538" y="564258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680BEF03-3285-4A3E-9B2D-8BAF2191953E}"/>
                </a:ext>
              </a:extLst>
            </p:cNvPr>
            <p:cNvSpPr/>
            <p:nvPr/>
          </p:nvSpPr>
          <p:spPr>
            <a:xfrm>
              <a:off x="4728797" y="636612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B0D037C3-4786-4F57-8EA8-97D326E38AFD}"/>
                </a:ext>
              </a:extLst>
            </p:cNvPr>
            <p:cNvSpPr/>
            <p:nvPr/>
          </p:nvSpPr>
          <p:spPr>
            <a:xfrm>
              <a:off x="7603035" y="564423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89FEDBBE-EBE5-45F5-9F94-E033A58C85B7}"/>
                </a:ext>
              </a:extLst>
            </p:cNvPr>
            <p:cNvSpPr/>
            <p:nvPr/>
          </p:nvSpPr>
          <p:spPr>
            <a:xfrm>
              <a:off x="7940967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6D1F0882-B3CB-4A73-9A33-34BB27CC9935}"/>
                </a:ext>
              </a:extLst>
            </p:cNvPr>
            <p:cNvSpPr/>
            <p:nvPr/>
          </p:nvSpPr>
          <p:spPr>
            <a:xfrm>
              <a:off x="6902029" y="634935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51757EA0-CA41-4693-BB46-93919B4FE745}"/>
                </a:ext>
              </a:extLst>
            </p:cNvPr>
            <p:cNvSpPr/>
            <p:nvPr/>
          </p:nvSpPr>
          <p:spPr>
            <a:xfrm>
              <a:off x="5823597" y="6649405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C41B0875-D22A-4031-A9F2-8263BAD99923}"/>
                </a:ext>
              </a:extLst>
            </p:cNvPr>
            <p:cNvSpPr/>
            <p:nvPr/>
          </p:nvSpPr>
          <p:spPr>
            <a:xfrm>
              <a:off x="3670402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4007DB9B-834D-4A54-8A98-3CD3E4364886}"/>
                </a:ext>
              </a:extLst>
            </p:cNvPr>
            <p:cNvSpPr/>
            <p:nvPr/>
          </p:nvSpPr>
          <p:spPr>
            <a:xfrm>
              <a:off x="3972250" y="343023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10C616C7-C3FE-4418-B4DA-4D9926F5C743}"/>
                </a:ext>
              </a:extLst>
            </p:cNvPr>
            <p:cNvSpPr/>
            <p:nvPr/>
          </p:nvSpPr>
          <p:spPr>
            <a:xfrm>
              <a:off x="4709839" y="2685823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7DECA34C-EAA8-40EF-80DA-79F259F68DEF}"/>
                </a:ext>
              </a:extLst>
            </p:cNvPr>
            <p:cNvSpPr/>
            <p:nvPr/>
          </p:nvSpPr>
          <p:spPr>
            <a:xfrm>
              <a:off x="5801613" y="4544193"/>
              <a:ext cx="144000" cy="144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6BC59274-FF38-44E8-AA39-A6E070498CA4}"/>
              </a:ext>
            </a:extLst>
          </p:cNvPr>
          <p:cNvCxnSpPr>
            <a:cxnSpLocks/>
          </p:cNvCxnSpPr>
          <p:nvPr/>
        </p:nvCxnSpPr>
        <p:spPr>
          <a:xfrm flipV="1">
            <a:off x="4058481" y="5313353"/>
            <a:ext cx="1906922" cy="1143647"/>
          </a:xfrm>
          <a:prstGeom prst="line">
            <a:avLst/>
          </a:prstGeom>
          <a:ln w="76200" cap="rnd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CBA37215-C761-4611-8B8A-8D7247E5AC45}"/>
              </a:ext>
            </a:extLst>
          </p:cNvPr>
          <p:cNvCxnSpPr>
            <a:cxnSpLocks/>
          </p:cNvCxnSpPr>
          <p:nvPr/>
        </p:nvCxnSpPr>
        <p:spPr>
          <a:xfrm>
            <a:off x="6041303" y="5328798"/>
            <a:ext cx="1418685" cy="450153"/>
          </a:xfrm>
          <a:prstGeom prst="line">
            <a:avLst/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06535155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3436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42: Reading clocks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DC80A88-A219-4B51-BF90-369A8D92C03E}"/>
              </a:ext>
            </a:extLst>
          </p:cNvPr>
          <p:cNvSpPr txBox="1"/>
          <p:nvPr/>
        </p:nvSpPr>
        <p:spPr>
          <a:xfrm>
            <a:off x="5685400" y="2820861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12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8A7E9D9-CCA1-4CA1-86D5-15BBE810D8F6}"/>
              </a:ext>
            </a:extLst>
          </p:cNvPr>
          <p:cNvSpPr txBox="1"/>
          <p:nvPr/>
        </p:nvSpPr>
        <p:spPr>
          <a:xfrm>
            <a:off x="6915543" y="312140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DDD2E10-A193-421C-A6BE-620570A23447}"/>
              </a:ext>
            </a:extLst>
          </p:cNvPr>
          <p:cNvSpPr txBox="1"/>
          <p:nvPr/>
        </p:nvSpPr>
        <p:spPr>
          <a:xfrm>
            <a:off x="7662361" y="3851677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2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AB62277-CC71-4423-836D-C2630BB4F696}"/>
              </a:ext>
            </a:extLst>
          </p:cNvPr>
          <p:cNvSpPr txBox="1"/>
          <p:nvPr/>
        </p:nvSpPr>
        <p:spPr>
          <a:xfrm>
            <a:off x="7966645" y="4962849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3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C02ED55-1403-4D15-A4F3-D7F24AEA45E4}"/>
              </a:ext>
            </a:extLst>
          </p:cNvPr>
          <p:cNvSpPr txBox="1"/>
          <p:nvPr/>
        </p:nvSpPr>
        <p:spPr>
          <a:xfrm>
            <a:off x="7605638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4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E7FEDCE-8C34-49C0-B08B-81B9B3BFE44D}"/>
              </a:ext>
            </a:extLst>
          </p:cNvPr>
          <p:cNvSpPr txBox="1"/>
          <p:nvPr/>
        </p:nvSpPr>
        <p:spPr>
          <a:xfrm>
            <a:off x="6858337" y="681277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5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E8EFE76-1018-4400-B8B5-5F01081251BB}"/>
              </a:ext>
            </a:extLst>
          </p:cNvPr>
          <p:cNvSpPr txBox="1"/>
          <p:nvPr/>
        </p:nvSpPr>
        <p:spPr>
          <a:xfrm>
            <a:off x="5787598" y="707963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6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9E927F5-5D12-48F1-A7D7-D497D19DC740}"/>
              </a:ext>
            </a:extLst>
          </p:cNvPr>
          <p:cNvSpPr txBox="1"/>
          <p:nvPr/>
        </p:nvSpPr>
        <p:spPr>
          <a:xfrm>
            <a:off x="4698258" y="682659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3CC3E70-B15E-4886-AF0C-77A4DE93AFFB}"/>
              </a:ext>
            </a:extLst>
          </p:cNvPr>
          <p:cNvSpPr txBox="1"/>
          <p:nvPr/>
        </p:nvSpPr>
        <p:spPr>
          <a:xfrm>
            <a:off x="3924993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8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979E6F6-FE8F-496F-A1BF-4B42544C1BDE}"/>
              </a:ext>
            </a:extLst>
          </p:cNvPr>
          <p:cNvSpPr txBox="1"/>
          <p:nvPr/>
        </p:nvSpPr>
        <p:spPr>
          <a:xfrm>
            <a:off x="3584158" y="497385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9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4F43988-FD74-4137-A486-50242778DEFB}"/>
              </a:ext>
            </a:extLst>
          </p:cNvPr>
          <p:cNvSpPr txBox="1"/>
          <p:nvPr/>
        </p:nvSpPr>
        <p:spPr>
          <a:xfrm>
            <a:off x="3791106" y="3968379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10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6BA81AC-5C92-4A6C-9B8A-94241A8498D7}"/>
              </a:ext>
            </a:extLst>
          </p:cNvPr>
          <p:cNvSpPr txBox="1"/>
          <p:nvPr/>
        </p:nvSpPr>
        <p:spPr>
          <a:xfrm>
            <a:off x="4554859" y="3148558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11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3882FCA-5AED-4417-92F5-2A0ED5C2058E}"/>
              </a:ext>
            </a:extLst>
          </p:cNvPr>
          <p:cNvGrpSpPr/>
          <p:nvPr/>
        </p:nvGrpSpPr>
        <p:grpSpPr>
          <a:xfrm>
            <a:off x="3441657" y="2738237"/>
            <a:ext cx="5048548" cy="5040000"/>
            <a:chOff x="3649518" y="2372163"/>
            <a:chExt cx="4399449" cy="4392000"/>
          </a:xfrm>
        </p:grpSpPr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ED2FE6F6-942B-482C-8235-B15CFEBDA793}"/>
                </a:ext>
              </a:extLst>
            </p:cNvPr>
            <p:cNvSpPr/>
            <p:nvPr/>
          </p:nvSpPr>
          <p:spPr>
            <a:xfrm>
              <a:off x="3649518" y="2372163"/>
              <a:ext cx="4392000" cy="4392000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0D2EAEA9-600F-42B0-9963-7A064E3599AC}"/>
                </a:ext>
              </a:extLst>
            </p:cNvPr>
            <p:cNvSpPr/>
            <p:nvPr/>
          </p:nvSpPr>
          <p:spPr>
            <a:xfrm>
              <a:off x="5823597" y="2390164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57C13EF7-0352-4DB6-A2E6-CB765A926280}"/>
                </a:ext>
              </a:extLst>
            </p:cNvPr>
            <p:cNvSpPr/>
            <p:nvPr/>
          </p:nvSpPr>
          <p:spPr>
            <a:xfrm>
              <a:off x="6925718" y="270607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E0DF6728-B49B-4D89-9D28-C91728EED7EA}"/>
                </a:ext>
              </a:extLst>
            </p:cNvPr>
            <p:cNvSpPr/>
            <p:nvPr/>
          </p:nvSpPr>
          <p:spPr>
            <a:xfrm>
              <a:off x="7644644" y="345689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494F7EC9-E473-4FF3-84E3-21906B77565F}"/>
                </a:ext>
              </a:extLst>
            </p:cNvPr>
            <p:cNvSpPr/>
            <p:nvPr/>
          </p:nvSpPr>
          <p:spPr>
            <a:xfrm>
              <a:off x="3990538" y="564258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680BEF03-3285-4A3E-9B2D-8BAF2191953E}"/>
                </a:ext>
              </a:extLst>
            </p:cNvPr>
            <p:cNvSpPr/>
            <p:nvPr/>
          </p:nvSpPr>
          <p:spPr>
            <a:xfrm>
              <a:off x="4728797" y="636612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B0D037C3-4786-4F57-8EA8-97D326E38AFD}"/>
                </a:ext>
              </a:extLst>
            </p:cNvPr>
            <p:cNvSpPr/>
            <p:nvPr/>
          </p:nvSpPr>
          <p:spPr>
            <a:xfrm>
              <a:off x="7603035" y="564423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89FEDBBE-EBE5-45F5-9F94-E033A58C85B7}"/>
                </a:ext>
              </a:extLst>
            </p:cNvPr>
            <p:cNvSpPr/>
            <p:nvPr/>
          </p:nvSpPr>
          <p:spPr>
            <a:xfrm>
              <a:off x="7940967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6D1F0882-B3CB-4A73-9A33-34BB27CC9935}"/>
                </a:ext>
              </a:extLst>
            </p:cNvPr>
            <p:cNvSpPr/>
            <p:nvPr/>
          </p:nvSpPr>
          <p:spPr>
            <a:xfrm>
              <a:off x="6902029" y="634935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51757EA0-CA41-4693-BB46-93919B4FE745}"/>
                </a:ext>
              </a:extLst>
            </p:cNvPr>
            <p:cNvSpPr/>
            <p:nvPr/>
          </p:nvSpPr>
          <p:spPr>
            <a:xfrm>
              <a:off x="5823597" y="6649405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C41B0875-D22A-4031-A9F2-8263BAD99923}"/>
                </a:ext>
              </a:extLst>
            </p:cNvPr>
            <p:cNvSpPr/>
            <p:nvPr/>
          </p:nvSpPr>
          <p:spPr>
            <a:xfrm>
              <a:off x="3670402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4007DB9B-834D-4A54-8A98-3CD3E4364886}"/>
                </a:ext>
              </a:extLst>
            </p:cNvPr>
            <p:cNvSpPr/>
            <p:nvPr/>
          </p:nvSpPr>
          <p:spPr>
            <a:xfrm>
              <a:off x="3972250" y="343023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10C616C7-C3FE-4418-B4DA-4D9926F5C743}"/>
                </a:ext>
              </a:extLst>
            </p:cNvPr>
            <p:cNvSpPr/>
            <p:nvPr/>
          </p:nvSpPr>
          <p:spPr>
            <a:xfrm>
              <a:off x="4709839" y="2685823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7DECA34C-EAA8-40EF-80DA-79F259F68DEF}"/>
                </a:ext>
              </a:extLst>
            </p:cNvPr>
            <p:cNvSpPr/>
            <p:nvPr/>
          </p:nvSpPr>
          <p:spPr>
            <a:xfrm>
              <a:off x="5801613" y="4544193"/>
              <a:ext cx="144000" cy="144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6BC59274-FF38-44E8-AA39-A6E070498CA4}"/>
              </a:ext>
            </a:extLst>
          </p:cNvPr>
          <p:cNvCxnSpPr>
            <a:cxnSpLocks/>
          </p:cNvCxnSpPr>
          <p:nvPr/>
        </p:nvCxnSpPr>
        <p:spPr>
          <a:xfrm flipV="1">
            <a:off x="4058481" y="5313353"/>
            <a:ext cx="1906922" cy="1143647"/>
          </a:xfrm>
          <a:prstGeom prst="line">
            <a:avLst/>
          </a:prstGeom>
          <a:ln w="76200" cap="rnd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6">
            <a:extLst>
              <a:ext uri="{FF2B5EF4-FFF2-40B4-BE49-F238E27FC236}">
                <a16:creationId xmlns:a16="http://schemas.microsoft.com/office/drawing/2014/main" id="{251BFF80-6717-4A09-9C8D-5EE1206ACEDE}"/>
              </a:ext>
            </a:extLst>
          </p:cNvPr>
          <p:cNvSpPr/>
          <p:nvPr/>
        </p:nvSpPr>
        <p:spPr>
          <a:xfrm>
            <a:off x="5358827" y="1551630"/>
            <a:ext cx="139012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3</a:t>
            </a:r>
            <a:r>
              <a:rPr lang="en-GB" sz="4800" b="1" dirty="0">
                <a:latin typeface="Century Gothic" panose="020B0502020202020204" pitchFamily="34" charset="0"/>
              </a:rPr>
              <a:t>:</a:t>
            </a:r>
            <a:r>
              <a:rPr lang="en-GB" sz="48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40</a:t>
            </a:r>
          </a:p>
        </p:txBody>
      </p: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CBA37215-C761-4611-8B8A-8D7247E5AC45}"/>
              </a:ext>
            </a:extLst>
          </p:cNvPr>
          <p:cNvCxnSpPr>
            <a:cxnSpLocks/>
          </p:cNvCxnSpPr>
          <p:nvPr/>
        </p:nvCxnSpPr>
        <p:spPr>
          <a:xfrm>
            <a:off x="6041303" y="5328798"/>
            <a:ext cx="1418685" cy="450153"/>
          </a:xfrm>
          <a:prstGeom prst="line">
            <a:avLst/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86293037"/>
      </p:ext>
    </p:extLst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3436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42: Reading clocks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DC80A88-A219-4B51-BF90-369A8D92C03E}"/>
              </a:ext>
            </a:extLst>
          </p:cNvPr>
          <p:cNvSpPr txBox="1"/>
          <p:nvPr/>
        </p:nvSpPr>
        <p:spPr>
          <a:xfrm>
            <a:off x="5685400" y="2820861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12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8A7E9D9-CCA1-4CA1-86D5-15BBE810D8F6}"/>
              </a:ext>
            </a:extLst>
          </p:cNvPr>
          <p:cNvSpPr txBox="1"/>
          <p:nvPr/>
        </p:nvSpPr>
        <p:spPr>
          <a:xfrm>
            <a:off x="6915543" y="312140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DDD2E10-A193-421C-A6BE-620570A23447}"/>
              </a:ext>
            </a:extLst>
          </p:cNvPr>
          <p:cNvSpPr txBox="1"/>
          <p:nvPr/>
        </p:nvSpPr>
        <p:spPr>
          <a:xfrm>
            <a:off x="7662361" y="3851677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2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AB62277-CC71-4423-836D-C2630BB4F696}"/>
              </a:ext>
            </a:extLst>
          </p:cNvPr>
          <p:cNvSpPr txBox="1"/>
          <p:nvPr/>
        </p:nvSpPr>
        <p:spPr>
          <a:xfrm>
            <a:off x="7966645" y="4962849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3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C02ED55-1403-4D15-A4F3-D7F24AEA45E4}"/>
              </a:ext>
            </a:extLst>
          </p:cNvPr>
          <p:cNvSpPr txBox="1"/>
          <p:nvPr/>
        </p:nvSpPr>
        <p:spPr>
          <a:xfrm>
            <a:off x="7605638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4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E7FEDCE-8C34-49C0-B08B-81B9B3BFE44D}"/>
              </a:ext>
            </a:extLst>
          </p:cNvPr>
          <p:cNvSpPr txBox="1"/>
          <p:nvPr/>
        </p:nvSpPr>
        <p:spPr>
          <a:xfrm>
            <a:off x="6858337" y="681277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5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E8EFE76-1018-4400-B8B5-5F01081251BB}"/>
              </a:ext>
            </a:extLst>
          </p:cNvPr>
          <p:cNvSpPr txBox="1"/>
          <p:nvPr/>
        </p:nvSpPr>
        <p:spPr>
          <a:xfrm>
            <a:off x="5787598" y="707963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6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9E927F5-5D12-48F1-A7D7-D497D19DC740}"/>
              </a:ext>
            </a:extLst>
          </p:cNvPr>
          <p:cNvSpPr txBox="1"/>
          <p:nvPr/>
        </p:nvSpPr>
        <p:spPr>
          <a:xfrm>
            <a:off x="4698258" y="682659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3CC3E70-B15E-4886-AF0C-77A4DE93AFFB}"/>
              </a:ext>
            </a:extLst>
          </p:cNvPr>
          <p:cNvSpPr txBox="1"/>
          <p:nvPr/>
        </p:nvSpPr>
        <p:spPr>
          <a:xfrm>
            <a:off x="3924993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8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979E6F6-FE8F-496F-A1BF-4B42544C1BDE}"/>
              </a:ext>
            </a:extLst>
          </p:cNvPr>
          <p:cNvSpPr txBox="1"/>
          <p:nvPr/>
        </p:nvSpPr>
        <p:spPr>
          <a:xfrm>
            <a:off x="3584158" y="497385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9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4F43988-FD74-4137-A486-50242778DEFB}"/>
              </a:ext>
            </a:extLst>
          </p:cNvPr>
          <p:cNvSpPr txBox="1"/>
          <p:nvPr/>
        </p:nvSpPr>
        <p:spPr>
          <a:xfrm>
            <a:off x="3791106" y="3968379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10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6BA81AC-5C92-4A6C-9B8A-94241A8498D7}"/>
              </a:ext>
            </a:extLst>
          </p:cNvPr>
          <p:cNvSpPr txBox="1"/>
          <p:nvPr/>
        </p:nvSpPr>
        <p:spPr>
          <a:xfrm>
            <a:off x="4554859" y="3148558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11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3882FCA-5AED-4417-92F5-2A0ED5C2058E}"/>
              </a:ext>
            </a:extLst>
          </p:cNvPr>
          <p:cNvGrpSpPr/>
          <p:nvPr/>
        </p:nvGrpSpPr>
        <p:grpSpPr>
          <a:xfrm>
            <a:off x="3441657" y="2738237"/>
            <a:ext cx="5048548" cy="5040000"/>
            <a:chOff x="3649518" y="2372163"/>
            <a:chExt cx="4399449" cy="4392000"/>
          </a:xfrm>
        </p:grpSpPr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ED2FE6F6-942B-482C-8235-B15CFEBDA793}"/>
                </a:ext>
              </a:extLst>
            </p:cNvPr>
            <p:cNvSpPr/>
            <p:nvPr/>
          </p:nvSpPr>
          <p:spPr>
            <a:xfrm>
              <a:off x="3649518" y="2372163"/>
              <a:ext cx="4392000" cy="4392000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0D2EAEA9-600F-42B0-9963-7A064E3599AC}"/>
                </a:ext>
              </a:extLst>
            </p:cNvPr>
            <p:cNvSpPr/>
            <p:nvPr/>
          </p:nvSpPr>
          <p:spPr>
            <a:xfrm>
              <a:off x="5823597" y="2390164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57C13EF7-0352-4DB6-A2E6-CB765A926280}"/>
                </a:ext>
              </a:extLst>
            </p:cNvPr>
            <p:cNvSpPr/>
            <p:nvPr/>
          </p:nvSpPr>
          <p:spPr>
            <a:xfrm>
              <a:off x="6925718" y="270607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E0DF6728-B49B-4D89-9D28-C91728EED7EA}"/>
                </a:ext>
              </a:extLst>
            </p:cNvPr>
            <p:cNvSpPr/>
            <p:nvPr/>
          </p:nvSpPr>
          <p:spPr>
            <a:xfrm>
              <a:off x="7644644" y="345689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494F7EC9-E473-4FF3-84E3-21906B77565F}"/>
                </a:ext>
              </a:extLst>
            </p:cNvPr>
            <p:cNvSpPr/>
            <p:nvPr/>
          </p:nvSpPr>
          <p:spPr>
            <a:xfrm>
              <a:off x="3990538" y="564258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680BEF03-3285-4A3E-9B2D-8BAF2191953E}"/>
                </a:ext>
              </a:extLst>
            </p:cNvPr>
            <p:cNvSpPr/>
            <p:nvPr/>
          </p:nvSpPr>
          <p:spPr>
            <a:xfrm>
              <a:off x="4728797" y="636612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B0D037C3-4786-4F57-8EA8-97D326E38AFD}"/>
                </a:ext>
              </a:extLst>
            </p:cNvPr>
            <p:cNvSpPr/>
            <p:nvPr/>
          </p:nvSpPr>
          <p:spPr>
            <a:xfrm>
              <a:off x="7603035" y="564423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89FEDBBE-EBE5-45F5-9F94-E033A58C85B7}"/>
                </a:ext>
              </a:extLst>
            </p:cNvPr>
            <p:cNvSpPr/>
            <p:nvPr/>
          </p:nvSpPr>
          <p:spPr>
            <a:xfrm>
              <a:off x="7940967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6D1F0882-B3CB-4A73-9A33-34BB27CC9935}"/>
                </a:ext>
              </a:extLst>
            </p:cNvPr>
            <p:cNvSpPr/>
            <p:nvPr/>
          </p:nvSpPr>
          <p:spPr>
            <a:xfrm>
              <a:off x="6902029" y="634935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51757EA0-CA41-4693-BB46-93919B4FE745}"/>
                </a:ext>
              </a:extLst>
            </p:cNvPr>
            <p:cNvSpPr/>
            <p:nvPr/>
          </p:nvSpPr>
          <p:spPr>
            <a:xfrm>
              <a:off x="5823597" y="6649405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C41B0875-D22A-4031-A9F2-8263BAD99923}"/>
                </a:ext>
              </a:extLst>
            </p:cNvPr>
            <p:cNvSpPr/>
            <p:nvPr/>
          </p:nvSpPr>
          <p:spPr>
            <a:xfrm>
              <a:off x="3670402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4007DB9B-834D-4A54-8A98-3CD3E4364886}"/>
                </a:ext>
              </a:extLst>
            </p:cNvPr>
            <p:cNvSpPr/>
            <p:nvPr/>
          </p:nvSpPr>
          <p:spPr>
            <a:xfrm>
              <a:off x="3972250" y="343023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10C616C7-C3FE-4418-B4DA-4D9926F5C743}"/>
                </a:ext>
              </a:extLst>
            </p:cNvPr>
            <p:cNvSpPr/>
            <p:nvPr/>
          </p:nvSpPr>
          <p:spPr>
            <a:xfrm>
              <a:off x="4709839" y="2685823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7DECA34C-EAA8-40EF-80DA-79F259F68DEF}"/>
                </a:ext>
              </a:extLst>
            </p:cNvPr>
            <p:cNvSpPr/>
            <p:nvPr/>
          </p:nvSpPr>
          <p:spPr>
            <a:xfrm>
              <a:off x="5801613" y="4544193"/>
              <a:ext cx="144000" cy="144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6BC59274-FF38-44E8-AA39-A6E070498CA4}"/>
              </a:ext>
            </a:extLst>
          </p:cNvPr>
          <p:cNvCxnSpPr>
            <a:cxnSpLocks/>
          </p:cNvCxnSpPr>
          <p:nvPr/>
        </p:nvCxnSpPr>
        <p:spPr>
          <a:xfrm>
            <a:off x="6003248" y="5286256"/>
            <a:ext cx="1886286" cy="1160686"/>
          </a:xfrm>
          <a:prstGeom prst="line">
            <a:avLst/>
          </a:prstGeom>
          <a:ln w="76200" cap="rnd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CBA37215-C761-4611-8B8A-8D7247E5AC45}"/>
              </a:ext>
            </a:extLst>
          </p:cNvPr>
          <p:cNvCxnSpPr>
            <a:cxnSpLocks/>
          </p:cNvCxnSpPr>
          <p:nvPr/>
        </p:nvCxnSpPr>
        <p:spPr>
          <a:xfrm>
            <a:off x="5993897" y="5328798"/>
            <a:ext cx="455465" cy="1286319"/>
          </a:xfrm>
          <a:prstGeom prst="line">
            <a:avLst/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48594991"/>
      </p:ext>
    </p:extLst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3436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42: Reading clocks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DC80A88-A219-4B51-BF90-369A8D92C03E}"/>
              </a:ext>
            </a:extLst>
          </p:cNvPr>
          <p:cNvSpPr txBox="1"/>
          <p:nvPr/>
        </p:nvSpPr>
        <p:spPr>
          <a:xfrm>
            <a:off x="5685400" y="2820861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12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8A7E9D9-CCA1-4CA1-86D5-15BBE810D8F6}"/>
              </a:ext>
            </a:extLst>
          </p:cNvPr>
          <p:cNvSpPr txBox="1"/>
          <p:nvPr/>
        </p:nvSpPr>
        <p:spPr>
          <a:xfrm>
            <a:off x="6915543" y="312140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DDD2E10-A193-421C-A6BE-620570A23447}"/>
              </a:ext>
            </a:extLst>
          </p:cNvPr>
          <p:cNvSpPr txBox="1"/>
          <p:nvPr/>
        </p:nvSpPr>
        <p:spPr>
          <a:xfrm>
            <a:off x="7662361" y="3851677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2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AB62277-CC71-4423-836D-C2630BB4F696}"/>
              </a:ext>
            </a:extLst>
          </p:cNvPr>
          <p:cNvSpPr txBox="1"/>
          <p:nvPr/>
        </p:nvSpPr>
        <p:spPr>
          <a:xfrm>
            <a:off x="7966645" y="4962849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3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C02ED55-1403-4D15-A4F3-D7F24AEA45E4}"/>
              </a:ext>
            </a:extLst>
          </p:cNvPr>
          <p:cNvSpPr txBox="1"/>
          <p:nvPr/>
        </p:nvSpPr>
        <p:spPr>
          <a:xfrm>
            <a:off x="7605638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4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E7FEDCE-8C34-49C0-B08B-81B9B3BFE44D}"/>
              </a:ext>
            </a:extLst>
          </p:cNvPr>
          <p:cNvSpPr txBox="1"/>
          <p:nvPr/>
        </p:nvSpPr>
        <p:spPr>
          <a:xfrm>
            <a:off x="6858337" y="681277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5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E8EFE76-1018-4400-B8B5-5F01081251BB}"/>
              </a:ext>
            </a:extLst>
          </p:cNvPr>
          <p:cNvSpPr txBox="1"/>
          <p:nvPr/>
        </p:nvSpPr>
        <p:spPr>
          <a:xfrm>
            <a:off x="5787598" y="707963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6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9E927F5-5D12-48F1-A7D7-D497D19DC740}"/>
              </a:ext>
            </a:extLst>
          </p:cNvPr>
          <p:cNvSpPr txBox="1"/>
          <p:nvPr/>
        </p:nvSpPr>
        <p:spPr>
          <a:xfrm>
            <a:off x="4698258" y="682659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3CC3E70-B15E-4886-AF0C-77A4DE93AFFB}"/>
              </a:ext>
            </a:extLst>
          </p:cNvPr>
          <p:cNvSpPr txBox="1"/>
          <p:nvPr/>
        </p:nvSpPr>
        <p:spPr>
          <a:xfrm>
            <a:off x="3924993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8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979E6F6-FE8F-496F-A1BF-4B42544C1BDE}"/>
              </a:ext>
            </a:extLst>
          </p:cNvPr>
          <p:cNvSpPr txBox="1"/>
          <p:nvPr/>
        </p:nvSpPr>
        <p:spPr>
          <a:xfrm>
            <a:off x="3584158" y="497385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9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4F43988-FD74-4137-A486-50242778DEFB}"/>
              </a:ext>
            </a:extLst>
          </p:cNvPr>
          <p:cNvSpPr txBox="1"/>
          <p:nvPr/>
        </p:nvSpPr>
        <p:spPr>
          <a:xfrm>
            <a:off x="3791106" y="3968379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10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6BA81AC-5C92-4A6C-9B8A-94241A8498D7}"/>
              </a:ext>
            </a:extLst>
          </p:cNvPr>
          <p:cNvSpPr txBox="1"/>
          <p:nvPr/>
        </p:nvSpPr>
        <p:spPr>
          <a:xfrm>
            <a:off x="4554859" y="3148558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11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3882FCA-5AED-4417-92F5-2A0ED5C2058E}"/>
              </a:ext>
            </a:extLst>
          </p:cNvPr>
          <p:cNvGrpSpPr/>
          <p:nvPr/>
        </p:nvGrpSpPr>
        <p:grpSpPr>
          <a:xfrm>
            <a:off x="3441657" y="2738237"/>
            <a:ext cx="5048548" cy="5040000"/>
            <a:chOff x="3649518" y="2372163"/>
            <a:chExt cx="4399449" cy="4392000"/>
          </a:xfrm>
        </p:grpSpPr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ED2FE6F6-942B-482C-8235-B15CFEBDA793}"/>
                </a:ext>
              </a:extLst>
            </p:cNvPr>
            <p:cNvSpPr/>
            <p:nvPr/>
          </p:nvSpPr>
          <p:spPr>
            <a:xfrm>
              <a:off x="3649518" y="2372163"/>
              <a:ext cx="4392000" cy="4392000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0D2EAEA9-600F-42B0-9963-7A064E3599AC}"/>
                </a:ext>
              </a:extLst>
            </p:cNvPr>
            <p:cNvSpPr/>
            <p:nvPr/>
          </p:nvSpPr>
          <p:spPr>
            <a:xfrm>
              <a:off x="5823597" y="2390164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57C13EF7-0352-4DB6-A2E6-CB765A926280}"/>
                </a:ext>
              </a:extLst>
            </p:cNvPr>
            <p:cNvSpPr/>
            <p:nvPr/>
          </p:nvSpPr>
          <p:spPr>
            <a:xfrm>
              <a:off x="6925718" y="270607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E0DF6728-B49B-4D89-9D28-C91728EED7EA}"/>
                </a:ext>
              </a:extLst>
            </p:cNvPr>
            <p:cNvSpPr/>
            <p:nvPr/>
          </p:nvSpPr>
          <p:spPr>
            <a:xfrm>
              <a:off x="7644644" y="345689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494F7EC9-E473-4FF3-84E3-21906B77565F}"/>
                </a:ext>
              </a:extLst>
            </p:cNvPr>
            <p:cNvSpPr/>
            <p:nvPr/>
          </p:nvSpPr>
          <p:spPr>
            <a:xfrm>
              <a:off x="3990538" y="564258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680BEF03-3285-4A3E-9B2D-8BAF2191953E}"/>
                </a:ext>
              </a:extLst>
            </p:cNvPr>
            <p:cNvSpPr/>
            <p:nvPr/>
          </p:nvSpPr>
          <p:spPr>
            <a:xfrm>
              <a:off x="4728797" y="636612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B0D037C3-4786-4F57-8EA8-97D326E38AFD}"/>
                </a:ext>
              </a:extLst>
            </p:cNvPr>
            <p:cNvSpPr/>
            <p:nvPr/>
          </p:nvSpPr>
          <p:spPr>
            <a:xfrm>
              <a:off x="7603035" y="564423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89FEDBBE-EBE5-45F5-9F94-E033A58C85B7}"/>
                </a:ext>
              </a:extLst>
            </p:cNvPr>
            <p:cNvSpPr/>
            <p:nvPr/>
          </p:nvSpPr>
          <p:spPr>
            <a:xfrm>
              <a:off x="7940967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6D1F0882-B3CB-4A73-9A33-34BB27CC9935}"/>
                </a:ext>
              </a:extLst>
            </p:cNvPr>
            <p:cNvSpPr/>
            <p:nvPr/>
          </p:nvSpPr>
          <p:spPr>
            <a:xfrm>
              <a:off x="6902029" y="634935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51757EA0-CA41-4693-BB46-93919B4FE745}"/>
                </a:ext>
              </a:extLst>
            </p:cNvPr>
            <p:cNvSpPr/>
            <p:nvPr/>
          </p:nvSpPr>
          <p:spPr>
            <a:xfrm>
              <a:off x="5823597" y="6649405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C41B0875-D22A-4031-A9F2-8263BAD99923}"/>
                </a:ext>
              </a:extLst>
            </p:cNvPr>
            <p:cNvSpPr/>
            <p:nvPr/>
          </p:nvSpPr>
          <p:spPr>
            <a:xfrm>
              <a:off x="3670402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4007DB9B-834D-4A54-8A98-3CD3E4364886}"/>
                </a:ext>
              </a:extLst>
            </p:cNvPr>
            <p:cNvSpPr/>
            <p:nvPr/>
          </p:nvSpPr>
          <p:spPr>
            <a:xfrm>
              <a:off x="3972250" y="343023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10C616C7-C3FE-4418-B4DA-4D9926F5C743}"/>
                </a:ext>
              </a:extLst>
            </p:cNvPr>
            <p:cNvSpPr/>
            <p:nvPr/>
          </p:nvSpPr>
          <p:spPr>
            <a:xfrm>
              <a:off x="4709839" y="2685823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7DECA34C-EAA8-40EF-80DA-79F259F68DEF}"/>
                </a:ext>
              </a:extLst>
            </p:cNvPr>
            <p:cNvSpPr/>
            <p:nvPr/>
          </p:nvSpPr>
          <p:spPr>
            <a:xfrm>
              <a:off x="5801613" y="4544193"/>
              <a:ext cx="144000" cy="144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6BC59274-FF38-44E8-AA39-A6E070498CA4}"/>
              </a:ext>
            </a:extLst>
          </p:cNvPr>
          <p:cNvCxnSpPr>
            <a:cxnSpLocks/>
          </p:cNvCxnSpPr>
          <p:nvPr/>
        </p:nvCxnSpPr>
        <p:spPr>
          <a:xfrm>
            <a:off x="6003248" y="5286256"/>
            <a:ext cx="1886286" cy="1160686"/>
          </a:xfrm>
          <a:prstGeom prst="line">
            <a:avLst/>
          </a:prstGeom>
          <a:ln w="76200" cap="rnd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6">
            <a:extLst>
              <a:ext uri="{FF2B5EF4-FFF2-40B4-BE49-F238E27FC236}">
                <a16:creationId xmlns:a16="http://schemas.microsoft.com/office/drawing/2014/main" id="{251BFF80-6717-4A09-9C8D-5EE1206ACEDE}"/>
              </a:ext>
            </a:extLst>
          </p:cNvPr>
          <p:cNvSpPr/>
          <p:nvPr/>
        </p:nvSpPr>
        <p:spPr>
          <a:xfrm>
            <a:off x="5358827" y="1551630"/>
            <a:ext cx="139012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5</a:t>
            </a:r>
            <a:r>
              <a:rPr lang="en-GB" sz="4800" b="1" dirty="0">
                <a:latin typeface="Century Gothic" panose="020B0502020202020204" pitchFamily="34" charset="0"/>
              </a:rPr>
              <a:t>:</a:t>
            </a:r>
            <a:r>
              <a:rPr lang="en-GB" sz="48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20</a:t>
            </a:r>
          </a:p>
        </p:txBody>
      </p: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CBA37215-C761-4611-8B8A-8D7247E5AC45}"/>
              </a:ext>
            </a:extLst>
          </p:cNvPr>
          <p:cNvCxnSpPr>
            <a:cxnSpLocks/>
          </p:cNvCxnSpPr>
          <p:nvPr/>
        </p:nvCxnSpPr>
        <p:spPr>
          <a:xfrm>
            <a:off x="5993897" y="5328798"/>
            <a:ext cx="455465" cy="1286319"/>
          </a:xfrm>
          <a:prstGeom prst="line">
            <a:avLst/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74584528"/>
      </p:ext>
    </p:extLst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3436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42: Reading clocks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DC80A88-A219-4B51-BF90-369A8D92C03E}"/>
              </a:ext>
            </a:extLst>
          </p:cNvPr>
          <p:cNvSpPr txBox="1"/>
          <p:nvPr/>
        </p:nvSpPr>
        <p:spPr>
          <a:xfrm>
            <a:off x="5685400" y="2820861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12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8A7E9D9-CCA1-4CA1-86D5-15BBE810D8F6}"/>
              </a:ext>
            </a:extLst>
          </p:cNvPr>
          <p:cNvSpPr txBox="1"/>
          <p:nvPr/>
        </p:nvSpPr>
        <p:spPr>
          <a:xfrm>
            <a:off x="6915543" y="312140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DDD2E10-A193-421C-A6BE-620570A23447}"/>
              </a:ext>
            </a:extLst>
          </p:cNvPr>
          <p:cNvSpPr txBox="1"/>
          <p:nvPr/>
        </p:nvSpPr>
        <p:spPr>
          <a:xfrm>
            <a:off x="7662361" y="3851677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2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AB62277-CC71-4423-836D-C2630BB4F696}"/>
              </a:ext>
            </a:extLst>
          </p:cNvPr>
          <p:cNvSpPr txBox="1"/>
          <p:nvPr/>
        </p:nvSpPr>
        <p:spPr>
          <a:xfrm>
            <a:off x="7966645" y="4962849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3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C02ED55-1403-4D15-A4F3-D7F24AEA45E4}"/>
              </a:ext>
            </a:extLst>
          </p:cNvPr>
          <p:cNvSpPr txBox="1"/>
          <p:nvPr/>
        </p:nvSpPr>
        <p:spPr>
          <a:xfrm>
            <a:off x="7605638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4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E7FEDCE-8C34-49C0-B08B-81B9B3BFE44D}"/>
              </a:ext>
            </a:extLst>
          </p:cNvPr>
          <p:cNvSpPr txBox="1"/>
          <p:nvPr/>
        </p:nvSpPr>
        <p:spPr>
          <a:xfrm>
            <a:off x="6858337" y="681277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5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E8EFE76-1018-4400-B8B5-5F01081251BB}"/>
              </a:ext>
            </a:extLst>
          </p:cNvPr>
          <p:cNvSpPr txBox="1"/>
          <p:nvPr/>
        </p:nvSpPr>
        <p:spPr>
          <a:xfrm>
            <a:off x="5787598" y="707963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6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9E927F5-5D12-48F1-A7D7-D497D19DC740}"/>
              </a:ext>
            </a:extLst>
          </p:cNvPr>
          <p:cNvSpPr txBox="1"/>
          <p:nvPr/>
        </p:nvSpPr>
        <p:spPr>
          <a:xfrm>
            <a:off x="4698258" y="682659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3CC3E70-B15E-4886-AF0C-77A4DE93AFFB}"/>
              </a:ext>
            </a:extLst>
          </p:cNvPr>
          <p:cNvSpPr txBox="1"/>
          <p:nvPr/>
        </p:nvSpPr>
        <p:spPr>
          <a:xfrm>
            <a:off x="3924993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8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979E6F6-FE8F-496F-A1BF-4B42544C1BDE}"/>
              </a:ext>
            </a:extLst>
          </p:cNvPr>
          <p:cNvSpPr txBox="1"/>
          <p:nvPr/>
        </p:nvSpPr>
        <p:spPr>
          <a:xfrm>
            <a:off x="3584158" y="497385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9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4F43988-FD74-4137-A486-50242778DEFB}"/>
              </a:ext>
            </a:extLst>
          </p:cNvPr>
          <p:cNvSpPr txBox="1"/>
          <p:nvPr/>
        </p:nvSpPr>
        <p:spPr>
          <a:xfrm>
            <a:off x="3791106" y="3968379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10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6BA81AC-5C92-4A6C-9B8A-94241A8498D7}"/>
              </a:ext>
            </a:extLst>
          </p:cNvPr>
          <p:cNvSpPr txBox="1"/>
          <p:nvPr/>
        </p:nvSpPr>
        <p:spPr>
          <a:xfrm>
            <a:off x="4554859" y="3148558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11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3882FCA-5AED-4417-92F5-2A0ED5C2058E}"/>
              </a:ext>
            </a:extLst>
          </p:cNvPr>
          <p:cNvGrpSpPr/>
          <p:nvPr/>
        </p:nvGrpSpPr>
        <p:grpSpPr>
          <a:xfrm>
            <a:off x="3441657" y="2738237"/>
            <a:ext cx="5048548" cy="5040000"/>
            <a:chOff x="3649518" y="2372163"/>
            <a:chExt cx="4399449" cy="4392000"/>
          </a:xfrm>
        </p:grpSpPr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ED2FE6F6-942B-482C-8235-B15CFEBDA793}"/>
                </a:ext>
              </a:extLst>
            </p:cNvPr>
            <p:cNvSpPr/>
            <p:nvPr/>
          </p:nvSpPr>
          <p:spPr>
            <a:xfrm>
              <a:off x="3649518" y="2372163"/>
              <a:ext cx="4392000" cy="4392000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0D2EAEA9-600F-42B0-9963-7A064E3599AC}"/>
                </a:ext>
              </a:extLst>
            </p:cNvPr>
            <p:cNvSpPr/>
            <p:nvPr/>
          </p:nvSpPr>
          <p:spPr>
            <a:xfrm>
              <a:off x="5823597" y="2390164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57C13EF7-0352-4DB6-A2E6-CB765A926280}"/>
                </a:ext>
              </a:extLst>
            </p:cNvPr>
            <p:cNvSpPr/>
            <p:nvPr/>
          </p:nvSpPr>
          <p:spPr>
            <a:xfrm>
              <a:off x="6925718" y="270607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E0DF6728-B49B-4D89-9D28-C91728EED7EA}"/>
                </a:ext>
              </a:extLst>
            </p:cNvPr>
            <p:cNvSpPr/>
            <p:nvPr/>
          </p:nvSpPr>
          <p:spPr>
            <a:xfrm>
              <a:off x="7644644" y="345689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494F7EC9-E473-4FF3-84E3-21906B77565F}"/>
                </a:ext>
              </a:extLst>
            </p:cNvPr>
            <p:cNvSpPr/>
            <p:nvPr/>
          </p:nvSpPr>
          <p:spPr>
            <a:xfrm>
              <a:off x="3990538" y="564258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680BEF03-3285-4A3E-9B2D-8BAF2191953E}"/>
                </a:ext>
              </a:extLst>
            </p:cNvPr>
            <p:cNvSpPr/>
            <p:nvPr/>
          </p:nvSpPr>
          <p:spPr>
            <a:xfrm>
              <a:off x="4728797" y="636612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B0D037C3-4786-4F57-8EA8-97D326E38AFD}"/>
                </a:ext>
              </a:extLst>
            </p:cNvPr>
            <p:cNvSpPr/>
            <p:nvPr/>
          </p:nvSpPr>
          <p:spPr>
            <a:xfrm>
              <a:off x="7603035" y="564423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89FEDBBE-EBE5-45F5-9F94-E033A58C85B7}"/>
                </a:ext>
              </a:extLst>
            </p:cNvPr>
            <p:cNvSpPr/>
            <p:nvPr/>
          </p:nvSpPr>
          <p:spPr>
            <a:xfrm>
              <a:off x="7940967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6D1F0882-B3CB-4A73-9A33-34BB27CC9935}"/>
                </a:ext>
              </a:extLst>
            </p:cNvPr>
            <p:cNvSpPr/>
            <p:nvPr/>
          </p:nvSpPr>
          <p:spPr>
            <a:xfrm>
              <a:off x="6902029" y="634935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51757EA0-CA41-4693-BB46-93919B4FE745}"/>
                </a:ext>
              </a:extLst>
            </p:cNvPr>
            <p:cNvSpPr/>
            <p:nvPr/>
          </p:nvSpPr>
          <p:spPr>
            <a:xfrm>
              <a:off x="5823597" y="6649405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C41B0875-D22A-4031-A9F2-8263BAD99923}"/>
                </a:ext>
              </a:extLst>
            </p:cNvPr>
            <p:cNvSpPr/>
            <p:nvPr/>
          </p:nvSpPr>
          <p:spPr>
            <a:xfrm>
              <a:off x="3670402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4007DB9B-834D-4A54-8A98-3CD3E4364886}"/>
                </a:ext>
              </a:extLst>
            </p:cNvPr>
            <p:cNvSpPr/>
            <p:nvPr/>
          </p:nvSpPr>
          <p:spPr>
            <a:xfrm>
              <a:off x="3972250" y="343023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10C616C7-C3FE-4418-B4DA-4D9926F5C743}"/>
                </a:ext>
              </a:extLst>
            </p:cNvPr>
            <p:cNvSpPr/>
            <p:nvPr/>
          </p:nvSpPr>
          <p:spPr>
            <a:xfrm>
              <a:off x="4709839" y="2685823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7DECA34C-EAA8-40EF-80DA-79F259F68DEF}"/>
                </a:ext>
              </a:extLst>
            </p:cNvPr>
            <p:cNvSpPr/>
            <p:nvPr/>
          </p:nvSpPr>
          <p:spPr>
            <a:xfrm>
              <a:off x="5801613" y="4544193"/>
              <a:ext cx="144000" cy="144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6BC59274-FF38-44E8-AA39-A6E070498CA4}"/>
              </a:ext>
            </a:extLst>
          </p:cNvPr>
          <p:cNvCxnSpPr>
            <a:cxnSpLocks/>
          </p:cNvCxnSpPr>
          <p:nvPr/>
        </p:nvCxnSpPr>
        <p:spPr>
          <a:xfrm>
            <a:off x="4021149" y="4146165"/>
            <a:ext cx="1921195" cy="1128114"/>
          </a:xfrm>
          <a:prstGeom prst="line">
            <a:avLst/>
          </a:prstGeom>
          <a:ln w="76200" cap="rnd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CBA37215-C761-4611-8B8A-8D7247E5AC45}"/>
              </a:ext>
            </a:extLst>
          </p:cNvPr>
          <p:cNvCxnSpPr>
            <a:cxnSpLocks/>
          </p:cNvCxnSpPr>
          <p:nvPr/>
        </p:nvCxnSpPr>
        <p:spPr>
          <a:xfrm>
            <a:off x="6033891" y="5362298"/>
            <a:ext cx="920604" cy="1183433"/>
          </a:xfrm>
          <a:prstGeom prst="line">
            <a:avLst/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06187518"/>
      </p:ext>
    </p:extLst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3436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42: Reading clocks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DC80A88-A219-4B51-BF90-369A8D92C03E}"/>
              </a:ext>
            </a:extLst>
          </p:cNvPr>
          <p:cNvSpPr txBox="1"/>
          <p:nvPr/>
        </p:nvSpPr>
        <p:spPr>
          <a:xfrm>
            <a:off x="5685400" y="2820861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12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8A7E9D9-CCA1-4CA1-86D5-15BBE810D8F6}"/>
              </a:ext>
            </a:extLst>
          </p:cNvPr>
          <p:cNvSpPr txBox="1"/>
          <p:nvPr/>
        </p:nvSpPr>
        <p:spPr>
          <a:xfrm>
            <a:off x="6915543" y="312140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DDD2E10-A193-421C-A6BE-620570A23447}"/>
              </a:ext>
            </a:extLst>
          </p:cNvPr>
          <p:cNvSpPr txBox="1"/>
          <p:nvPr/>
        </p:nvSpPr>
        <p:spPr>
          <a:xfrm>
            <a:off x="7662361" y="3851677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2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AB62277-CC71-4423-836D-C2630BB4F696}"/>
              </a:ext>
            </a:extLst>
          </p:cNvPr>
          <p:cNvSpPr txBox="1"/>
          <p:nvPr/>
        </p:nvSpPr>
        <p:spPr>
          <a:xfrm>
            <a:off x="7966645" y="4962849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3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C02ED55-1403-4D15-A4F3-D7F24AEA45E4}"/>
              </a:ext>
            </a:extLst>
          </p:cNvPr>
          <p:cNvSpPr txBox="1"/>
          <p:nvPr/>
        </p:nvSpPr>
        <p:spPr>
          <a:xfrm>
            <a:off x="7605638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4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E7FEDCE-8C34-49C0-B08B-81B9B3BFE44D}"/>
              </a:ext>
            </a:extLst>
          </p:cNvPr>
          <p:cNvSpPr txBox="1"/>
          <p:nvPr/>
        </p:nvSpPr>
        <p:spPr>
          <a:xfrm>
            <a:off x="6858337" y="681277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5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E8EFE76-1018-4400-B8B5-5F01081251BB}"/>
              </a:ext>
            </a:extLst>
          </p:cNvPr>
          <p:cNvSpPr txBox="1"/>
          <p:nvPr/>
        </p:nvSpPr>
        <p:spPr>
          <a:xfrm>
            <a:off x="5787598" y="707963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6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9E927F5-5D12-48F1-A7D7-D497D19DC740}"/>
              </a:ext>
            </a:extLst>
          </p:cNvPr>
          <p:cNvSpPr txBox="1"/>
          <p:nvPr/>
        </p:nvSpPr>
        <p:spPr>
          <a:xfrm>
            <a:off x="4698258" y="682659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3CC3E70-B15E-4886-AF0C-77A4DE93AFFB}"/>
              </a:ext>
            </a:extLst>
          </p:cNvPr>
          <p:cNvSpPr txBox="1"/>
          <p:nvPr/>
        </p:nvSpPr>
        <p:spPr>
          <a:xfrm>
            <a:off x="3924993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8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979E6F6-FE8F-496F-A1BF-4B42544C1BDE}"/>
              </a:ext>
            </a:extLst>
          </p:cNvPr>
          <p:cNvSpPr txBox="1"/>
          <p:nvPr/>
        </p:nvSpPr>
        <p:spPr>
          <a:xfrm>
            <a:off x="3584158" y="497385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9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4F43988-FD74-4137-A486-50242778DEFB}"/>
              </a:ext>
            </a:extLst>
          </p:cNvPr>
          <p:cNvSpPr txBox="1"/>
          <p:nvPr/>
        </p:nvSpPr>
        <p:spPr>
          <a:xfrm>
            <a:off x="3791106" y="3968379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10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6BA81AC-5C92-4A6C-9B8A-94241A8498D7}"/>
              </a:ext>
            </a:extLst>
          </p:cNvPr>
          <p:cNvSpPr txBox="1"/>
          <p:nvPr/>
        </p:nvSpPr>
        <p:spPr>
          <a:xfrm>
            <a:off x="4554859" y="3148558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11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3882FCA-5AED-4417-92F5-2A0ED5C2058E}"/>
              </a:ext>
            </a:extLst>
          </p:cNvPr>
          <p:cNvGrpSpPr/>
          <p:nvPr/>
        </p:nvGrpSpPr>
        <p:grpSpPr>
          <a:xfrm>
            <a:off x="3441657" y="2738237"/>
            <a:ext cx="5048548" cy="5040000"/>
            <a:chOff x="3649518" y="2372163"/>
            <a:chExt cx="4399449" cy="4392000"/>
          </a:xfrm>
        </p:grpSpPr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ED2FE6F6-942B-482C-8235-B15CFEBDA793}"/>
                </a:ext>
              </a:extLst>
            </p:cNvPr>
            <p:cNvSpPr/>
            <p:nvPr/>
          </p:nvSpPr>
          <p:spPr>
            <a:xfrm>
              <a:off x="3649518" y="2372163"/>
              <a:ext cx="4392000" cy="4392000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0D2EAEA9-600F-42B0-9963-7A064E3599AC}"/>
                </a:ext>
              </a:extLst>
            </p:cNvPr>
            <p:cNvSpPr/>
            <p:nvPr/>
          </p:nvSpPr>
          <p:spPr>
            <a:xfrm>
              <a:off x="5823597" y="2390164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57C13EF7-0352-4DB6-A2E6-CB765A926280}"/>
                </a:ext>
              </a:extLst>
            </p:cNvPr>
            <p:cNvSpPr/>
            <p:nvPr/>
          </p:nvSpPr>
          <p:spPr>
            <a:xfrm>
              <a:off x="6925718" y="270607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E0DF6728-B49B-4D89-9D28-C91728EED7EA}"/>
                </a:ext>
              </a:extLst>
            </p:cNvPr>
            <p:cNvSpPr/>
            <p:nvPr/>
          </p:nvSpPr>
          <p:spPr>
            <a:xfrm>
              <a:off x="7644644" y="345689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494F7EC9-E473-4FF3-84E3-21906B77565F}"/>
                </a:ext>
              </a:extLst>
            </p:cNvPr>
            <p:cNvSpPr/>
            <p:nvPr/>
          </p:nvSpPr>
          <p:spPr>
            <a:xfrm>
              <a:off x="3990538" y="564258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680BEF03-3285-4A3E-9B2D-8BAF2191953E}"/>
                </a:ext>
              </a:extLst>
            </p:cNvPr>
            <p:cNvSpPr/>
            <p:nvPr/>
          </p:nvSpPr>
          <p:spPr>
            <a:xfrm>
              <a:off x="4728797" y="636612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B0D037C3-4786-4F57-8EA8-97D326E38AFD}"/>
                </a:ext>
              </a:extLst>
            </p:cNvPr>
            <p:cNvSpPr/>
            <p:nvPr/>
          </p:nvSpPr>
          <p:spPr>
            <a:xfrm>
              <a:off x="7603035" y="564423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89FEDBBE-EBE5-45F5-9F94-E033A58C85B7}"/>
                </a:ext>
              </a:extLst>
            </p:cNvPr>
            <p:cNvSpPr/>
            <p:nvPr/>
          </p:nvSpPr>
          <p:spPr>
            <a:xfrm>
              <a:off x="7940967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6D1F0882-B3CB-4A73-9A33-34BB27CC9935}"/>
                </a:ext>
              </a:extLst>
            </p:cNvPr>
            <p:cNvSpPr/>
            <p:nvPr/>
          </p:nvSpPr>
          <p:spPr>
            <a:xfrm>
              <a:off x="6902029" y="634935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51757EA0-CA41-4693-BB46-93919B4FE745}"/>
                </a:ext>
              </a:extLst>
            </p:cNvPr>
            <p:cNvSpPr/>
            <p:nvPr/>
          </p:nvSpPr>
          <p:spPr>
            <a:xfrm>
              <a:off x="5823597" y="6649405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C41B0875-D22A-4031-A9F2-8263BAD99923}"/>
                </a:ext>
              </a:extLst>
            </p:cNvPr>
            <p:cNvSpPr/>
            <p:nvPr/>
          </p:nvSpPr>
          <p:spPr>
            <a:xfrm>
              <a:off x="3670402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4007DB9B-834D-4A54-8A98-3CD3E4364886}"/>
                </a:ext>
              </a:extLst>
            </p:cNvPr>
            <p:cNvSpPr/>
            <p:nvPr/>
          </p:nvSpPr>
          <p:spPr>
            <a:xfrm>
              <a:off x="3972250" y="343023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10C616C7-C3FE-4418-B4DA-4D9926F5C743}"/>
                </a:ext>
              </a:extLst>
            </p:cNvPr>
            <p:cNvSpPr/>
            <p:nvPr/>
          </p:nvSpPr>
          <p:spPr>
            <a:xfrm>
              <a:off x="4709839" y="2685823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7DECA34C-EAA8-40EF-80DA-79F259F68DEF}"/>
                </a:ext>
              </a:extLst>
            </p:cNvPr>
            <p:cNvSpPr/>
            <p:nvPr/>
          </p:nvSpPr>
          <p:spPr>
            <a:xfrm>
              <a:off x="5801613" y="4544193"/>
              <a:ext cx="144000" cy="144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6BC59274-FF38-44E8-AA39-A6E070498CA4}"/>
              </a:ext>
            </a:extLst>
          </p:cNvPr>
          <p:cNvCxnSpPr>
            <a:cxnSpLocks/>
          </p:cNvCxnSpPr>
          <p:nvPr/>
        </p:nvCxnSpPr>
        <p:spPr>
          <a:xfrm>
            <a:off x="4021149" y="4146165"/>
            <a:ext cx="1921195" cy="1128114"/>
          </a:xfrm>
          <a:prstGeom prst="line">
            <a:avLst/>
          </a:prstGeom>
          <a:ln w="76200" cap="rnd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6">
            <a:extLst>
              <a:ext uri="{FF2B5EF4-FFF2-40B4-BE49-F238E27FC236}">
                <a16:creationId xmlns:a16="http://schemas.microsoft.com/office/drawing/2014/main" id="{251BFF80-6717-4A09-9C8D-5EE1206ACEDE}"/>
              </a:ext>
            </a:extLst>
          </p:cNvPr>
          <p:cNvSpPr/>
          <p:nvPr/>
        </p:nvSpPr>
        <p:spPr>
          <a:xfrm>
            <a:off x="5358827" y="1551630"/>
            <a:ext cx="139012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4</a:t>
            </a:r>
            <a:r>
              <a:rPr lang="en-GB" sz="4800" b="1" dirty="0">
                <a:latin typeface="Century Gothic" panose="020B0502020202020204" pitchFamily="34" charset="0"/>
              </a:rPr>
              <a:t>:</a:t>
            </a:r>
            <a:r>
              <a:rPr lang="en-GB" sz="48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50</a:t>
            </a:r>
          </a:p>
        </p:txBody>
      </p: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CBA37215-C761-4611-8B8A-8D7247E5AC45}"/>
              </a:ext>
            </a:extLst>
          </p:cNvPr>
          <p:cNvCxnSpPr>
            <a:cxnSpLocks/>
          </p:cNvCxnSpPr>
          <p:nvPr/>
        </p:nvCxnSpPr>
        <p:spPr>
          <a:xfrm>
            <a:off x="6033891" y="5362298"/>
            <a:ext cx="920604" cy="1183433"/>
          </a:xfrm>
          <a:prstGeom prst="line">
            <a:avLst/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96660380"/>
      </p:ext>
    </p:extLst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3436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42: Reading clocks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DC80A88-A219-4B51-BF90-369A8D92C03E}"/>
              </a:ext>
            </a:extLst>
          </p:cNvPr>
          <p:cNvSpPr txBox="1"/>
          <p:nvPr/>
        </p:nvSpPr>
        <p:spPr>
          <a:xfrm>
            <a:off x="5685400" y="2820861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12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8A7E9D9-CCA1-4CA1-86D5-15BBE810D8F6}"/>
              </a:ext>
            </a:extLst>
          </p:cNvPr>
          <p:cNvSpPr txBox="1"/>
          <p:nvPr/>
        </p:nvSpPr>
        <p:spPr>
          <a:xfrm>
            <a:off x="6915543" y="312140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DDD2E10-A193-421C-A6BE-620570A23447}"/>
              </a:ext>
            </a:extLst>
          </p:cNvPr>
          <p:cNvSpPr txBox="1"/>
          <p:nvPr/>
        </p:nvSpPr>
        <p:spPr>
          <a:xfrm>
            <a:off x="7662361" y="3851677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2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AB62277-CC71-4423-836D-C2630BB4F696}"/>
              </a:ext>
            </a:extLst>
          </p:cNvPr>
          <p:cNvSpPr txBox="1"/>
          <p:nvPr/>
        </p:nvSpPr>
        <p:spPr>
          <a:xfrm>
            <a:off x="7966645" y="4962849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3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C02ED55-1403-4D15-A4F3-D7F24AEA45E4}"/>
              </a:ext>
            </a:extLst>
          </p:cNvPr>
          <p:cNvSpPr txBox="1"/>
          <p:nvPr/>
        </p:nvSpPr>
        <p:spPr>
          <a:xfrm>
            <a:off x="7605638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4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E7FEDCE-8C34-49C0-B08B-81B9B3BFE44D}"/>
              </a:ext>
            </a:extLst>
          </p:cNvPr>
          <p:cNvSpPr txBox="1"/>
          <p:nvPr/>
        </p:nvSpPr>
        <p:spPr>
          <a:xfrm>
            <a:off x="6858337" y="681277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5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E8EFE76-1018-4400-B8B5-5F01081251BB}"/>
              </a:ext>
            </a:extLst>
          </p:cNvPr>
          <p:cNvSpPr txBox="1"/>
          <p:nvPr/>
        </p:nvSpPr>
        <p:spPr>
          <a:xfrm>
            <a:off x="5787598" y="707963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6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9E927F5-5D12-48F1-A7D7-D497D19DC740}"/>
              </a:ext>
            </a:extLst>
          </p:cNvPr>
          <p:cNvSpPr txBox="1"/>
          <p:nvPr/>
        </p:nvSpPr>
        <p:spPr>
          <a:xfrm>
            <a:off x="4698258" y="682659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3CC3E70-B15E-4886-AF0C-77A4DE93AFFB}"/>
              </a:ext>
            </a:extLst>
          </p:cNvPr>
          <p:cNvSpPr txBox="1"/>
          <p:nvPr/>
        </p:nvSpPr>
        <p:spPr>
          <a:xfrm>
            <a:off x="3924993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8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979E6F6-FE8F-496F-A1BF-4B42544C1BDE}"/>
              </a:ext>
            </a:extLst>
          </p:cNvPr>
          <p:cNvSpPr txBox="1"/>
          <p:nvPr/>
        </p:nvSpPr>
        <p:spPr>
          <a:xfrm>
            <a:off x="3584158" y="497385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9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4F43988-FD74-4137-A486-50242778DEFB}"/>
              </a:ext>
            </a:extLst>
          </p:cNvPr>
          <p:cNvSpPr txBox="1"/>
          <p:nvPr/>
        </p:nvSpPr>
        <p:spPr>
          <a:xfrm>
            <a:off x="3791106" y="3968379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10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6BA81AC-5C92-4A6C-9B8A-94241A8498D7}"/>
              </a:ext>
            </a:extLst>
          </p:cNvPr>
          <p:cNvSpPr txBox="1"/>
          <p:nvPr/>
        </p:nvSpPr>
        <p:spPr>
          <a:xfrm>
            <a:off x="4554859" y="3148558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11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3882FCA-5AED-4417-92F5-2A0ED5C2058E}"/>
              </a:ext>
            </a:extLst>
          </p:cNvPr>
          <p:cNvGrpSpPr/>
          <p:nvPr/>
        </p:nvGrpSpPr>
        <p:grpSpPr>
          <a:xfrm>
            <a:off x="3441657" y="2738237"/>
            <a:ext cx="5048548" cy="5040000"/>
            <a:chOff x="3649518" y="2372163"/>
            <a:chExt cx="4399449" cy="4392000"/>
          </a:xfrm>
        </p:grpSpPr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ED2FE6F6-942B-482C-8235-B15CFEBDA793}"/>
                </a:ext>
              </a:extLst>
            </p:cNvPr>
            <p:cNvSpPr/>
            <p:nvPr/>
          </p:nvSpPr>
          <p:spPr>
            <a:xfrm>
              <a:off x="3649518" y="2372163"/>
              <a:ext cx="4392000" cy="4392000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0D2EAEA9-600F-42B0-9963-7A064E3599AC}"/>
                </a:ext>
              </a:extLst>
            </p:cNvPr>
            <p:cNvSpPr/>
            <p:nvPr/>
          </p:nvSpPr>
          <p:spPr>
            <a:xfrm>
              <a:off x="5823597" y="2390164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57C13EF7-0352-4DB6-A2E6-CB765A926280}"/>
                </a:ext>
              </a:extLst>
            </p:cNvPr>
            <p:cNvSpPr/>
            <p:nvPr/>
          </p:nvSpPr>
          <p:spPr>
            <a:xfrm>
              <a:off x="6925718" y="270607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E0DF6728-B49B-4D89-9D28-C91728EED7EA}"/>
                </a:ext>
              </a:extLst>
            </p:cNvPr>
            <p:cNvSpPr/>
            <p:nvPr/>
          </p:nvSpPr>
          <p:spPr>
            <a:xfrm>
              <a:off x="7644644" y="345689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494F7EC9-E473-4FF3-84E3-21906B77565F}"/>
                </a:ext>
              </a:extLst>
            </p:cNvPr>
            <p:cNvSpPr/>
            <p:nvPr/>
          </p:nvSpPr>
          <p:spPr>
            <a:xfrm>
              <a:off x="3990538" y="564258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680BEF03-3285-4A3E-9B2D-8BAF2191953E}"/>
                </a:ext>
              </a:extLst>
            </p:cNvPr>
            <p:cNvSpPr/>
            <p:nvPr/>
          </p:nvSpPr>
          <p:spPr>
            <a:xfrm>
              <a:off x="4728797" y="636612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B0D037C3-4786-4F57-8EA8-97D326E38AFD}"/>
                </a:ext>
              </a:extLst>
            </p:cNvPr>
            <p:cNvSpPr/>
            <p:nvPr/>
          </p:nvSpPr>
          <p:spPr>
            <a:xfrm>
              <a:off x="7603035" y="564423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89FEDBBE-EBE5-45F5-9F94-E033A58C85B7}"/>
                </a:ext>
              </a:extLst>
            </p:cNvPr>
            <p:cNvSpPr/>
            <p:nvPr/>
          </p:nvSpPr>
          <p:spPr>
            <a:xfrm>
              <a:off x="7940967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6D1F0882-B3CB-4A73-9A33-34BB27CC9935}"/>
                </a:ext>
              </a:extLst>
            </p:cNvPr>
            <p:cNvSpPr/>
            <p:nvPr/>
          </p:nvSpPr>
          <p:spPr>
            <a:xfrm>
              <a:off x="6902029" y="634935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51757EA0-CA41-4693-BB46-93919B4FE745}"/>
                </a:ext>
              </a:extLst>
            </p:cNvPr>
            <p:cNvSpPr/>
            <p:nvPr/>
          </p:nvSpPr>
          <p:spPr>
            <a:xfrm>
              <a:off x="5823597" y="6649405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C41B0875-D22A-4031-A9F2-8263BAD99923}"/>
                </a:ext>
              </a:extLst>
            </p:cNvPr>
            <p:cNvSpPr/>
            <p:nvPr/>
          </p:nvSpPr>
          <p:spPr>
            <a:xfrm>
              <a:off x="3670402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4007DB9B-834D-4A54-8A98-3CD3E4364886}"/>
                </a:ext>
              </a:extLst>
            </p:cNvPr>
            <p:cNvSpPr/>
            <p:nvPr/>
          </p:nvSpPr>
          <p:spPr>
            <a:xfrm>
              <a:off x="3972250" y="343023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10C616C7-C3FE-4418-B4DA-4D9926F5C743}"/>
                </a:ext>
              </a:extLst>
            </p:cNvPr>
            <p:cNvSpPr/>
            <p:nvPr/>
          </p:nvSpPr>
          <p:spPr>
            <a:xfrm>
              <a:off x="4709839" y="2685823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7DECA34C-EAA8-40EF-80DA-79F259F68DEF}"/>
                </a:ext>
              </a:extLst>
            </p:cNvPr>
            <p:cNvSpPr/>
            <p:nvPr/>
          </p:nvSpPr>
          <p:spPr>
            <a:xfrm>
              <a:off x="5801613" y="4544193"/>
              <a:ext cx="144000" cy="144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251BFF80-6717-4A09-9C8D-5EE1206ACEDE}"/>
              </a:ext>
            </a:extLst>
          </p:cNvPr>
          <p:cNvSpPr/>
          <p:nvPr/>
        </p:nvSpPr>
        <p:spPr>
          <a:xfrm>
            <a:off x="5109443" y="1551630"/>
            <a:ext cx="173477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17</a:t>
            </a:r>
            <a:r>
              <a:rPr lang="en-GB" sz="4800" b="1" dirty="0">
                <a:latin typeface="Century Gothic" panose="020B0502020202020204" pitchFamily="34" charset="0"/>
              </a:rPr>
              <a:t>:</a:t>
            </a:r>
            <a:r>
              <a:rPr lang="en-GB" sz="48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10</a:t>
            </a:r>
          </a:p>
        </p:txBody>
      </p:sp>
    </p:spTree>
    <p:extLst>
      <p:ext uri="{BB962C8B-B14F-4D97-AF65-F5344CB8AC3E}">
        <p14:creationId xmlns:p14="http://schemas.microsoft.com/office/powerpoint/2010/main" val="1736627230"/>
      </p:ext>
    </p:extLst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3436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42: Reading clocks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DC80A88-A219-4B51-BF90-369A8D92C03E}"/>
              </a:ext>
            </a:extLst>
          </p:cNvPr>
          <p:cNvSpPr txBox="1"/>
          <p:nvPr/>
        </p:nvSpPr>
        <p:spPr>
          <a:xfrm>
            <a:off x="5685400" y="2820861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12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8A7E9D9-CCA1-4CA1-86D5-15BBE810D8F6}"/>
              </a:ext>
            </a:extLst>
          </p:cNvPr>
          <p:cNvSpPr txBox="1"/>
          <p:nvPr/>
        </p:nvSpPr>
        <p:spPr>
          <a:xfrm>
            <a:off x="6915543" y="312140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DDD2E10-A193-421C-A6BE-620570A23447}"/>
              </a:ext>
            </a:extLst>
          </p:cNvPr>
          <p:cNvSpPr txBox="1"/>
          <p:nvPr/>
        </p:nvSpPr>
        <p:spPr>
          <a:xfrm>
            <a:off x="7662361" y="3851677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2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AB62277-CC71-4423-836D-C2630BB4F696}"/>
              </a:ext>
            </a:extLst>
          </p:cNvPr>
          <p:cNvSpPr txBox="1"/>
          <p:nvPr/>
        </p:nvSpPr>
        <p:spPr>
          <a:xfrm>
            <a:off x="7966645" y="4962849"/>
            <a:ext cx="4106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3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C02ED55-1403-4D15-A4F3-D7F24AEA45E4}"/>
              </a:ext>
            </a:extLst>
          </p:cNvPr>
          <p:cNvSpPr txBox="1"/>
          <p:nvPr/>
        </p:nvSpPr>
        <p:spPr>
          <a:xfrm>
            <a:off x="7605638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4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E7FEDCE-8C34-49C0-B08B-81B9B3BFE44D}"/>
              </a:ext>
            </a:extLst>
          </p:cNvPr>
          <p:cNvSpPr txBox="1"/>
          <p:nvPr/>
        </p:nvSpPr>
        <p:spPr>
          <a:xfrm>
            <a:off x="6858337" y="681277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5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E8EFE76-1018-4400-B8B5-5F01081251BB}"/>
              </a:ext>
            </a:extLst>
          </p:cNvPr>
          <p:cNvSpPr txBox="1"/>
          <p:nvPr/>
        </p:nvSpPr>
        <p:spPr>
          <a:xfrm>
            <a:off x="5787598" y="707963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6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9E927F5-5D12-48F1-A7D7-D497D19DC740}"/>
              </a:ext>
            </a:extLst>
          </p:cNvPr>
          <p:cNvSpPr txBox="1"/>
          <p:nvPr/>
        </p:nvSpPr>
        <p:spPr>
          <a:xfrm>
            <a:off x="4698258" y="682659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3CC3E70-B15E-4886-AF0C-77A4DE93AFFB}"/>
              </a:ext>
            </a:extLst>
          </p:cNvPr>
          <p:cNvSpPr txBox="1"/>
          <p:nvPr/>
        </p:nvSpPr>
        <p:spPr>
          <a:xfrm>
            <a:off x="3924993" y="612558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8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979E6F6-FE8F-496F-A1BF-4B42544C1BDE}"/>
              </a:ext>
            </a:extLst>
          </p:cNvPr>
          <p:cNvSpPr txBox="1"/>
          <p:nvPr/>
        </p:nvSpPr>
        <p:spPr>
          <a:xfrm>
            <a:off x="3584158" y="497385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9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4F43988-FD74-4137-A486-50242778DEFB}"/>
              </a:ext>
            </a:extLst>
          </p:cNvPr>
          <p:cNvSpPr txBox="1"/>
          <p:nvPr/>
        </p:nvSpPr>
        <p:spPr>
          <a:xfrm>
            <a:off x="3791106" y="3968379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10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6BA81AC-5C92-4A6C-9B8A-94241A8498D7}"/>
              </a:ext>
            </a:extLst>
          </p:cNvPr>
          <p:cNvSpPr txBox="1"/>
          <p:nvPr/>
        </p:nvSpPr>
        <p:spPr>
          <a:xfrm>
            <a:off x="4554859" y="3148558"/>
            <a:ext cx="6431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+mj-lt"/>
              </a:rPr>
              <a:t>11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3882FCA-5AED-4417-92F5-2A0ED5C2058E}"/>
              </a:ext>
            </a:extLst>
          </p:cNvPr>
          <p:cNvGrpSpPr/>
          <p:nvPr/>
        </p:nvGrpSpPr>
        <p:grpSpPr>
          <a:xfrm>
            <a:off x="3441657" y="2738237"/>
            <a:ext cx="5048548" cy="5040000"/>
            <a:chOff x="3649518" y="2372163"/>
            <a:chExt cx="4399449" cy="4392000"/>
          </a:xfrm>
        </p:grpSpPr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ED2FE6F6-942B-482C-8235-B15CFEBDA793}"/>
                </a:ext>
              </a:extLst>
            </p:cNvPr>
            <p:cNvSpPr/>
            <p:nvPr/>
          </p:nvSpPr>
          <p:spPr>
            <a:xfrm>
              <a:off x="3649518" y="2372163"/>
              <a:ext cx="4392000" cy="4392000"/>
            </a:xfrm>
            <a:prstGeom prst="ellipse">
              <a:avLst/>
            </a:prstGeom>
            <a:noFill/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0D2EAEA9-600F-42B0-9963-7A064E3599AC}"/>
                </a:ext>
              </a:extLst>
            </p:cNvPr>
            <p:cNvSpPr/>
            <p:nvPr/>
          </p:nvSpPr>
          <p:spPr>
            <a:xfrm>
              <a:off x="5823597" y="2390164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57C13EF7-0352-4DB6-A2E6-CB765A926280}"/>
                </a:ext>
              </a:extLst>
            </p:cNvPr>
            <p:cNvSpPr/>
            <p:nvPr/>
          </p:nvSpPr>
          <p:spPr>
            <a:xfrm>
              <a:off x="6925718" y="270607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E0DF6728-B49B-4D89-9D28-C91728EED7EA}"/>
                </a:ext>
              </a:extLst>
            </p:cNvPr>
            <p:cNvSpPr/>
            <p:nvPr/>
          </p:nvSpPr>
          <p:spPr>
            <a:xfrm>
              <a:off x="7644644" y="345689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494F7EC9-E473-4FF3-84E3-21906B77565F}"/>
                </a:ext>
              </a:extLst>
            </p:cNvPr>
            <p:cNvSpPr/>
            <p:nvPr/>
          </p:nvSpPr>
          <p:spPr>
            <a:xfrm>
              <a:off x="3990538" y="564258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680BEF03-3285-4A3E-9B2D-8BAF2191953E}"/>
                </a:ext>
              </a:extLst>
            </p:cNvPr>
            <p:cNvSpPr/>
            <p:nvPr/>
          </p:nvSpPr>
          <p:spPr>
            <a:xfrm>
              <a:off x="4728797" y="636612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B0D037C3-4786-4F57-8EA8-97D326E38AFD}"/>
                </a:ext>
              </a:extLst>
            </p:cNvPr>
            <p:cNvSpPr/>
            <p:nvPr/>
          </p:nvSpPr>
          <p:spPr>
            <a:xfrm>
              <a:off x="7603035" y="5644238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89FEDBBE-EBE5-45F5-9F94-E033A58C85B7}"/>
                </a:ext>
              </a:extLst>
            </p:cNvPr>
            <p:cNvSpPr/>
            <p:nvPr/>
          </p:nvSpPr>
          <p:spPr>
            <a:xfrm>
              <a:off x="7940967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6D1F0882-B3CB-4A73-9A33-34BB27CC9935}"/>
                </a:ext>
              </a:extLst>
            </p:cNvPr>
            <p:cNvSpPr/>
            <p:nvPr/>
          </p:nvSpPr>
          <p:spPr>
            <a:xfrm>
              <a:off x="6902029" y="6349350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51757EA0-CA41-4693-BB46-93919B4FE745}"/>
                </a:ext>
              </a:extLst>
            </p:cNvPr>
            <p:cNvSpPr/>
            <p:nvPr/>
          </p:nvSpPr>
          <p:spPr>
            <a:xfrm>
              <a:off x="5823597" y="6649405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C41B0875-D22A-4031-A9F2-8263BAD99923}"/>
                </a:ext>
              </a:extLst>
            </p:cNvPr>
            <p:cNvSpPr/>
            <p:nvPr/>
          </p:nvSpPr>
          <p:spPr>
            <a:xfrm>
              <a:off x="3670402" y="454282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4007DB9B-834D-4A54-8A98-3CD3E4364886}"/>
                </a:ext>
              </a:extLst>
            </p:cNvPr>
            <p:cNvSpPr/>
            <p:nvPr/>
          </p:nvSpPr>
          <p:spPr>
            <a:xfrm>
              <a:off x="3972250" y="3430237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10C616C7-C3FE-4418-B4DA-4D9926F5C743}"/>
                </a:ext>
              </a:extLst>
            </p:cNvPr>
            <p:cNvSpPr/>
            <p:nvPr/>
          </p:nvSpPr>
          <p:spPr>
            <a:xfrm>
              <a:off x="4709839" y="2685823"/>
              <a:ext cx="108000" cy="108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7DECA34C-EAA8-40EF-80DA-79F259F68DEF}"/>
                </a:ext>
              </a:extLst>
            </p:cNvPr>
            <p:cNvSpPr/>
            <p:nvPr/>
          </p:nvSpPr>
          <p:spPr>
            <a:xfrm>
              <a:off x="5801613" y="4544193"/>
              <a:ext cx="144000" cy="14400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6BC59274-FF38-44E8-AA39-A6E070498CA4}"/>
              </a:ext>
            </a:extLst>
          </p:cNvPr>
          <p:cNvCxnSpPr>
            <a:cxnSpLocks/>
          </p:cNvCxnSpPr>
          <p:nvPr/>
        </p:nvCxnSpPr>
        <p:spPr>
          <a:xfrm flipH="1">
            <a:off x="6058071" y="4137520"/>
            <a:ext cx="1905777" cy="1140414"/>
          </a:xfrm>
          <a:prstGeom prst="line">
            <a:avLst/>
          </a:prstGeom>
          <a:ln w="76200" cap="rnd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6">
            <a:extLst>
              <a:ext uri="{FF2B5EF4-FFF2-40B4-BE49-F238E27FC236}">
                <a16:creationId xmlns:a16="http://schemas.microsoft.com/office/drawing/2014/main" id="{251BFF80-6717-4A09-9C8D-5EE1206ACEDE}"/>
              </a:ext>
            </a:extLst>
          </p:cNvPr>
          <p:cNvSpPr/>
          <p:nvPr/>
        </p:nvSpPr>
        <p:spPr>
          <a:xfrm>
            <a:off x="5109443" y="1551630"/>
            <a:ext cx="173477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17</a:t>
            </a:r>
            <a:r>
              <a:rPr lang="en-GB" sz="4800" b="1" dirty="0">
                <a:latin typeface="Century Gothic" panose="020B0502020202020204" pitchFamily="34" charset="0"/>
              </a:rPr>
              <a:t>:</a:t>
            </a:r>
            <a:r>
              <a:rPr lang="en-GB" sz="48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10</a:t>
            </a:r>
          </a:p>
        </p:txBody>
      </p: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CBA37215-C761-4611-8B8A-8D7247E5AC45}"/>
              </a:ext>
            </a:extLst>
          </p:cNvPr>
          <p:cNvCxnSpPr>
            <a:cxnSpLocks/>
          </p:cNvCxnSpPr>
          <p:nvPr/>
        </p:nvCxnSpPr>
        <p:spPr>
          <a:xfrm>
            <a:off x="6033891" y="5362298"/>
            <a:ext cx="574727" cy="1252819"/>
          </a:xfrm>
          <a:prstGeom prst="line">
            <a:avLst/>
          </a:prstGeom>
          <a:ln w="762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59211242"/>
      </p:ext>
    </p:extLst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9224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43: Combinations of change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5F909FE-B743-4425-95F1-6A9481A112B3}"/>
              </a:ext>
            </a:extLst>
          </p:cNvPr>
          <p:cNvSpPr/>
          <p:nvPr/>
        </p:nvSpPr>
        <p:spPr>
          <a:xfrm>
            <a:off x="4656000" y="2646082"/>
            <a:ext cx="1440000" cy="540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75p</a:t>
            </a:r>
          </a:p>
        </p:txBody>
      </p:sp>
    </p:spTree>
    <p:extLst>
      <p:ext uri="{BB962C8B-B14F-4D97-AF65-F5344CB8AC3E}">
        <p14:creationId xmlns:p14="http://schemas.microsoft.com/office/powerpoint/2010/main" val="2561012847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9224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43: Combinations of change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5F909FE-B743-4425-95F1-6A9481A112B3}"/>
              </a:ext>
            </a:extLst>
          </p:cNvPr>
          <p:cNvSpPr/>
          <p:nvPr/>
        </p:nvSpPr>
        <p:spPr>
          <a:xfrm>
            <a:off x="4656000" y="2646082"/>
            <a:ext cx="1440000" cy="540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75p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F198CBE-767B-4043-AEDA-8D0A0A26E130}"/>
              </a:ext>
            </a:extLst>
          </p:cNvPr>
          <p:cNvSpPr/>
          <p:nvPr/>
        </p:nvSpPr>
        <p:spPr>
          <a:xfrm>
            <a:off x="6096000" y="4452850"/>
            <a:ext cx="1440000" cy="360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50p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32C040D7-693B-4E35-A86D-11F7FB2FB563}"/>
              </a:ext>
            </a:extLst>
          </p:cNvPr>
          <p:cNvSpPr/>
          <p:nvPr/>
        </p:nvSpPr>
        <p:spPr>
          <a:xfrm>
            <a:off x="6096000" y="3023451"/>
            <a:ext cx="1440000" cy="144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20p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7A74733-EB72-40E1-883A-DC50A327BCA2}"/>
              </a:ext>
            </a:extLst>
          </p:cNvPr>
          <p:cNvSpPr/>
          <p:nvPr/>
        </p:nvSpPr>
        <p:spPr>
          <a:xfrm>
            <a:off x="6096000" y="2303451"/>
            <a:ext cx="1440000" cy="72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10p</a:t>
            </a:r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A7A27CE9-3B6D-4BC0-8E10-3839CD7F1006}"/>
              </a:ext>
            </a:extLst>
          </p:cNvPr>
          <p:cNvCxnSpPr/>
          <p:nvPr/>
        </p:nvCxnSpPr>
        <p:spPr>
          <a:xfrm>
            <a:off x="7824865" y="2303451"/>
            <a:ext cx="0" cy="5760000"/>
          </a:xfrm>
          <a:prstGeom prst="straightConnector1">
            <a:avLst/>
          </a:prstGeom>
          <a:ln w="76200" cap="rnd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 16">
            <a:extLst>
              <a:ext uri="{FF2B5EF4-FFF2-40B4-BE49-F238E27FC236}">
                <a16:creationId xmlns:a16="http://schemas.microsoft.com/office/drawing/2014/main" id="{15D60D6E-83D0-4C76-B7BE-05FE0CCB27C6}"/>
              </a:ext>
            </a:extLst>
          </p:cNvPr>
          <p:cNvSpPr/>
          <p:nvPr/>
        </p:nvSpPr>
        <p:spPr>
          <a:xfrm>
            <a:off x="7970597" y="4860285"/>
            <a:ext cx="100540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80p</a:t>
            </a:r>
          </a:p>
        </p:txBody>
      </p:sp>
    </p:spTree>
    <p:extLst>
      <p:ext uri="{BB962C8B-B14F-4D97-AF65-F5344CB8AC3E}">
        <p14:creationId xmlns:p14="http://schemas.microsoft.com/office/powerpoint/2010/main" val="2667353463"/>
      </p:ext>
    </p:extLst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9224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43: Combinations of change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5F909FE-B743-4425-95F1-6A9481A112B3}"/>
              </a:ext>
            </a:extLst>
          </p:cNvPr>
          <p:cNvSpPr/>
          <p:nvPr/>
        </p:nvSpPr>
        <p:spPr>
          <a:xfrm>
            <a:off x="4656000" y="2646082"/>
            <a:ext cx="1440000" cy="540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75p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F198CBE-767B-4043-AEDA-8D0A0A26E130}"/>
              </a:ext>
            </a:extLst>
          </p:cNvPr>
          <p:cNvSpPr/>
          <p:nvPr/>
        </p:nvSpPr>
        <p:spPr>
          <a:xfrm>
            <a:off x="6096000" y="4452850"/>
            <a:ext cx="1440000" cy="360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50p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32C040D7-693B-4E35-A86D-11F7FB2FB563}"/>
              </a:ext>
            </a:extLst>
          </p:cNvPr>
          <p:cNvSpPr/>
          <p:nvPr/>
        </p:nvSpPr>
        <p:spPr>
          <a:xfrm>
            <a:off x="6096000" y="3023451"/>
            <a:ext cx="1440000" cy="144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20p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7A74733-EB72-40E1-883A-DC50A327BCA2}"/>
              </a:ext>
            </a:extLst>
          </p:cNvPr>
          <p:cNvSpPr/>
          <p:nvPr/>
        </p:nvSpPr>
        <p:spPr>
          <a:xfrm>
            <a:off x="6096000" y="2303451"/>
            <a:ext cx="1440000" cy="72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10p</a:t>
            </a:r>
          </a:p>
        </p:txBody>
      </p:sp>
      <p:sp>
        <p:nvSpPr>
          <p:cNvPr id="8" name="Left Bracket 7">
            <a:extLst>
              <a:ext uri="{FF2B5EF4-FFF2-40B4-BE49-F238E27FC236}">
                <a16:creationId xmlns:a16="http://schemas.microsoft.com/office/drawing/2014/main" id="{9FB9B0EA-BEDF-4B07-9731-1D842DF1C420}"/>
              </a:ext>
            </a:extLst>
          </p:cNvPr>
          <p:cNvSpPr/>
          <p:nvPr/>
        </p:nvSpPr>
        <p:spPr>
          <a:xfrm>
            <a:off x="4380097" y="2296038"/>
            <a:ext cx="143961" cy="360000"/>
          </a:xfrm>
          <a:prstGeom prst="leftBracket">
            <a:avLst/>
          </a:prstGeom>
          <a:ln w="5715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A7A27CE9-3B6D-4BC0-8E10-3839CD7F1006}"/>
              </a:ext>
            </a:extLst>
          </p:cNvPr>
          <p:cNvCxnSpPr/>
          <p:nvPr/>
        </p:nvCxnSpPr>
        <p:spPr>
          <a:xfrm>
            <a:off x="7824865" y="2303451"/>
            <a:ext cx="0" cy="5760000"/>
          </a:xfrm>
          <a:prstGeom prst="straightConnector1">
            <a:avLst/>
          </a:prstGeom>
          <a:ln w="76200" cap="rnd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 16">
            <a:extLst>
              <a:ext uri="{FF2B5EF4-FFF2-40B4-BE49-F238E27FC236}">
                <a16:creationId xmlns:a16="http://schemas.microsoft.com/office/drawing/2014/main" id="{15D60D6E-83D0-4C76-B7BE-05FE0CCB27C6}"/>
              </a:ext>
            </a:extLst>
          </p:cNvPr>
          <p:cNvSpPr/>
          <p:nvPr/>
        </p:nvSpPr>
        <p:spPr>
          <a:xfrm>
            <a:off x="7970597" y="4860285"/>
            <a:ext cx="100540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80p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1EDDF9E6-75BF-4768-B54C-0F6C49B8DE60}"/>
              </a:ext>
            </a:extLst>
          </p:cNvPr>
          <p:cNvSpPr/>
          <p:nvPr/>
        </p:nvSpPr>
        <p:spPr>
          <a:xfrm>
            <a:off x="1713257" y="2109798"/>
            <a:ext cx="263084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5p change</a:t>
            </a:r>
          </a:p>
        </p:txBody>
      </p:sp>
    </p:spTree>
    <p:extLst>
      <p:ext uri="{BB962C8B-B14F-4D97-AF65-F5344CB8AC3E}">
        <p14:creationId xmlns:p14="http://schemas.microsoft.com/office/powerpoint/2010/main" val="2542615043"/>
      </p:ext>
    </p:extLst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9224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43: Combinations of change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5F909FE-B743-4425-95F1-6A9481A112B3}"/>
              </a:ext>
            </a:extLst>
          </p:cNvPr>
          <p:cNvSpPr/>
          <p:nvPr/>
        </p:nvSpPr>
        <p:spPr>
          <a:xfrm>
            <a:off x="4656000" y="2646082"/>
            <a:ext cx="1440000" cy="540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75p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F198CBE-767B-4043-AEDA-8D0A0A26E130}"/>
              </a:ext>
            </a:extLst>
          </p:cNvPr>
          <p:cNvSpPr/>
          <p:nvPr/>
        </p:nvSpPr>
        <p:spPr>
          <a:xfrm>
            <a:off x="6096000" y="4452850"/>
            <a:ext cx="1440000" cy="360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50p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32C040D7-693B-4E35-A86D-11F7FB2FB563}"/>
              </a:ext>
            </a:extLst>
          </p:cNvPr>
          <p:cNvSpPr/>
          <p:nvPr/>
        </p:nvSpPr>
        <p:spPr>
          <a:xfrm>
            <a:off x="6096000" y="3023451"/>
            <a:ext cx="1440000" cy="144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20p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7A74733-EB72-40E1-883A-DC50A327BCA2}"/>
              </a:ext>
            </a:extLst>
          </p:cNvPr>
          <p:cNvSpPr/>
          <p:nvPr/>
        </p:nvSpPr>
        <p:spPr>
          <a:xfrm>
            <a:off x="6096000" y="2303451"/>
            <a:ext cx="1440000" cy="72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10p</a:t>
            </a:r>
          </a:p>
        </p:txBody>
      </p:sp>
      <p:sp>
        <p:nvSpPr>
          <p:cNvPr id="8" name="Left Bracket 7">
            <a:extLst>
              <a:ext uri="{FF2B5EF4-FFF2-40B4-BE49-F238E27FC236}">
                <a16:creationId xmlns:a16="http://schemas.microsoft.com/office/drawing/2014/main" id="{9FB9B0EA-BEDF-4B07-9731-1D842DF1C420}"/>
              </a:ext>
            </a:extLst>
          </p:cNvPr>
          <p:cNvSpPr/>
          <p:nvPr/>
        </p:nvSpPr>
        <p:spPr>
          <a:xfrm>
            <a:off x="4380097" y="2296038"/>
            <a:ext cx="143961" cy="360000"/>
          </a:xfrm>
          <a:prstGeom prst="leftBracket">
            <a:avLst/>
          </a:prstGeom>
          <a:ln w="5715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A7A27CE9-3B6D-4BC0-8E10-3839CD7F1006}"/>
              </a:ext>
            </a:extLst>
          </p:cNvPr>
          <p:cNvCxnSpPr/>
          <p:nvPr/>
        </p:nvCxnSpPr>
        <p:spPr>
          <a:xfrm>
            <a:off x="7824865" y="2303451"/>
            <a:ext cx="0" cy="5760000"/>
          </a:xfrm>
          <a:prstGeom prst="straightConnector1">
            <a:avLst/>
          </a:prstGeom>
          <a:ln w="76200" cap="rnd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 16">
            <a:extLst>
              <a:ext uri="{FF2B5EF4-FFF2-40B4-BE49-F238E27FC236}">
                <a16:creationId xmlns:a16="http://schemas.microsoft.com/office/drawing/2014/main" id="{15D60D6E-83D0-4C76-B7BE-05FE0CCB27C6}"/>
              </a:ext>
            </a:extLst>
          </p:cNvPr>
          <p:cNvSpPr/>
          <p:nvPr/>
        </p:nvSpPr>
        <p:spPr>
          <a:xfrm>
            <a:off x="7970597" y="4860285"/>
            <a:ext cx="100540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80p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1EDDF9E6-75BF-4768-B54C-0F6C49B8DE60}"/>
              </a:ext>
            </a:extLst>
          </p:cNvPr>
          <p:cNvSpPr/>
          <p:nvPr/>
        </p:nvSpPr>
        <p:spPr>
          <a:xfrm>
            <a:off x="1713257" y="2109798"/>
            <a:ext cx="263084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5p change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2047D11A-8072-424A-97BA-4DBD308FC00E}"/>
              </a:ext>
            </a:extLst>
          </p:cNvPr>
          <p:cNvGrpSpPr/>
          <p:nvPr/>
        </p:nvGrpSpPr>
        <p:grpSpPr>
          <a:xfrm>
            <a:off x="582062" y="3326369"/>
            <a:ext cx="1152000" cy="1152000"/>
            <a:chOff x="1667534" y="4410285"/>
            <a:chExt cx="1152000" cy="1152000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3CE2B2DE-3EE2-48E7-A2C4-AAF83E94620E}"/>
                </a:ext>
              </a:extLst>
            </p:cNvPr>
            <p:cNvSpPr/>
            <p:nvPr/>
          </p:nvSpPr>
          <p:spPr>
            <a:xfrm>
              <a:off x="1667534" y="4410285"/>
              <a:ext cx="1152000" cy="1152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>
                <a:solidFill>
                  <a:schemeClr val="bg2">
                    <a:lumMod val="50000"/>
                  </a:schemeClr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45F6CD98-01C1-4214-84DD-6C88B00F2267}"/>
                </a:ext>
              </a:extLst>
            </p:cNvPr>
            <p:cNvSpPr/>
            <p:nvPr/>
          </p:nvSpPr>
          <p:spPr>
            <a:xfrm>
              <a:off x="1915395" y="4586990"/>
              <a:ext cx="675185" cy="70788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000" b="1" dirty="0">
                  <a:solidFill>
                    <a:schemeClr val="accent2">
                      <a:lumMod val="75000"/>
                    </a:schemeClr>
                  </a:solidFill>
                  <a:latin typeface="+mj-lt"/>
                </a:rPr>
                <a:t>2</a:t>
              </a:r>
              <a:r>
                <a:rPr lang="en-GB" sz="3600" b="1" dirty="0">
                  <a:solidFill>
                    <a:schemeClr val="accent2">
                      <a:lumMod val="75000"/>
                    </a:schemeClr>
                  </a:solidFill>
                  <a:latin typeface="+mj-lt"/>
                </a:rPr>
                <a:t>p</a:t>
              </a:r>
              <a:endParaRPr lang="en-GB" sz="4000" b="1" dirty="0">
                <a:solidFill>
                  <a:schemeClr val="accent2">
                    <a:lumMod val="75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1C7EBFC-2EDE-4EAD-9567-EA869F10807E}"/>
              </a:ext>
            </a:extLst>
          </p:cNvPr>
          <p:cNvGrpSpPr/>
          <p:nvPr/>
        </p:nvGrpSpPr>
        <p:grpSpPr>
          <a:xfrm>
            <a:off x="1281257" y="5128315"/>
            <a:ext cx="864000" cy="864000"/>
            <a:chOff x="741192" y="5505881"/>
            <a:chExt cx="864000" cy="864000"/>
          </a:xfrm>
        </p:grpSpPr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935829E4-5717-43FA-AC7F-B397D043E7B5}"/>
                </a:ext>
              </a:extLst>
            </p:cNvPr>
            <p:cNvSpPr/>
            <p:nvPr/>
          </p:nvSpPr>
          <p:spPr>
            <a:xfrm>
              <a:off x="741192" y="5505881"/>
              <a:ext cx="864000" cy="864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>
                <a:solidFill>
                  <a:schemeClr val="bg2">
                    <a:lumMod val="50000"/>
                  </a:schemeClr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BAA2C0A5-89BB-42DB-A474-CD933A1FC2DB}"/>
                </a:ext>
              </a:extLst>
            </p:cNvPr>
            <p:cNvSpPr/>
            <p:nvPr/>
          </p:nvSpPr>
          <p:spPr>
            <a:xfrm>
              <a:off x="861247" y="5584735"/>
              <a:ext cx="623889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3600" b="1" dirty="0">
                  <a:solidFill>
                    <a:schemeClr val="accent2">
                      <a:lumMod val="75000"/>
                    </a:schemeClr>
                  </a:solidFill>
                  <a:latin typeface="+mj-lt"/>
                </a:rPr>
                <a:t>1</a:t>
              </a:r>
              <a:r>
                <a:rPr lang="en-GB" sz="3200" b="1" dirty="0">
                  <a:solidFill>
                    <a:schemeClr val="accent2">
                      <a:lumMod val="75000"/>
                    </a:schemeClr>
                  </a:solidFill>
                  <a:latin typeface="+mj-lt"/>
                </a:rPr>
                <a:t>p</a:t>
              </a:r>
              <a:endParaRPr lang="en-GB" sz="3600" b="1" dirty="0">
                <a:solidFill>
                  <a:schemeClr val="accent2">
                    <a:lumMod val="75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B13BC024-8484-4299-8725-468223839D55}"/>
              </a:ext>
            </a:extLst>
          </p:cNvPr>
          <p:cNvGrpSpPr/>
          <p:nvPr/>
        </p:nvGrpSpPr>
        <p:grpSpPr>
          <a:xfrm>
            <a:off x="2452681" y="3555925"/>
            <a:ext cx="1152000" cy="1152000"/>
            <a:chOff x="1667534" y="4410285"/>
            <a:chExt cx="1152000" cy="1152000"/>
          </a:xfrm>
        </p:grpSpPr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9257554E-320F-4CF6-9528-53CE0BF6A326}"/>
                </a:ext>
              </a:extLst>
            </p:cNvPr>
            <p:cNvSpPr/>
            <p:nvPr/>
          </p:nvSpPr>
          <p:spPr>
            <a:xfrm>
              <a:off x="1667534" y="4410285"/>
              <a:ext cx="1152000" cy="1152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>
                <a:solidFill>
                  <a:schemeClr val="bg2">
                    <a:lumMod val="50000"/>
                  </a:schemeClr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44DE73D5-3BEF-4412-AF84-D028802B516F}"/>
                </a:ext>
              </a:extLst>
            </p:cNvPr>
            <p:cNvSpPr/>
            <p:nvPr/>
          </p:nvSpPr>
          <p:spPr>
            <a:xfrm>
              <a:off x="1915395" y="4586990"/>
              <a:ext cx="675185" cy="70788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4000" b="1" dirty="0">
                  <a:solidFill>
                    <a:schemeClr val="accent2">
                      <a:lumMod val="75000"/>
                    </a:schemeClr>
                  </a:solidFill>
                  <a:latin typeface="+mj-lt"/>
                </a:rPr>
                <a:t>2</a:t>
              </a:r>
              <a:r>
                <a:rPr lang="en-GB" sz="3600" b="1" dirty="0">
                  <a:solidFill>
                    <a:schemeClr val="accent2">
                      <a:lumMod val="75000"/>
                    </a:schemeClr>
                  </a:solidFill>
                  <a:latin typeface="+mj-lt"/>
                </a:rPr>
                <a:t>p</a:t>
              </a:r>
              <a:endParaRPr lang="en-GB" sz="4000" b="1" dirty="0">
                <a:solidFill>
                  <a:schemeClr val="accent2">
                    <a:lumMod val="75000"/>
                  </a:schemeClr>
                </a:solidFill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97894290"/>
      </p:ext>
    </p:extLst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9224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43: Combinations of change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5F909FE-B743-4425-95F1-6A9481A112B3}"/>
              </a:ext>
            </a:extLst>
          </p:cNvPr>
          <p:cNvSpPr/>
          <p:nvPr/>
        </p:nvSpPr>
        <p:spPr>
          <a:xfrm>
            <a:off x="4656000" y="2646082"/>
            <a:ext cx="1440000" cy="540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75p</a:t>
            </a:r>
          </a:p>
        </p:txBody>
      </p:sp>
    </p:spTree>
    <p:extLst>
      <p:ext uri="{BB962C8B-B14F-4D97-AF65-F5344CB8AC3E}">
        <p14:creationId xmlns:p14="http://schemas.microsoft.com/office/powerpoint/2010/main" val="917920012"/>
      </p:ext>
    </p:extLst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9224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43: Combinations of change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5F909FE-B743-4425-95F1-6A9481A112B3}"/>
              </a:ext>
            </a:extLst>
          </p:cNvPr>
          <p:cNvSpPr/>
          <p:nvPr/>
        </p:nvSpPr>
        <p:spPr>
          <a:xfrm>
            <a:off x="4656000" y="2646082"/>
            <a:ext cx="1440000" cy="540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75p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F198CBE-767B-4043-AEDA-8D0A0A26E130}"/>
              </a:ext>
            </a:extLst>
          </p:cNvPr>
          <p:cNvSpPr/>
          <p:nvPr/>
        </p:nvSpPr>
        <p:spPr>
          <a:xfrm>
            <a:off x="6096000" y="4452850"/>
            <a:ext cx="1440000" cy="360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50p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32C040D7-693B-4E35-A86D-11F7FB2FB563}"/>
              </a:ext>
            </a:extLst>
          </p:cNvPr>
          <p:cNvSpPr/>
          <p:nvPr/>
        </p:nvSpPr>
        <p:spPr>
          <a:xfrm>
            <a:off x="6096000" y="3023451"/>
            <a:ext cx="1440000" cy="144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20p</a:t>
            </a:r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A7A27CE9-3B6D-4BC0-8E10-3839CD7F1006}"/>
              </a:ext>
            </a:extLst>
          </p:cNvPr>
          <p:cNvCxnSpPr/>
          <p:nvPr/>
        </p:nvCxnSpPr>
        <p:spPr>
          <a:xfrm>
            <a:off x="7824865" y="1566082"/>
            <a:ext cx="0" cy="6480000"/>
          </a:xfrm>
          <a:prstGeom prst="straightConnector1">
            <a:avLst/>
          </a:prstGeom>
          <a:ln w="76200" cap="rnd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 16">
            <a:extLst>
              <a:ext uri="{FF2B5EF4-FFF2-40B4-BE49-F238E27FC236}">
                <a16:creationId xmlns:a16="http://schemas.microsoft.com/office/drawing/2014/main" id="{15D60D6E-83D0-4C76-B7BE-05FE0CCB27C6}"/>
              </a:ext>
            </a:extLst>
          </p:cNvPr>
          <p:cNvSpPr/>
          <p:nvPr/>
        </p:nvSpPr>
        <p:spPr>
          <a:xfrm>
            <a:off x="7970597" y="4401837"/>
            <a:ext cx="100540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90p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920F0F0-2A77-44B3-95A9-72475237C7B2}"/>
              </a:ext>
            </a:extLst>
          </p:cNvPr>
          <p:cNvSpPr/>
          <p:nvPr/>
        </p:nvSpPr>
        <p:spPr>
          <a:xfrm>
            <a:off x="6096000" y="1595813"/>
            <a:ext cx="1440000" cy="144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20p</a:t>
            </a:r>
          </a:p>
        </p:txBody>
      </p:sp>
    </p:spTree>
    <p:extLst>
      <p:ext uri="{BB962C8B-B14F-4D97-AF65-F5344CB8AC3E}">
        <p14:creationId xmlns:p14="http://schemas.microsoft.com/office/powerpoint/2010/main" val="687050839"/>
      </p:ext>
    </p:extLst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9224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43: Combinations of change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5F909FE-B743-4425-95F1-6A9481A112B3}"/>
              </a:ext>
            </a:extLst>
          </p:cNvPr>
          <p:cNvSpPr/>
          <p:nvPr/>
        </p:nvSpPr>
        <p:spPr>
          <a:xfrm>
            <a:off x="4656000" y="2646082"/>
            <a:ext cx="1440000" cy="540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75p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F198CBE-767B-4043-AEDA-8D0A0A26E130}"/>
              </a:ext>
            </a:extLst>
          </p:cNvPr>
          <p:cNvSpPr/>
          <p:nvPr/>
        </p:nvSpPr>
        <p:spPr>
          <a:xfrm>
            <a:off x="6096000" y="4452850"/>
            <a:ext cx="1440000" cy="360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50p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32C040D7-693B-4E35-A86D-11F7FB2FB563}"/>
              </a:ext>
            </a:extLst>
          </p:cNvPr>
          <p:cNvSpPr/>
          <p:nvPr/>
        </p:nvSpPr>
        <p:spPr>
          <a:xfrm>
            <a:off x="6096000" y="3023451"/>
            <a:ext cx="1440000" cy="144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20p</a:t>
            </a:r>
          </a:p>
        </p:txBody>
      </p:sp>
      <p:sp>
        <p:nvSpPr>
          <p:cNvPr id="8" name="Left Bracket 7">
            <a:extLst>
              <a:ext uri="{FF2B5EF4-FFF2-40B4-BE49-F238E27FC236}">
                <a16:creationId xmlns:a16="http://schemas.microsoft.com/office/drawing/2014/main" id="{9FB9B0EA-BEDF-4B07-9731-1D842DF1C420}"/>
              </a:ext>
            </a:extLst>
          </p:cNvPr>
          <p:cNvSpPr/>
          <p:nvPr/>
        </p:nvSpPr>
        <p:spPr>
          <a:xfrm>
            <a:off x="4439587" y="1581072"/>
            <a:ext cx="143961" cy="1080000"/>
          </a:xfrm>
          <a:prstGeom prst="leftBracket">
            <a:avLst/>
          </a:prstGeom>
          <a:ln w="5715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A7A27CE9-3B6D-4BC0-8E10-3839CD7F1006}"/>
              </a:ext>
            </a:extLst>
          </p:cNvPr>
          <p:cNvCxnSpPr/>
          <p:nvPr/>
        </p:nvCxnSpPr>
        <p:spPr>
          <a:xfrm>
            <a:off x="7824865" y="1566082"/>
            <a:ext cx="0" cy="6480000"/>
          </a:xfrm>
          <a:prstGeom prst="straightConnector1">
            <a:avLst/>
          </a:prstGeom>
          <a:ln w="76200" cap="rnd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 16">
            <a:extLst>
              <a:ext uri="{FF2B5EF4-FFF2-40B4-BE49-F238E27FC236}">
                <a16:creationId xmlns:a16="http://schemas.microsoft.com/office/drawing/2014/main" id="{15D60D6E-83D0-4C76-B7BE-05FE0CCB27C6}"/>
              </a:ext>
            </a:extLst>
          </p:cNvPr>
          <p:cNvSpPr/>
          <p:nvPr/>
        </p:nvSpPr>
        <p:spPr>
          <a:xfrm>
            <a:off x="7970597" y="4401837"/>
            <a:ext cx="100540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90p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1EDDF9E6-75BF-4768-B54C-0F6C49B8DE60}"/>
              </a:ext>
            </a:extLst>
          </p:cNvPr>
          <p:cNvSpPr/>
          <p:nvPr/>
        </p:nvSpPr>
        <p:spPr>
          <a:xfrm>
            <a:off x="1478203" y="1757750"/>
            <a:ext cx="288893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15p change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920F0F0-2A77-44B3-95A9-72475237C7B2}"/>
              </a:ext>
            </a:extLst>
          </p:cNvPr>
          <p:cNvSpPr/>
          <p:nvPr/>
        </p:nvSpPr>
        <p:spPr>
          <a:xfrm>
            <a:off x="6096000" y="1595813"/>
            <a:ext cx="1440000" cy="144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20p</a:t>
            </a:r>
          </a:p>
        </p:txBody>
      </p:sp>
    </p:spTree>
    <p:extLst>
      <p:ext uri="{BB962C8B-B14F-4D97-AF65-F5344CB8AC3E}">
        <p14:creationId xmlns:p14="http://schemas.microsoft.com/office/powerpoint/2010/main" val="245269537"/>
      </p:ext>
    </p:extLst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679224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43: Combinations of change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5F909FE-B743-4425-95F1-6A9481A112B3}"/>
              </a:ext>
            </a:extLst>
          </p:cNvPr>
          <p:cNvSpPr/>
          <p:nvPr/>
        </p:nvSpPr>
        <p:spPr>
          <a:xfrm>
            <a:off x="4656000" y="2646082"/>
            <a:ext cx="1440000" cy="540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75p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F198CBE-767B-4043-AEDA-8D0A0A26E130}"/>
              </a:ext>
            </a:extLst>
          </p:cNvPr>
          <p:cNvSpPr/>
          <p:nvPr/>
        </p:nvSpPr>
        <p:spPr>
          <a:xfrm>
            <a:off x="6096000" y="4452850"/>
            <a:ext cx="1440000" cy="360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50p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32C040D7-693B-4E35-A86D-11F7FB2FB563}"/>
              </a:ext>
            </a:extLst>
          </p:cNvPr>
          <p:cNvSpPr/>
          <p:nvPr/>
        </p:nvSpPr>
        <p:spPr>
          <a:xfrm>
            <a:off x="6096000" y="3023451"/>
            <a:ext cx="1440000" cy="144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20p</a:t>
            </a:r>
          </a:p>
        </p:txBody>
      </p:sp>
      <p:sp>
        <p:nvSpPr>
          <p:cNvPr id="8" name="Left Bracket 7">
            <a:extLst>
              <a:ext uri="{FF2B5EF4-FFF2-40B4-BE49-F238E27FC236}">
                <a16:creationId xmlns:a16="http://schemas.microsoft.com/office/drawing/2014/main" id="{9FB9B0EA-BEDF-4B07-9731-1D842DF1C420}"/>
              </a:ext>
            </a:extLst>
          </p:cNvPr>
          <p:cNvSpPr/>
          <p:nvPr/>
        </p:nvSpPr>
        <p:spPr>
          <a:xfrm>
            <a:off x="4439587" y="1581072"/>
            <a:ext cx="143961" cy="1080000"/>
          </a:xfrm>
          <a:prstGeom prst="leftBracket">
            <a:avLst/>
          </a:prstGeom>
          <a:ln w="5715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A7A27CE9-3B6D-4BC0-8E10-3839CD7F1006}"/>
              </a:ext>
            </a:extLst>
          </p:cNvPr>
          <p:cNvCxnSpPr/>
          <p:nvPr/>
        </p:nvCxnSpPr>
        <p:spPr>
          <a:xfrm>
            <a:off x="7824865" y="1566082"/>
            <a:ext cx="0" cy="6480000"/>
          </a:xfrm>
          <a:prstGeom prst="straightConnector1">
            <a:avLst/>
          </a:prstGeom>
          <a:ln w="76200" cap="rnd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 16">
            <a:extLst>
              <a:ext uri="{FF2B5EF4-FFF2-40B4-BE49-F238E27FC236}">
                <a16:creationId xmlns:a16="http://schemas.microsoft.com/office/drawing/2014/main" id="{15D60D6E-83D0-4C76-B7BE-05FE0CCB27C6}"/>
              </a:ext>
            </a:extLst>
          </p:cNvPr>
          <p:cNvSpPr/>
          <p:nvPr/>
        </p:nvSpPr>
        <p:spPr>
          <a:xfrm>
            <a:off x="7970597" y="4401837"/>
            <a:ext cx="100540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90p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1EDDF9E6-75BF-4768-B54C-0F6C49B8DE60}"/>
              </a:ext>
            </a:extLst>
          </p:cNvPr>
          <p:cNvSpPr/>
          <p:nvPr/>
        </p:nvSpPr>
        <p:spPr>
          <a:xfrm>
            <a:off x="1478203" y="1757750"/>
            <a:ext cx="288893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15p change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852C853A-3F4A-4675-B6DA-F4DC5A189E25}"/>
              </a:ext>
            </a:extLst>
          </p:cNvPr>
          <p:cNvGrpSpPr/>
          <p:nvPr/>
        </p:nvGrpSpPr>
        <p:grpSpPr>
          <a:xfrm>
            <a:off x="508194" y="3573837"/>
            <a:ext cx="828000" cy="828000"/>
            <a:chOff x="1728162" y="6846301"/>
            <a:chExt cx="828000" cy="828000"/>
          </a:xfrm>
        </p:grpSpPr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1A546B98-F0B2-48AF-B5EA-EA088B4B5485}"/>
                </a:ext>
              </a:extLst>
            </p:cNvPr>
            <p:cNvSpPr/>
            <p:nvPr/>
          </p:nvSpPr>
          <p:spPr>
            <a:xfrm>
              <a:off x="1728162" y="6846301"/>
              <a:ext cx="828000" cy="828000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>
                <a:solidFill>
                  <a:schemeClr val="bg2">
                    <a:lumMod val="50000"/>
                  </a:schemeClr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DE4F7C70-C048-45DF-9141-2A94701109B4}"/>
                </a:ext>
              </a:extLst>
            </p:cNvPr>
            <p:cNvSpPr/>
            <p:nvPr/>
          </p:nvSpPr>
          <p:spPr>
            <a:xfrm>
              <a:off x="1860197" y="6923255"/>
              <a:ext cx="623889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3600" b="1" dirty="0">
                  <a:solidFill>
                    <a:schemeClr val="bg2">
                      <a:lumMod val="50000"/>
                    </a:schemeClr>
                  </a:solidFill>
                  <a:latin typeface="+mj-lt"/>
                </a:rPr>
                <a:t>5</a:t>
              </a:r>
              <a:r>
                <a:rPr lang="en-GB" sz="3200" b="1" dirty="0">
                  <a:solidFill>
                    <a:schemeClr val="bg2">
                      <a:lumMod val="50000"/>
                    </a:schemeClr>
                  </a:solidFill>
                  <a:latin typeface="+mj-lt"/>
                </a:rPr>
                <a:t>p</a:t>
              </a:r>
              <a:endParaRPr lang="en-GB" sz="3600" b="1" dirty="0">
                <a:solidFill>
                  <a:schemeClr val="bg2">
                    <a:lumMod val="50000"/>
                  </a:schemeClr>
                </a:solidFill>
                <a:latin typeface="+mj-lt"/>
              </a:endParaRPr>
            </a:p>
          </p:txBody>
        </p:sp>
      </p:grpSp>
      <p:sp>
        <p:nvSpPr>
          <p:cNvPr id="28" name="Rectangle 27">
            <a:extLst>
              <a:ext uri="{FF2B5EF4-FFF2-40B4-BE49-F238E27FC236}">
                <a16:creationId xmlns:a16="http://schemas.microsoft.com/office/drawing/2014/main" id="{7920F0F0-2A77-44B3-95A9-72475237C7B2}"/>
              </a:ext>
            </a:extLst>
          </p:cNvPr>
          <p:cNvSpPr/>
          <p:nvPr/>
        </p:nvSpPr>
        <p:spPr>
          <a:xfrm>
            <a:off x="6096000" y="1595813"/>
            <a:ext cx="1440000" cy="144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Century Gothic" panose="020B0502020202020204" pitchFamily="34" charset="0"/>
              </a:rPr>
              <a:t>20p</a:t>
            </a: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20939BFD-21EA-49C1-891A-89E2483D0771}"/>
              </a:ext>
            </a:extLst>
          </p:cNvPr>
          <p:cNvGrpSpPr/>
          <p:nvPr/>
        </p:nvGrpSpPr>
        <p:grpSpPr>
          <a:xfrm>
            <a:off x="1876118" y="3559956"/>
            <a:ext cx="828000" cy="828000"/>
            <a:chOff x="1728162" y="6846301"/>
            <a:chExt cx="828000" cy="828000"/>
          </a:xfrm>
        </p:grpSpPr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4C245499-59E1-459A-A2B8-FEC4D641FD69}"/>
                </a:ext>
              </a:extLst>
            </p:cNvPr>
            <p:cNvSpPr/>
            <p:nvPr/>
          </p:nvSpPr>
          <p:spPr>
            <a:xfrm>
              <a:off x="1728162" y="6846301"/>
              <a:ext cx="828000" cy="828000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>
                <a:solidFill>
                  <a:schemeClr val="bg2">
                    <a:lumMod val="50000"/>
                  </a:schemeClr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75A0D827-3664-441F-9C1A-A496ED032080}"/>
                </a:ext>
              </a:extLst>
            </p:cNvPr>
            <p:cNvSpPr/>
            <p:nvPr/>
          </p:nvSpPr>
          <p:spPr>
            <a:xfrm>
              <a:off x="1860197" y="6923255"/>
              <a:ext cx="623889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3600" b="1" dirty="0">
                  <a:solidFill>
                    <a:schemeClr val="bg2">
                      <a:lumMod val="50000"/>
                    </a:schemeClr>
                  </a:solidFill>
                  <a:latin typeface="+mj-lt"/>
                </a:rPr>
                <a:t>5</a:t>
              </a:r>
              <a:r>
                <a:rPr lang="en-GB" sz="3200" b="1" dirty="0">
                  <a:solidFill>
                    <a:schemeClr val="bg2">
                      <a:lumMod val="50000"/>
                    </a:schemeClr>
                  </a:solidFill>
                  <a:latin typeface="+mj-lt"/>
                </a:rPr>
                <a:t>p</a:t>
              </a:r>
              <a:endParaRPr lang="en-GB" sz="3600" b="1" dirty="0">
                <a:solidFill>
                  <a:schemeClr val="bg2">
                    <a:lumMod val="50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5FDB7646-B8DC-4F0F-B875-6CCC0F386B2E}"/>
              </a:ext>
            </a:extLst>
          </p:cNvPr>
          <p:cNvGrpSpPr/>
          <p:nvPr/>
        </p:nvGrpSpPr>
        <p:grpSpPr>
          <a:xfrm>
            <a:off x="3316118" y="3604173"/>
            <a:ext cx="828000" cy="828000"/>
            <a:chOff x="1728162" y="6846301"/>
            <a:chExt cx="828000" cy="828000"/>
          </a:xfrm>
        </p:grpSpPr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01132271-1E15-4BB4-A543-7E99725BB30E}"/>
                </a:ext>
              </a:extLst>
            </p:cNvPr>
            <p:cNvSpPr/>
            <p:nvPr/>
          </p:nvSpPr>
          <p:spPr>
            <a:xfrm>
              <a:off x="1728162" y="6846301"/>
              <a:ext cx="828000" cy="828000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>
                <a:solidFill>
                  <a:schemeClr val="bg2">
                    <a:lumMod val="50000"/>
                  </a:schemeClr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F1EA57AE-9FA1-4E4B-9CBB-D97B5B3AB283}"/>
                </a:ext>
              </a:extLst>
            </p:cNvPr>
            <p:cNvSpPr/>
            <p:nvPr/>
          </p:nvSpPr>
          <p:spPr>
            <a:xfrm>
              <a:off x="1860197" y="6923255"/>
              <a:ext cx="623889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3600" b="1" dirty="0">
                  <a:solidFill>
                    <a:schemeClr val="bg2">
                      <a:lumMod val="50000"/>
                    </a:schemeClr>
                  </a:solidFill>
                  <a:latin typeface="+mj-lt"/>
                </a:rPr>
                <a:t>5</a:t>
              </a:r>
              <a:r>
                <a:rPr lang="en-GB" sz="3200" b="1" dirty="0">
                  <a:solidFill>
                    <a:schemeClr val="bg2">
                      <a:lumMod val="50000"/>
                    </a:schemeClr>
                  </a:solidFill>
                  <a:latin typeface="+mj-lt"/>
                </a:rPr>
                <a:t>p</a:t>
              </a:r>
              <a:endParaRPr lang="en-GB" sz="3600" b="1" dirty="0">
                <a:solidFill>
                  <a:schemeClr val="bg2">
                    <a:lumMod val="50000"/>
                  </a:schemeClr>
                </a:solidFill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95104044"/>
      </p:ext>
    </p:extLst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55793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44: Comparing angles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3B0C5036-44BF-44F7-9251-7246BC938909}"/>
              </a:ext>
            </a:extLst>
          </p:cNvPr>
          <p:cNvGrpSpPr/>
          <p:nvPr/>
        </p:nvGrpSpPr>
        <p:grpSpPr>
          <a:xfrm>
            <a:off x="502245" y="1596160"/>
            <a:ext cx="2740190" cy="3805182"/>
            <a:chOff x="782107" y="2122722"/>
            <a:chExt cx="1238282" cy="1760852"/>
          </a:xfrm>
        </p:grpSpPr>
        <p:sp>
          <p:nvSpPr>
            <p:cNvPr id="10" name="Arc 9">
              <a:extLst>
                <a:ext uri="{FF2B5EF4-FFF2-40B4-BE49-F238E27FC236}">
                  <a16:creationId xmlns:a16="http://schemas.microsoft.com/office/drawing/2014/main" id="{B70460E4-E4BB-4E30-993F-C899A224F0B6}"/>
                </a:ext>
              </a:extLst>
            </p:cNvPr>
            <p:cNvSpPr/>
            <p:nvPr/>
          </p:nvSpPr>
          <p:spPr>
            <a:xfrm rot="8911517">
              <a:off x="1105989" y="2122722"/>
              <a:ext cx="914400" cy="914400"/>
            </a:xfrm>
            <a:prstGeom prst="arc">
              <a:avLst>
                <a:gd name="adj1" fmla="val 17025857"/>
                <a:gd name="adj2" fmla="val 20496407"/>
              </a:avLst>
            </a:prstGeom>
            <a:ln w="571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7686983C-1F95-4BC7-BDE4-9C056387C0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82107" y="2260823"/>
              <a:ext cx="859820" cy="1509374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3B195982-637D-44E4-A373-24C6675C2814}"/>
                </a:ext>
              </a:extLst>
            </p:cNvPr>
            <p:cNvCxnSpPr>
              <a:cxnSpLocks/>
            </p:cNvCxnSpPr>
            <p:nvPr/>
          </p:nvCxnSpPr>
          <p:spPr>
            <a:xfrm>
              <a:off x="1641926" y="2260823"/>
              <a:ext cx="135116" cy="162275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FB58FCB-45F3-4162-AA3C-C7B9AE56CBBD}"/>
              </a:ext>
            </a:extLst>
          </p:cNvPr>
          <p:cNvGrpSpPr/>
          <p:nvPr/>
        </p:nvGrpSpPr>
        <p:grpSpPr>
          <a:xfrm>
            <a:off x="3385199" y="2359306"/>
            <a:ext cx="2536888" cy="2451926"/>
            <a:chOff x="2059294" y="2312507"/>
            <a:chExt cx="1253249" cy="1261139"/>
          </a:xfrm>
        </p:grpSpPr>
        <p:sp>
          <p:nvSpPr>
            <p:cNvPr id="14" name="Arc 13">
              <a:extLst>
                <a:ext uri="{FF2B5EF4-FFF2-40B4-BE49-F238E27FC236}">
                  <a16:creationId xmlns:a16="http://schemas.microsoft.com/office/drawing/2014/main" id="{136DCF8D-8A88-4C76-9F12-41D67680E440}"/>
                </a:ext>
              </a:extLst>
            </p:cNvPr>
            <p:cNvSpPr/>
            <p:nvPr/>
          </p:nvSpPr>
          <p:spPr>
            <a:xfrm rot="21041491">
              <a:off x="2059294" y="2954861"/>
              <a:ext cx="592776" cy="618785"/>
            </a:xfrm>
            <a:prstGeom prst="arc">
              <a:avLst>
                <a:gd name="adj1" fmla="val 16158599"/>
                <a:gd name="adj2" fmla="val 125334"/>
              </a:avLst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6E55DDD7-327A-4D11-845C-B44AA621A591}"/>
                </a:ext>
              </a:extLst>
            </p:cNvPr>
            <p:cNvCxnSpPr>
              <a:cxnSpLocks/>
            </p:cNvCxnSpPr>
            <p:nvPr/>
          </p:nvCxnSpPr>
          <p:spPr>
            <a:xfrm>
              <a:off x="2191836" y="2312507"/>
              <a:ext cx="141617" cy="91479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0284053-0DC6-4EC5-9B08-67285E9C3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33453" y="3227298"/>
              <a:ext cx="979090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E0979B16-5C2A-4897-8B77-1E7E49080012}"/>
              </a:ext>
            </a:extLst>
          </p:cNvPr>
          <p:cNvGrpSpPr/>
          <p:nvPr/>
        </p:nvGrpSpPr>
        <p:grpSpPr>
          <a:xfrm>
            <a:off x="6387226" y="3082983"/>
            <a:ext cx="2875223" cy="2246163"/>
            <a:chOff x="3880258" y="2632688"/>
            <a:chExt cx="1339418" cy="1063159"/>
          </a:xfrm>
        </p:grpSpPr>
        <p:sp>
          <p:nvSpPr>
            <p:cNvPr id="18" name="Arc 17">
              <a:extLst>
                <a:ext uri="{FF2B5EF4-FFF2-40B4-BE49-F238E27FC236}">
                  <a16:creationId xmlns:a16="http://schemas.microsoft.com/office/drawing/2014/main" id="{8C2E9BDA-28FE-4E85-A18F-4EF9087B6B2E}"/>
                </a:ext>
              </a:extLst>
            </p:cNvPr>
            <p:cNvSpPr/>
            <p:nvPr/>
          </p:nvSpPr>
          <p:spPr>
            <a:xfrm rot="8045288">
              <a:off x="4228117" y="2619683"/>
              <a:ext cx="592776" cy="618785"/>
            </a:xfrm>
            <a:prstGeom prst="arc">
              <a:avLst>
                <a:gd name="adj1" fmla="val 16148820"/>
                <a:gd name="adj2" fmla="val 21435280"/>
              </a:avLst>
            </a:prstGeom>
            <a:ln w="57150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E3939517-336C-4778-8153-BF73FD7EB90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535850" y="2892846"/>
              <a:ext cx="683826" cy="774783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D78D26C4-D4FB-4623-8C5D-41DD87C162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80258" y="2892846"/>
              <a:ext cx="655591" cy="80300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01FD464-73AB-43A3-8E42-151E99AA71EA}"/>
              </a:ext>
            </a:extLst>
          </p:cNvPr>
          <p:cNvGrpSpPr/>
          <p:nvPr/>
        </p:nvGrpSpPr>
        <p:grpSpPr>
          <a:xfrm>
            <a:off x="9388306" y="1777512"/>
            <a:ext cx="2711218" cy="2673960"/>
            <a:chOff x="4925355" y="2173491"/>
            <a:chExt cx="1313823" cy="1258815"/>
          </a:xfrm>
        </p:grpSpPr>
        <p:sp>
          <p:nvSpPr>
            <p:cNvPr id="22" name="Arc 21">
              <a:extLst>
                <a:ext uri="{FF2B5EF4-FFF2-40B4-BE49-F238E27FC236}">
                  <a16:creationId xmlns:a16="http://schemas.microsoft.com/office/drawing/2014/main" id="{66547482-67F4-4710-91F2-D65478B65CB3}"/>
                </a:ext>
              </a:extLst>
            </p:cNvPr>
            <p:cNvSpPr/>
            <p:nvPr/>
          </p:nvSpPr>
          <p:spPr>
            <a:xfrm rot="11943039">
              <a:off x="5646402" y="2173491"/>
              <a:ext cx="592776" cy="618785"/>
            </a:xfrm>
            <a:prstGeom prst="arc">
              <a:avLst>
                <a:gd name="adj1" fmla="val 16158599"/>
                <a:gd name="adj2" fmla="val 125334"/>
              </a:avLst>
            </a:prstGeom>
            <a:ln w="57150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78A620EF-3950-4D2F-808D-A11F4ABCCCA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31242" y="2473393"/>
              <a:ext cx="738412" cy="958913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BA4BA66C-6BBA-4BAE-90FC-4CC9BB30E89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25355" y="2180195"/>
              <a:ext cx="1144298" cy="293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49121890"/>
      </p:ext>
    </p:extLst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55793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44: Comparing angles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3B0C5036-44BF-44F7-9251-7246BC938909}"/>
              </a:ext>
            </a:extLst>
          </p:cNvPr>
          <p:cNvGrpSpPr/>
          <p:nvPr/>
        </p:nvGrpSpPr>
        <p:grpSpPr>
          <a:xfrm>
            <a:off x="502245" y="1596160"/>
            <a:ext cx="2740190" cy="3805182"/>
            <a:chOff x="782107" y="2122722"/>
            <a:chExt cx="1238282" cy="1760852"/>
          </a:xfrm>
        </p:grpSpPr>
        <p:sp>
          <p:nvSpPr>
            <p:cNvPr id="10" name="Arc 9">
              <a:extLst>
                <a:ext uri="{FF2B5EF4-FFF2-40B4-BE49-F238E27FC236}">
                  <a16:creationId xmlns:a16="http://schemas.microsoft.com/office/drawing/2014/main" id="{B70460E4-E4BB-4E30-993F-C899A224F0B6}"/>
                </a:ext>
              </a:extLst>
            </p:cNvPr>
            <p:cNvSpPr/>
            <p:nvPr/>
          </p:nvSpPr>
          <p:spPr>
            <a:xfrm rot="8911517">
              <a:off x="1105989" y="2122722"/>
              <a:ext cx="914400" cy="914400"/>
            </a:xfrm>
            <a:prstGeom prst="arc">
              <a:avLst>
                <a:gd name="adj1" fmla="val 17025857"/>
                <a:gd name="adj2" fmla="val 20496407"/>
              </a:avLst>
            </a:prstGeom>
            <a:ln w="571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7686983C-1F95-4BC7-BDE4-9C056387C0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82107" y="2260823"/>
              <a:ext cx="859820" cy="1509374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3B195982-637D-44E4-A373-24C6675C2814}"/>
                </a:ext>
              </a:extLst>
            </p:cNvPr>
            <p:cNvCxnSpPr>
              <a:cxnSpLocks/>
            </p:cNvCxnSpPr>
            <p:nvPr/>
          </p:nvCxnSpPr>
          <p:spPr>
            <a:xfrm>
              <a:off x="1641926" y="2260823"/>
              <a:ext cx="135116" cy="162275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FB58FCB-45F3-4162-AA3C-C7B9AE56CBBD}"/>
              </a:ext>
            </a:extLst>
          </p:cNvPr>
          <p:cNvGrpSpPr/>
          <p:nvPr/>
        </p:nvGrpSpPr>
        <p:grpSpPr>
          <a:xfrm>
            <a:off x="3385199" y="2359306"/>
            <a:ext cx="2536888" cy="2451926"/>
            <a:chOff x="2059294" y="2312507"/>
            <a:chExt cx="1253249" cy="1261139"/>
          </a:xfrm>
        </p:grpSpPr>
        <p:sp>
          <p:nvSpPr>
            <p:cNvPr id="14" name="Arc 13">
              <a:extLst>
                <a:ext uri="{FF2B5EF4-FFF2-40B4-BE49-F238E27FC236}">
                  <a16:creationId xmlns:a16="http://schemas.microsoft.com/office/drawing/2014/main" id="{136DCF8D-8A88-4C76-9F12-41D67680E440}"/>
                </a:ext>
              </a:extLst>
            </p:cNvPr>
            <p:cNvSpPr/>
            <p:nvPr/>
          </p:nvSpPr>
          <p:spPr>
            <a:xfrm rot="21041491">
              <a:off x="2059294" y="2954861"/>
              <a:ext cx="592776" cy="618785"/>
            </a:xfrm>
            <a:prstGeom prst="arc">
              <a:avLst>
                <a:gd name="adj1" fmla="val 16158599"/>
                <a:gd name="adj2" fmla="val 125334"/>
              </a:avLst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6E55DDD7-327A-4D11-845C-B44AA621A591}"/>
                </a:ext>
              </a:extLst>
            </p:cNvPr>
            <p:cNvCxnSpPr>
              <a:cxnSpLocks/>
            </p:cNvCxnSpPr>
            <p:nvPr/>
          </p:nvCxnSpPr>
          <p:spPr>
            <a:xfrm>
              <a:off x="2191836" y="2312507"/>
              <a:ext cx="141617" cy="91479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0284053-0DC6-4EC5-9B08-67285E9C3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33453" y="3227298"/>
              <a:ext cx="979090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E0979B16-5C2A-4897-8B77-1E7E49080012}"/>
              </a:ext>
            </a:extLst>
          </p:cNvPr>
          <p:cNvGrpSpPr/>
          <p:nvPr/>
        </p:nvGrpSpPr>
        <p:grpSpPr>
          <a:xfrm>
            <a:off x="6387226" y="3082983"/>
            <a:ext cx="2875223" cy="2246163"/>
            <a:chOff x="3880258" y="2632688"/>
            <a:chExt cx="1339418" cy="1063159"/>
          </a:xfrm>
        </p:grpSpPr>
        <p:sp>
          <p:nvSpPr>
            <p:cNvPr id="18" name="Arc 17">
              <a:extLst>
                <a:ext uri="{FF2B5EF4-FFF2-40B4-BE49-F238E27FC236}">
                  <a16:creationId xmlns:a16="http://schemas.microsoft.com/office/drawing/2014/main" id="{8C2E9BDA-28FE-4E85-A18F-4EF9087B6B2E}"/>
                </a:ext>
              </a:extLst>
            </p:cNvPr>
            <p:cNvSpPr/>
            <p:nvPr/>
          </p:nvSpPr>
          <p:spPr>
            <a:xfrm rot="8045288">
              <a:off x="4228117" y="2619683"/>
              <a:ext cx="592776" cy="618785"/>
            </a:xfrm>
            <a:prstGeom prst="arc">
              <a:avLst>
                <a:gd name="adj1" fmla="val 16148820"/>
                <a:gd name="adj2" fmla="val 21435280"/>
              </a:avLst>
            </a:prstGeom>
            <a:ln w="57150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E3939517-336C-4778-8153-BF73FD7EB90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535850" y="2892846"/>
              <a:ext cx="683826" cy="774783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D78D26C4-D4FB-4623-8C5D-41DD87C162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80258" y="2892846"/>
              <a:ext cx="655591" cy="80300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01FD464-73AB-43A3-8E42-151E99AA71EA}"/>
              </a:ext>
            </a:extLst>
          </p:cNvPr>
          <p:cNvGrpSpPr/>
          <p:nvPr/>
        </p:nvGrpSpPr>
        <p:grpSpPr>
          <a:xfrm>
            <a:off x="9388306" y="1777512"/>
            <a:ext cx="2711218" cy="2673960"/>
            <a:chOff x="4925355" y="2173491"/>
            <a:chExt cx="1313823" cy="1258815"/>
          </a:xfrm>
        </p:grpSpPr>
        <p:sp>
          <p:nvSpPr>
            <p:cNvPr id="22" name="Arc 21">
              <a:extLst>
                <a:ext uri="{FF2B5EF4-FFF2-40B4-BE49-F238E27FC236}">
                  <a16:creationId xmlns:a16="http://schemas.microsoft.com/office/drawing/2014/main" id="{66547482-67F4-4710-91F2-D65478B65CB3}"/>
                </a:ext>
              </a:extLst>
            </p:cNvPr>
            <p:cNvSpPr/>
            <p:nvPr/>
          </p:nvSpPr>
          <p:spPr>
            <a:xfrm rot="11943039">
              <a:off x="5646402" y="2173491"/>
              <a:ext cx="592776" cy="618785"/>
            </a:xfrm>
            <a:prstGeom prst="arc">
              <a:avLst>
                <a:gd name="adj1" fmla="val 16158599"/>
                <a:gd name="adj2" fmla="val 125334"/>
              </a:avLst>
            </a:prstGeom>
            <a:ln w="57150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78A620EF-3950-4D2F-808D-A11F4ABCCCA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31242" y="2473393"/>
              <a:ext cx="738412" cy="958913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BA4BA66C-6BBA-4BAE-90FC-4CC9BB30E89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25355" y="2180195"/>
              <a:ext cx="1144298" cy="293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9" name="Straight Arrow Connector 28">
            <a:extLst>
              <a:ext uri="{FF2B5EF4-FFF2-40B4-BE49-F238E27FC236}">
                <a16:creationId xmlns:a16="http://schemas.microsoft.com/office/drawing/2014/main" id="{FD7E5F51-148B-4943-9AC4-8FA8508C2841}"/>
              </a:ext>
            </a:extLst>
          </p:cNvPr>
          <p:cNvCxnSpPr>
            <a:cxnSpLocks/>
          </p:cNvCxnSpPr>
          <p:nvPr/>
        </p:nvCxnSpPr>
        <p:spPr>
          <a:xfrm flipH="1" flipV="1">
            <a:off x="1973401" y="3647968"/>
            <a:ext cx="387476" cy="2840421"/>
          </a:xfrm>
          <a:prstGeom prst="straightConnector1">
            <a:avLst/>
          </a:prstGeom>
          <a:ln w="76200" cap="rnd">
            <a:solidFill>
              <a:schemeClr val="accent1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 32">
            <a:extLst>
              <a:ext uri="{FF2B5EF4-FFF2-40B4-BE49-F238E27FC236}">
                <a16:creationId xmlns:a16="http://schemas.microsoft.com/office/drawing/2014/main" id="{A4873F89-5A13-4317-A2C3-978AAFF001B9}"/>
              </a:ext>
            </a:extLst>
          </p:cNvPr>
          <p:cNvSpPr/>
          <p:nvPr/>
        </p:nvSpPr>
        <p:spPr>
          <a:xfrm>
            <a:off x="510759" y="6533053"/>
            <a:ext cx="11226150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By looking, the blue angle is the smallest</a:t>
            </a:r>
            <a:endParaRPr lang="en-GB" sz="28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0643417"/>
      </p:ext>
    </p:extLst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55793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44: Comparing angles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3B0C5036-44BF-44F7-9251-7246BC938909}"/>
              </a:ext>
            </a:extLst>
          </p:cNvPr>
          <p:cNvGrpSpPr/>
          <p:nvPr/>
        </p:nvGrpSpPr>
        <p:grpSpPr>
          <a:xfrm>
            <a:off x="502245" y="1596160"/>
            <a:ext cx="2740190" cy="3805182"/>
            <a:chOff x="782107" y="2122722"/>
            <a:chExt cx="1238282" cy="1760852"/>
          </a:xfrm>
        </p:grpSpPr>
        <p:sp>
          <p:nvSpPr>
            <p:cNvPr id="10" name="Arc 9">
              <a:extLst>
                <a:ext uri="{FF2B5EF4-FFF2-40B4-BE49-F238E27FC236}">
                  <a16:creationId xmlns:a16="http://schemas.microsoft.com/office/drawing/2014/main" id="{B70460E4-E4BB-4E30-993F-C899A224F0B6}"/>
                </a:ext>
              </a:extLst>
            </p:cNvPr>
            <p:cNvSpPr/>
            <p:nvPr/>
          </p:nvSpPr>
          <p:spPr>
            <a:xfrm rot="8911517">
              <a:off x="1105989" y="2122722"/>
              <a:ext cx="914400" cy="914400"/>
            </a:xfrm>
            <a:prstGeom prst="arc">
              <a:avLst>
                <a:gd name="adj1" fmla="val 17025857"/>
                <a:gd name="adj2" fmla="val 20496407"/>
              </a:avLst>
            </a:prstGeom>
            <a:ln w="571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7686983C-1F95-4BC7-BDE4-9C056387C0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82107" y="2260823"/>
              <a:ext cx="859820" cy="1509374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3B195982-637D-44E4-A373-24C6675C2814}"/>
                </a:ext>
              </a:extLst>
            </p:cNvPr>
            <p:cNvCxnSpPr>
              <a:cxnSpLocks/>
            </p:cNvCxnSpPr>
            <p:nvPr/>
          </p:nvCxnSpPr>
          <p:spPr>
            <a:xfrm>
              <a:off x="1641926" y="2260823"/>
              <a:ext cx="135116" cy="162275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FB58FCB-45F3-4162-AA3C-C7B9AE56CBBD}"/>
              </a:ext>
            </a:extLst>
          </p:cNvPr>
          <p:cNvGrpSpPr/>
          <p:nvPr/>
        </p:nvGrpSpPr>
        <p:grpSpPr>
          <a:xfrm>
            <a:off x="3385199" y="2359306"/>
            <a:ext cx="2536888" cy="2451926"/>
            <a:chOff x="2059294" y="2312507"/>
            <a:chExt cx="1253249" cy="1261139"/>
          </a:xfrm>
        </p:grpSpPr>
        <p:sp>
          <p:nvSpPr>
            <p:cNvPr id="14" name="Arc 13">
              <a:extLst>
                <a:ext uri="{FF2B5EF4-FFF2-40B4-BE49-F238E27FC236}">
                  <a16:creationId xmlns:a16="http://schemas.microsoft.com/office/drawing/2014/main" id="{136DCF8D-8A88-4C76-9F12-41D67680E440}"/>
                </a:ext>
              </a:extLst>
            </p:cNvPr>
            <p:cNvSpPr/>
            <p:nvPr/>
          </p:nvSpPr>
          <p:spPr>
            <a:xfrm rot="21041491">
              <a:off x="2059294" y="2954861"/>
              <a:ext cx="592776" cy="618785"/>
            </a:xfrm>
            <a:prstGeom prst="arc">
              <a:avLst>
                <a:gd name="adj1" fmla="val 16158599"/>
                <a:gd name="adj2" fmla="val 125334"/>
              </a:avLst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6E55DDD7-327A-4D11-845C-B44AA621A591}"/>
                </a:ext>
              </a:extLst>
            </p:cNvPr>
            <p:cNvCxnSpPr>
              <a:cxnSpLocks/>
            </p:cNvCxnSpPr>
            <p:nvPr/>
          </p:nvCxnSpPr>
          <p:spPr>
            <a:xfrm>
              <a:off x="2191836" y="2312507"/>
              <a:ext cx="141617" cy="91479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0284053-0DC6-4EC5-9B08-67285E9C3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33453" y="3227298"/>
              <a:ext cx="979090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E0979B16-5C2A-4897-8B77-1E7E49080012}"/>
              </a:ext>
            </a:extLst>
          </p:cNvPr>
          <p:cNvGrpSpPr/>
          <p:nvPr/>
        </p:nvGrpSpPr>
        <p:grpSpPr>
          <a:xfrm>
            <a:off x="6387226" y="3082983"/>
            <a:ext cx="2875223" cy="2246163"/>
            <a:chOff x="3880258" y="2632688"/>
            <a:chExt cx="1339418" cy="1063159"/>
          </a:xfrm>
        </p:grpSpPr>
        <p:sp>
          <p:nvSpPr>
            <p:cNvPr id="18" name="Arc 17">
              <a:extLst>
                <a:ext uri="{FF2B5EF4-FFF2-40B4-BE49-F238E27FC236}">
                  <a16:creationId xmlns:a16="http://schemas.microsoft.com/office/drawing/2014/main" id="{8C2E9BDA-28FE-4E85-A18F-4EF9087B6B2E}"/>
                </a:ext>
              </a:extLst>
            </p:cNvPr>
            <p:cNvSpPr/>
            <p:nvPr/>
          </p:nvSpPr>
          <p:spPr>
            <a:xfrm rot="8045288">
              <a:off x="4228117" y="2619683"/>
              <a:ext cx="592776" cy="618785"/>
            </a:xfrm>
            <a:prstGeom prst="arc">
              <a:avLst>
                <a:gd name="adj1" fmla="val 16148820"/>
                <a:gd name="adj2" fmla="val 21435280"/>
              </a:avLst>
            </a:prstGeom>
            <a:ln w="57150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E3939517-336C-4778-8153-BF73FD7EB90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535850" y="2892846"/>
              <a:ext cx="683826" cy="774783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D78D26C4-D4FB-4623-8C5D-41DD87C162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80258" y="2892846"/>
              <a:ext cx="655591" cy="80300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01FD464-73AB-43A3-8E42-151E99AA71EA}"/>
              </a:ext>
            </a:extLst>
          </p:cNvPr>
          <p:cNvGrpSpPr/>
          <p:nvPr/>
        </p:nvGrpSpPr>
        <p:grpSpPr>
          <a:xfrm>
            <a:off x="9388306" y="1777512"/>
            <a:ext cx="2711218" cy="2673960"/>
            <a:chOff x="4925355" y="2173491"/>
            <a:chExt cx="1313823" cy="1258815"/>
          </a:xfrm>
        </p:grpSpPr>
        <p:sp>
          <p:nvSpPr>
            <p:cNvPr id="22" name="Arc 21">
              <a:extLst>
                <a:ext uri="{FF2B5EF4-FFF2-40B4-BE49-F238E27FC236}">
                  <a16:creationId xmlns:a16="http://schemas.microsoft.com/office/drawing/2014/main" id="{66547482-67F4-4710-91F2-D65478B65CB3}"/>
                </a:ext>
              </a:extLst>
            </p:cNvPr>
            <p:cNvSpPr/>
            <p:nvPr/>
          </p:nvSpPr>
          <p:spPr>
            <a:xfrm rot="11943039">
              <a:off x="5646402" y="2173491"/>
              <a:ext cx="592776" cy="618785"/>
            </a:xfrm>
            <a:prstGeom prst="arc">
              <a:avLst>
                <a:gd name="adj1" fmla="val 16158599"/>
                <a:gd name="adj2" fmla="val 125334"/>
              </a:avLst>
            </a:prstGeom>
            <a:ln w="57150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78A620EF-3950-4D2F-808D-A11F4ABCCCA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31242" y="2473393"/>
              <a:ext cx="738412" cy="958913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BA4BA66C-6BBA-4BAE-90FC-4CC9BB30E89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25355" y="2180195"/>
              <a:ext cx="1144298" cy="293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A4873F89-5A13-4317-A2C3-978AAFF001B9}"/>
              </a:ext>
            </a:extLst>
          </p:cNvPr>
          <p:cNvSpPr/>
          <p:nvPr/>
        </p:nvSpPr>
        <p:spPr>
          <a:xfrm>
            <a:off x="752927" y="6533520"/>
            <a:ext cx="8037778" cy="14465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Test using right-angle: </a:t>
            </a:r>
          </a:p>
          <a:p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Red angle only obtuse angle</a:t>
            </a:r>
            <a:endParaRPr lang="en-GB" sz="2800" dirty="0">
              <a:solidFill>
                <a:srgbClr val="FF0000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01B4720-BFED-4C64-B621-E75FEEDE999C}"/>
              </a:ext>
            </a:extLst>
          </p:cNvPr>
          <p:cNvSpPr/>
          <p:nvPr/>
        </p:nvSpPr>
        <p:spPr>
          <a:xfrm>
            <a:off x="3960440" y="2773035"/>
            <a:ext cx="1407306" cy="1353374"/>
          </a:xfrm>
          <a:prstGeom prst="rect">
            <a:avLst/>
          </a:prstGeom>
          <a:solidFill>
            <a:schemeClr val="tx1">
              <a:lumMod val="95000"/>
              <a:lumOff val="5000"/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B812B02-F7C8-4AED-9CBC-AE9CC039CF29}"/>
              </a:ext>
            </a:extLst>
          </p:cNvPr>
          <p:cNvSpPr/>
          <p:nvPr/>
        </p:nvSpPr>
        <p:spPr>
          <a:xfrm rot="2844755">
            <a:off x="7097608" y="3951112"/>
            <a:ext cx="1407306" cy="1353374"/>
          </a:xfrm>
          <a:prstGeom prst="rect">
            <a:avLst/>
          </a:prstGeom>
          <a:solidFill>
            <a:schemeClr val="tx1">
              <a:lumMod val="95000"/>
              <a:lumOff val="5000"/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9C2D7249-E7CE-4D89-8DA9-AEC126F96225}"/>
              </a:ext>
            </a:extLst>
          </p:cNvPr>
          <p:cNvSpPr/>
          <p:nvPr/>
        </p:nvSpPr>
        <p:spPr>
          <a:xfrm rot="2197486">
            <a:off x="10051827" y="1849062"/>
            <a:ext cx="1407306" cy="1353374"/>
          </a:xfrm>
          <a:prstGeom prst="rect">
            <a:avLst/>
          </a:prstGeom>
          <a:solidFill>
            <a:schemeClr val="tx1">
              <a:lumMod val="95000"/>
              <a:lumOff val="5000"/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89239968"/>
      </p:ext>
    </p:extLst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55793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44: Comparing angles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3B0C5036-44BF-44F7-9251-7246BC938909}"/>
              </a:ext>
            </a:extLst>
          </p:cNvPr>
          <p:cNvGrpSpPr/>
          <p:nvPr/>
        </p:nvGrpSpPr>
        <p:grpSpPr>
          <a:xfrm>
            <a:off x="502245" y="1596160"/>
            <a:ext cx="2740190" cy="3805182"/>
            <a:chOff x="782107" y="2122722"/>
            <a:chExt cx="1238282" cy="1760852"/>
          </a:xfrm>
        </p:grpSpPr>
        <p:sp>
          <p:nvSpPr>
            <p:cNvPr id="10" name="Arc 9">
              <a:extLst>
                <a:ext uri="{FF2B5EF4-FFF2-40B4-BE49-F238E27FC236}">
                  <a16:creationId xmlns:a16="http://schemas.microsoft.com/office/drawing/2014/main" id="{B70460E4-E4BB-4E30-993F-C899A224F0B6}"/>
                </a:ext>
              </a:extLst>
            </p:cNvPr>
            <p:cNvSpPr/>
            <p:nvPr/>
          </p:nvSpPr>
          <p:spPr>
            <a:xfrm rot="8911517">
              <a:off x="1105989" y="2122722"/>
              <a:ext cx="914400" cy="914400"/>
            </a:xfrm>
            <a:prstGeom prst="arc">
              <a:avLst>
                <a:gd name="adj1" fmla="val 17025857"/>
                <a:gd name="adj2" fmla="val 20496407"/>
              </a:avLst>
            </a:prstGeom>
            <a:ln w="571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7686983C-1F95-4BC7-BDE4-9C056387C0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82107" y="2260823"/>
              <a:ext cx="859820" cy="1509374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3B195982-637D-44E4-A373-24C6675C2814}"/>
                </a:ext>
              </a:extLst>
            </p:cNvPr>
            <p:cNvCxnSpPr>
              <a:cxnSpLocks/>
            </p:cNvCxnSpPr>
            <p:nvPr/>
          </p:nvCxnSpPr>
          <p:spPr>
            <a:xfrm>
              <a:off x="1641926" y="2260823"/>
              <a:ext cx="135116" cy="162275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FB58FCB-45F3-4162-AA3C-C7B9AE56CBBD}"/>
              </a:ext>
            </a:extLst>
          </p:cNvPr>
          <p:cNvGrpSpPr/>
          <p:nvPr/>
        </p:nvGrpSpPr>
        <p:grpSpPr>
          <a:xfrm>
            <a:off x="3385199" y="2359306"/>
            <a:ext cx="2536888" cy="2451926"/>
            <a:chOff x="2059294" y="2312507"/>
            <a:chExt cx="1253249" cy="1261139"/>
          </a:xfrm>
        </p:grpSpPr>
        <p:sp>
          <p:nvSpPr>
            <p:cNvPr id="14" name="Arc 13">
              <a:extLst>
                <a:ext uri="{FF2B5EF4-FFF2-40B4-BE49-F238E27FC236}">
                  <a16:creationId xmlns:a16="http://schemas.microsoft.com/office/drawing/2014/main" id="{136DCF8D-8A88-4C76-9F12-41D67680E440}"/>
                </a:ext>
              </a:extLst>
            </p:cNvPr>
            <p:cNvSpPr/>
            <p:nvPr/>
          </p:nvSpPr>
          <p:spPr>
            <a:xfrm rot="21041491">
              <a:off x="2059294" y="2954861"/>
              <a:ext cx="592776" cy="618785"/>
            </a:xfrm>
            <a:prstGeom prst="arc">
              <a:avLst>
                <a:gd name="adj1" fmla="val 16158599"/>
                <a:gd name="adj2" fmla="val 125334"/>
              </a:avLst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6E55DDD7-327A-4D11-845C-B44AA621A591}"/>
                </a:ext>
              </a:extLst>
            </p:cNvPr>
            <p:cNvCxnSpPr>
              <a:cxnSpLocks/>
            </p:cNvCxnSpPr>
            <p:nvPr/>
          </p:nvCxnSpPr>
          <p:spPr>
            <a:xfrm>
              <a:off x="2191836" y="2312507"/>
              <a:ext cx="141617" cy="91479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0284053-0DC6-4EC5-9B08-67285E9C3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33453" y="3227298"/>
              <a:ext cx="979090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E0979B16-5C2A-4897-8B77-1E7E49080012}"/>
              </a:ext>
            </a:extLst>
          </p:cNvPr>
          <p:cNvGrpSpPr/>
          <p:nvPr/>
        </p:nvGrpSpPr>
        <p:grpSpPr>
          <a:xfrm>
            <a:off x="6387226" y="3082983"/>
            <a:ext cx="2875223" cy="2246163"/>
            <a:chOff x="3880258" y="2632688"/>
            <a:chExt cx="1339418" cy="1063159"/>
          </a:xfrm>
        </p:grpSpPr>
        <p:sp>
          <p:nvSpPr>
            <p:cNvPr id="18" name="Arc 17">
              <a:extLst>
                <a:ext uri="{FF2B5EF4-FFF2-40B4-BE49-F238E27FC236}">
                  <a16:creationId xmlns:a16="http://schemas.microsoft.com/office/drawing/2014/main" id="{8C2E9BDA-28FE-4E85-A18F-4EF9087B6B2E}"/>
                </a:ext>
              </a:extLst>
            </p:cNvPr>
            <p:cNvSpPr/>
            <p:nvPr/>
          </p:nvSpPr>
          <p:spPr>
            <a:xfrm rot="8045288">
              <a:off x="4228117" y="2619683"/>
              <a:ext cx="592776" cy="618785"/>
            </a:xfrm>
            <a:prstGeom prst="arc">
              <a:avLst>
                <a:gd name="adj1" fmla="val 16148820"/>
                <a:gd name="adj2" fmla="val 21435280"/>
              </a:avLst>
            </a:prstGeom>
            <a:ln w="57150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E3939517-336C-4778-8153-BF73FD7EB90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535850" y="2892846"/>
              <a:ext cx="683826" cy="774783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D78D26C4-D4FB-4623-8C5D-41DD87C162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80258" y="2892846"/>
              <a:ext cx="655591" cy="80300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01FD464-73AB-43A3-8E42-151E99AA71EA}"/>
              </a:ext>
            </a:extLst>
          </p:cNvPr>
          <p:cNvGrpSpPr/>
          <p:nvPr/>
        </p:nvGrpSpPr>
        <p:grpSpPr>
          <a:xfrm>
            <a:off x="9388306" y="1777512"/>
            <a:ext cx="2711218" cy="2673960"/>
            <a:chOff x="4925355" y="2173491"/>
            <a:chExt cx="1313823" cy="1258815"/>
          </a:xfrm>
        </p:grpSpPr>
        <p:sp>
          <p:nvSpPr>
            <p:cNvPr id="22" name="Arc 21">
              <a:extLst>
                <a:ext uri="{FF2B5EF4-FFF2-40B4-BE49-F238E27FC236}">
                  <a16:creationId xmlns:a16="http://schemas.microsoft.com/office/drawing/2014/main" id="{66547482-67F4-4710-91F2-D65478B65CB3}"/>
                </a:ext>
              </a:extLst>
            </p:cNvPr>
            <p:cNvSpPr/>
            <p:nvPr/>
          </p:nvSpPr>
          <p:spPr>
            <a:xfrm rot="11943039">
              <a:off x="5646402" y="2173491"/>
              <a:ext cx="592776" cy="618785"/>
            </a:xfrm>
            <a:prstGeom prst="arc">
              <a:avLst>
                <a:gd name="adj1" fmla="val 16158599"/>
                <a:gd name="adj2" fmla="val 125334"/>
              </a:avLst>
            </a:prstGeom>
            <a:ln w="57150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78A620EF-3950-4D2F-808D-A11F4ABCCCA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31242" y="2473393"/>
              <a:ext cx="738412" cy="958913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BA4BA66C-6BBA-4BAE-90FC-4CC9BB30E89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25355" y="2180195"/>
              <a:ext cx="1144298" cy="293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A4873F89-5A13-4317-A2C3-978AAFF001B9}"/>
              </a:ext>
            </a:extLst>
          </p:cNvPr>
          <p:cNvSpPr/>
          <p:nvPr/>
        </p:nvSpPr>
        <p:spPr>
          <a:xfrm>
            <a:off x="752927" y="6533520"/>
            <a:ext cx="10259540" cy="14465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Test using right-angle: </a:t>
            </a:r>
          </a:p>
          <a:p>
            <a:r>
              <a:rPr lang="en-GB" sz="44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Purple angle </a:t>
            </a:r>
            <a:r>
              <a:rPr lang="en-GB" sz="4400" b="1" dirty="0">
                <a:latin typeface="Century Gothic" panose="020B0502020202020204" pitchFamily="34" charset="0"/>
              </a:rPr>
              <a:t>larger than </a:t>
            </a:r>
            <a:r>
              <a:rPr lang="en-GB" sz="44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 angle</a:t>
            </a:r>
            <a:endParaRPr lang="en-GB" sz="2800" dirty="0">
              <a:solidFill>
                <a:srgbClr val="00B050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01B4720-BFED-4C64-B621-E75FEEDE999C}"/>
              </a:ext>
            </a:extLst>
          </p:cNvPr>
          <p:cNvSpPr/>
          <p:nvPr/>
        </p:nvSpPr>
        <p:spPr>
          <a:xfrm>
            <a:off x="3960440" y="2773035"/>
            <a:ext cx="1407306" cy="1353374"/>
          </a:xfrm>
          <a:prstGeom prst="rect">
            <a:avLst/>
          </a:prstGeom>
          <a:solidFill>
            <a:schemeClr val="tx1">
              <a:lumMod val="95000"/>
              <a:lumOff val="5000"/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B812B02-F7C8-4AED-9CBC-AE9CC039CF29}"/>
              </a:ext>
            </a:extLst>
          </p:cNvPr>
          <p:cNvSpPr/>
          <p:nvPr/>
        </p:nvSpPr>
        <p:spPr>
          <a:xfrm rot="2844755">
            <a:off x="7097608" y="3951112"/>
            <a:ext cx="1407306" cy="1353374"/>
          </a:xfrm>
          <a:prstGeom prst="rect">
            <a:avLst/>
          </a:prstGeom>
          <a:solidFill>
            <a:schemeClr val="tx1">
              <a:lumMod val="95000"/>
              <a:lumOff val="5000"/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9C2D7249-E7CE-4D89-8DA9-AEC126F96225}"/>
              </a:ext>
            </a:extLst>
          </p:cNvPr>
          <p:cNvSpPr/>
          <p:nvPr/>
        </p:nvSpPr>
        <p:spPr>
          <a:xfrm rot="2197486">
            <a:off x="10051827" y="1849062"/>
            <a:ext cx="1407306" cy="1353374"/>
          </a:xfrm>
          <a:prstGeom prst="rect">
            <a:avLst/>
          </a:prstGeom>
          <a:solidFill>
            <a:schemeClr val="tx1">
              <a:lumMod val="95000"/>
              <a:lumOff val="5000"/>
              <a:alpha val="30196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79161331"/>
      </p:ext>
    </p:extLst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55793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44: Comparing angles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3B0C5036-44BF-44F7-9251-7246BC938909}"/>
              </a:ext>
            </a:extLst>
          </p:cNvPr>
          <p:cNvGrpSpPr/>
          <p:nvPr/>
        </p:nvGrpSpPr>
        <p:grpSpPr>
          <a:xfrm>
            <a:off x="502245" y="1596160"/>
            <a:ext cx="2740190" cy="3805182"/>
            <a:chOff x="782107" y="2122722"/>
            <a:chExt cx="1238282" cy="1760852"/>
          </a:xfrm>
        </p:grpSpPr>
        <p:sp>
          <p:nvSpPr>
            <p:cNvPr id="10" name="Arc 9">
              <a:extLst>
                <a:ext uri="{FF2B5EF4-FFF2-40B4-BE49-F238E27FC236}">
                  <a16:creationId xmlns:a16="http://schemas.microsoft.com/office/drawing/2014/main" id="{B70460E4-E4BB-4E30-993F-C899A224F0B6}"/>
                </a:ext>
              </a:extLst>
            </p:cNvPr>
            <p:cNvSpPr/>
            <p:nvPr/>
          </p:nvSpPr>
          <p:spPr>
            <a:xfrm rot="8911517">
              <a:off x="1105989" y="2122722"/>
              <a:ext cx="914400" cy="914400"/>
            </a:xfrm>
            <a:prstGeom prst="arc">
              <a:avLst>
                <a:gd name="adj1" fmla="val 17025857"/>
                <a:gd name="adj2" fmla="val 20496407"/>
              </a:avLst>
            </a:prstGeom>
            <a:ln w="571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7686983C-1F95-4BC7-BDE4-9C056387C0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82107" y="2260823"/>
              <a:ext cx="859820" cy="1509374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3B195982-637D-44E4-A373-24C6675C2814}"/>
                </a:ext>
              </a:extLst>
            </p:cNvPr>
            <p:cNvCxnSpPr>
              <a:cxnSpLocks/>
            </p:cNvCxnSpPr>
            <p:nvPr/>
          </p:nvCxnSpPr>
          <p:spPr>
            <a:xfrm>
              <a:off x="1641926" y="2260823"/>
              <a:ext cx="135116" cy="162275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FB58FCB-45F3-4162-AA3C-C7B9AE56CBBD}"/>
              </a:ext>
            </a:extLst>
          </p:cNvPr>
          <p:cNvGrpSpPr/>
          <p:nvPr/>
        </p:nvGrpSpPr>
        <p:grpSpPr>
          <a:xfrm>
            <a:off x="3385199" y="2359306"/>
            <a:ext cx="2536888" cy="2451926"/>
            <a:chOff x="2059294" y="2312507"/>
            <a:chExt cx="1253249" cy="1261139"/>
          </a:xfrm>
        </p:grpSpPr>
        <p:sp>
          <p:nvSpPr>
            <p:cNvPr id="14" name="Arc 13">
              <a:extLst>
                <a:ext uri="{FF2B5EF4-FFF2-40B4-BE49-F238E27FC236}">
                  <a16:creationId xmlns:a16="http://schemas.microsoft.com/office/drawing/2014/main" id="{136DCF8D-8A88-4C76-9F12-41D67680E440}"/>
                </a:ext>
              </a:extLst>
            </p:cNvPr>
            <p:cNvSpPr/>
            <p:nvPr/>
          </p:nvSpPr>
          <p:spPr>
            <a:xfrm rot="21041491">
              <a:off x="2059294" y="2954861"/>
              <a:ext cx="592776" cy="618785"/>
            </a:xfrm>
            <a:prstGeom prst="arc">
              <a:avLst>
                <a:gd name="adj1" fmla="val 16158599"/>
                <a:gd name="adj2" fmla="val 125334"/>
              </a:avLst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6E55DDD7-327A-4D11-845C-B44AA621A591}"/>
                </a:ext>
              </a:extLst>
            </p:cNvPr>
            <p:cNvCxnSpPr>
              <a:cxnSpLocks/>
            </p:cNvCxnSpPr>
            <p:nvPr/>
          </p:nvCxnSpPr>
          <p:spPr>
            <a:xfrm>
              <a:off x="2191836" y="2312507"/>
              <a:ext cx="141617" cy="91479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0284053-0DC6-4EC5-9B08-67285E9C3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33453" y="3227298"/>
              <a:ext cx="979090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E0979B16-5C2A-4897-8B77-1E7E49080012}"/>
              </a:ext>
            </a:extLst>
          </p:cNvPr>
          <p:cNvGrpSpPr/>
          <p:nvPr/>
        </p:nvGrpSpPr>
        <p:grpSpPr>
          <a:xfrm>
            <a:off x="6387226" y="3082983"/>
            <a:ext cx="2875223" cy="2246163"/>
            <a:chOff x="3880258" y="2632688"/>
            <a:chExt cx="1339418" cy="1063159"/>
          </a:xfrm>
        </p:grpSpPr>
        <p:sp>
          <p:nvSpPr>
            <p:cNvPr id="18" name="Arc 17">
              <a:extLst>
                <a:ext uri="{FF2B5EF4-FFF2-40B4-BE49-F238E27FC236}">
                  <a16:creationId xmlns:a16="http://schemas.microsoft.com/office/drawing/2014/main" id="{8C2E9BDA-28FE-4E85-A18F-4EF9087B6B2E}"/>
                </a:ext>
              </a:extLst>
            </p:cNvPr>
            <p:cNvSpPr/>
            <p:nvPr/>
          </p:nvSpPr>
          <p:spPr>
            <a:xfrm rot="8045288">
              <a:off x="4228117" y="2619683"/>
              <a:ext cx="592776" cy="618785"/>
            </a:xfrm>
            <a:prstGeom prst="arc">
              <a:avLst>
                <a:gd name="adj1" fmla="val 16148820"/>
                <a:gd name="adj2" fmla="val 21435280"/>
              </a:avLst>
            </a:prstGeom>
            <a:ln w="57150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E3939517-336C-4778-8153-BF73FD7EB90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535850" y="2892846"/>
              <a:ext cx="683826" cy="774783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D78D26C4-D4FB-4623-8C5D-41DD87C162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80258" y="2892846"/>
              <a:ext cx="655591" cy="80300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01FD464-73AB-43A3-8E42-151E99AA71EA}"/>
              </a:ext>
            </a:extLst>
          </p:cNvPr>
          <p:cNvGrpSpPr/>
          <p:nvPr/>
        </p:nvGrpSpPr>
        <p:grpSpPr>
          <a:xfrm>
            <a:off x="9388306" y="1777512"/>
            <a:ext cx="2711218" cy="2673960"/>
            <a:chOff x="4925355" y="2173491"/>
            <a:chExt cx="1313823" cy="1258815"/>
          </a:xfrm>
        </p:grpSpPr>
        <p:sp>
          <p:nvSpPr>
            <p:cNvPr id="22" name="Arc 21">
              <a:extLst>
                <a:ext uri="{FF2B5EF4-FFF2-40B4-BE49-F238E27FC236}">
                  <a16:creationId xmlns:a16="http://schemas.microsoft.com/office/drawing/2014/main" id="{66547482-67F4-4710-91F2-D65478B65CB3}"/>
                </a:ext>
              </a:extLst>
            </p:cNvPr>
            <p:cNvSpPr/>
            <p:nvPr/>
          </p:nvSpPr>
          <p:spPr>
            <a:xfrm rot="11943039">
              <a:off x="5646402" y="2173491"/>
              <a:ext cx="592776" cy="618785"/>
            </a:xfrm>
            <a:prstGeom prst="arc">
              <a:avLst>
                <a:gd name="adj1" fmla="val 16158599"/>
                <a:gd name="adj2" fmla="val 125334"/>
              </a:avLst>
            </a:prstGeom>
            <a:ln w="57150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78A620EF-3950-4D2F-808D-A11F4ABCCCA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331242" y="2473393"/>
              <a:ext cx="738412" cy="958913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BA4BA66C-6BBA-4BAE-90FC-4CC9BB30E89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25355" y="2180195"/>
              <a:ext cx="1144298" cy="293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A4873F89-5A13-4317-A2C3-978AAFF001B9}"/>
              </a:ext>
            </a:extLst>
          </p:cNvPr>
          <p:cNvSpPr/>
          <p:nvPr/>
        </p:nvSpPr>
        <p:spPr>
          <a:xfrm>
            <a:off x="752927" y="6533520"/>
            <a:ext cx="6774611" cy="14465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400" b="1" dirty="0">
                <a:latin typeface="Century Gothic" panose="020B0502020202020204" pitchFamily="34" charset="0"/>
              </a:rPr>
              <a:t>Smallest to largest:</a:t>
            </a:r>
          </a:p>
          <a:p>
            <a:r>
              <a:rPr lang="en-GB" sz="44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blue, </a:t>
            </a:r>
            <a:r>
              <a:rPr lang="en-GB" sz="44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green, </a:t>
            </a:r>
            <a:r>
              <a:rPr lang="en-GB" sz="4400" b="1" dirty="0">
                <a:solidFill>
                  <a:srgbClr val="7030A0"/>
                </a:solidFill>
                <a:latin typeface="Century Gothic" panose="020B0502020202020204" pitchFamily="34" charset="0"/>
              </a:rPr>
              <a:t>purple, </a:t>
            </a:r>
            <a:r>
              <a:rPr lang="en-GB" sz="44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red.</a:t>
            </a:r>
            <a:endParaRPr lang="en-GB" sz="28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7777716"/>
      </p:ext>
    </p:extLst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7113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45: Area and perimeter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682ED148-AF84-43A8-BF67-310DBCAB8D9C}"/>
              </a:ext>
            </a:extLst>
          </p:cNvPr>
          <p:cNvGraphicFramePr>
            <a:graphicFrameLocks noGrp="1"/>
          </p:cNvGraphicFramePr>
          <p:nvPr/>
        </p:nvGraphicFramePr>
        <p:xfrm>
          <a:off x="552000" y="2024857"/>
          <a:ext cx="11088000" cy="50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3638430018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54380023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17447725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96939304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733143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64106972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41492473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7654417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2749731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70031810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13587233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18406305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01710520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06462839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60696320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70704102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623355248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267905785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354292191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52216308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91527097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757475260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48189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24935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46098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9861550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52097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785764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069005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80202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3053270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63716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1975995"/>
      </p:ext>
    </p:extLst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7113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45: Area and perimeter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682ED148-AF84-43A8-BF67-310DBCAB8D9C}"/>
              </a:ext>
            </a:extLst>
          </p:cNvPr>
          <p:cNvGraphicFramePr>
            <a:graphicFrameLocks noGrp="1"/>
          </p:cNvGraphicFramePr>
          <p:nvPr/>
        </p:nvGraphicFramePr>
        <p:xfrm>
          <a:off x="552000" y="2024857"/>
          <a:ext cx="11088000" cy="50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3638430018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54380023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17447725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96939304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733143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64106972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41492473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7654417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2749731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70031810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13587233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18406305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01710520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06462839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60696320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70704102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623355248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267905785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354292191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52216308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91527097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757475260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48189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24935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46098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9861550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52097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785764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069005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80202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3053270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6371601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EC1BC120-EE1B-4010-8309-CA0318EAD3D5}"/>
              </a:ext>
            </a:extLst>
          </p:cNvPr>
          <p:cNvSpPr txBox="1"/>
          <p:nvPr/>
        </p:nvSpPr>
        <p:spPr>
          <a:xfrm>
            <a:off x="1319137" y="4067803"/>
            <a:ext cx="3536546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b="1" dirty="0">
                <a:latin typeface="Century Gothic" panose="020B0502020202020204" pitchFamily="34" charset="0"/>
              </a:rPr>
              <a:t>Area = 24 squares</a:t>
            </a:r>
          </a:p>
          <a:p>
            <a:r>
              <a:rPr lang="en-GB" sz="2800" b="1" dirty="0">
                <a:latin typeface="Century Gothic" panose="020B0502020202020204" pitchFamily="34" charset="0"/>
              </a:rPr>
              <a:t>Perimeter = 22 units</a:t>
            </a:r>
          </a:p>
        </p:txBody>
      </p:sp>
    </p:spTree>
    <p:extLst>
      <p:ext uri="{BB962C8B-B14F-4D97-AF65-F5344CB8AC3E}">
        <p14:creationId xmlns:p14="http://schemas.microsoft.com/office/powerpoint/2010/main" val="957520992"/>
      </p:ext>
    </p:extLst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7113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45: Area and perimeter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682ED148-AF84-43A8-BF67-310DBCAB8D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7631103"/>
              </p:ext>
            </p:extLst>
          </p:nvPr>
        </p:nvGraphicFramePr>
        <p:xfrm>
          <a:off x="552000" y="2024857"/>
          <a:ext cx="11088000" cy="50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3638430018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54380023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17447725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96939304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733143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64106972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41492473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7654417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2749731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70031810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13587233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18406305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01710520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06462839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60696320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70704102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623355248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267905785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354292191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52216308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91527097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757475260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48189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24935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46098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9861550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52097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785764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069005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80202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3053270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6371601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017B4519-F2BE-4825-8544-2E58B26F25B4}"/>
              </a:ext>
            </a:extLst>
          </p:cNvPr>
          <p:cNvSpPr txBox="1"/>
          <p:nvPr/>
        </p:nvSpPr>
        <p:spPr>
          <a:xfrm>
            <a:off x="1319137" y="4067803"/>
            <a:ext cx="3536546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b="1" dirty="0">
                <a:latin typeface="Century Gothic" panose="020B0502020202020204" pitchFamily="34" charset="0"/>
              </a:rPr>
              <a:t>Area = 24 squares</a:t>
            </a:r>
          </a:p>
          <a:p>
            <a:r>
              <a:rPr lang="en-GB" sz="2800" b="1" dirty="0">
                <a:latin typeface="Century Gothic" panose="020B0502020202020204" pitchFamily="34" charset="0"/>
              </a:rPr>
              <a:t>Perimeter = 22 units</a:t>
            </a:r>
          </a:p>
        </p:txBody>
      </p:sp>
    </p:spTree>
    <p:extLst>
      <p:ext uri="{BB962C8B-B14F-4D97-AF65-F5344CB8AC3E}">
        <p14:creationId xmlns:p14="http://schemas.microsoft.com/office/powerpoint/2010/main" val="2397826983"/>
      </p:ext>
    </p:extLst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7113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45: Area and perimeter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682ED148-AF84-43A8-BF67-310DBCAB8D9C}"/>
              </a:ext>
            </a:extLst>
          </p:cNvPr>
          <p:cNvGraphicFramePr>
            <a:graphicFrameLocks noGrp="1"/>
          </p:cNvGraphicFramePr>
          <p:nvPr/>
        </p:nvGraphicFramePr>
        <p:xfrm>
          <a:off x="552000" y="2024857"/>
          <a:ext cx="11088000" cy="50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3638430018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54380023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17447725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96939304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733143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64106972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41492473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7654417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2749731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70031810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13587233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18406305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01710520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06462839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60696320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70704102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623355248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267905785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354292191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52216308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91527097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757475260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48189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24935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46098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9861550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52097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785764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069005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80202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3053270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6371601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358163EC-ABAB-4F79-B3EB-51D950403A18}"/>
              </a:ext>
            </a:extLst>
          </p:cNvPr>
          <p:cNvSpPr txBox="1"/>
          <p:nvPr/>
        </p:nvSpPr>
        <p:spPr>
          <a:xfrm>
            <a:off x="1319137" y="4067803"/>
            <a:ext cx="3536546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b="1" dirty="0">
                <a:latin typeface="Century Gothic" panose="020B0502020202020204" pitchFamily="34" charset="0"/>
              </a:rPr>
              <a:t>Area = 24 squares</a:t>
            </a:r>
          </a:p>
          <a:p>
            <a:r>
              <a:rPr lang="en-GB" sz="2800" b="1" dirty="0">
                <a:latin typeface="Century Gothic" panose="020B0502020202020204" pitchFamily="34" charset="0"/>
              </a:rPr>
              <a:t>Perimeter = 22 units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9682B44-8326-4032-ADFC-4119955B2D0E}"/>
              </a:ext>
            </a:extLst>
          </p:cNvPr>
          <p:cNvSpPr txBox="1"/>
          <p:nvPr/>
        </p:nvSpPr>
        <p:spPr>
          <a:xfrm>
            <a:off x="6914501" y="4554583"/>
            <a:ext cx="3536546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b="1" dirty="0">
                <a:latin typeface="Century Gothic" panose="020B0502020202020204" pitchFamily="34" charset="0"/>
              </a:rPr>
              <a:t>Area = 24 squares</a:t>
            </a:r>
          </a:p>
          <a:p>
            <a:r>
              <a:rPr lang="en-GB" sz="2800" b="1" dirty="0">
                <a:latin typeface="Century Gothic" panose="020B0502020202020204" pitchFamily="34" charset="0"/>
              </a:rPr>
              <a:t>Perimeter = 20 units</a:t>
            </a:r>
          </a:p>
        </p:txBody>
      </p:sp>
    </p:spTree>
    <p:extLst>
      <p:ext uri="{BB962C8B-B14F-4D97-AF65-F5344CB8AC3E}">
        <p14:creationId xmlns:p14="http://schemas.microsoft.com/office/powerpoint/2010/main" val="1167890959"/>
      </p:ext>
    </p:extLst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7113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45: Area and perimeter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682ED148-AF84-43A8-BF67-310DBCAB8D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7723075"/>
              </p:ext>
            </p:extLst>
          </p:nvPr>
        </p:nvGraphicFramePr>
        <p:xfrm>
          <a:off x="552000" y="2024857"/>
          <a:ext cx="11088000" cy="50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3638430018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54380023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17447725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96939304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733143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64106972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41492473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7654417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2749731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70031810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13587233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18406305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01710520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06462839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60696320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70704102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623355248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267905785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354292191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52216308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91527097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757475260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48189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24935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46098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9861550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52097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785764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069005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80202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3053270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6371601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358163EC-ABAB-4F79-B3EB-51D950403A18}"/>
              </a:ext>
            </a:extLst>
          </p:cNvPr>
          <p:cNvSpPr txBox="1"/>
          <p:nvPr/>
        </p:nvSpPr>
        <p:spPr>
          <a:xfrm>
            <a:off x="1319137" y="4067803"/>
            <a:ext cx="3536546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b="1" dirty="0">
                <a:latin typeface="Century Gothic" panose="020B0502020202020204" pitchFamily="34" charset="0"/>
              </a:rPr>
              <a:t>Area = 24 squares</a:t>
            </a:r>
          </a:p>
          <a:p>
            <a:r>
              <a:rPr lang="en-GB" sz="2800" b="1" dirty="0">
                <a:latin typeface="Century Gothic" panose="020B0502020202020204" pitchFamily="34" charset="0"/>
              </a:rPr>
              <a:t>Perimeter = 22 units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9682B44-8326-4032-ADFC-4119955B2D0E}"/>
              </a:ext>
            </a:extLst>
          </p:cNvPr>
          <p:cNvSpPr txBox="1"/>
          <p:nvPr/>
        </p:nvSpPr>
        <p:spPr>
          <a:xfrm>
            <a:off x="6914501" y="4554583"/>
            <a:ext cx="3536546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b="1" dirty="0">
                <a:latin typeface="Century Gothic" panose="020B0502020202020204" pitchFamily="34" charset="0"/>
              </a:rPr>
              <a:t>Area = 24 squares</a:t>
            </a:r>
          </a:p>
          <a:p>
            <a:r>
              <a:rPr lang="en-GB" sz="2800" b="1" dirty="0">
                <a:latin typeface="Century Gothic" panose="020B0502020202020204" pitchFamily="34" charset="0"/>
              </a:rPr>
              <a:t>Perimeter = 20 units</a:t>
            </a:r>
          </a:p>
        </p:txBody>
      </p:sp>
    </p:spTree>
    <p:extLst>
      <p:ext uri="{BB962C8B-B14F-4D97-AF65-F5344CB8AC3E}">
        <p14:creationId xmlns:p14="http://schemas.microsoft.com/office/powerpoint/2010/main" val="252559753"/>
      </p:ext>
    </p:extLst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77113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45: Area and perimeter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614818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MEASUREMENT</a:t>
            </a:r>
          </a:p>
        </p:txBody>
      </p:sp>
      <p:graphicFrame>
        <p:nvGraphicFramePr>
          <p:cNvPr id="55" name="Table 54">
            <a:extLst>
              <a:ext uri="{FF2B5EF4-FFF2-40B4-BE49-F238E27FC236}">
                <a16:creationId xmlns:a16="http://schemas.microsoft.com/office/drawing/2014/main" id="{682ED148-AF84-43A8-BF67-310DBCAB8D9C}"/>
              </a:ext>
            </a:extLst>
          </p:cNvPr>
          <p:cNvGraphicFramePr>
            <a:graphicFrameLocks noGrp="1"/>
          </p:cNvGraphicFramePr>
          <p:nvPr/>
        </p:nvGraphicFramePr>
        <p:xfrm>
          <a:off x="552000" y="2024857"/>
          <a:ext cx="11088000" cy="50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3638430018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54380023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17447725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96939304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733143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64106972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41492473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7654417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2749731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70031810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13587233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18406305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01710520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06462839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60696320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70704102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623355248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267905785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354292191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52216308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291527097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757475260"/>
                    </a:ext>
                  </a:extLst>
                </a:gridCol>
              </a:tblGrid>
              <a:tr h="504000"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48189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24935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46098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9861550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52097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785764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0690056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80202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3053270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500" dirty="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6371601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358163EC-ABAB-4F79-B3EB-51D950403A18}"/>
              </a:ext>
            </a:extLst>
          </p:cNvPr>
          <p:cNvSpPr txBox="1"/>
          <p:nvPr/>
        </p:nvSpPr>
        <p:spPr>
          <a:xfrm>
            <a:off x="1319137" y="4067803"/>
            <a:ext cx="3536546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b="1" dirty="0">
                <a:latin typeface="Century Gothic" panose="020B0502020202020204" pitchFamily="34" charset="0"/>
              </a:rPr>
              <a:t>Area = 24 squares</a:t>
            </a:r>
          </a:p>
          <a:p>
            <a:r>
              <a:rPr lang="en-GB" sz="2800" b="1" dirty="0">
                <a:latin typeface="Century Gothic" panose="020B0502020202020204" pitchFamily="34" charset="0"/>
              </a:rPr>
              <a:t>Perimeter = 22 units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9682B44-8326-4032-ADFC-4119955B2D0E}"/>
              </a:ext>
            </a:extLst>
          </p:cNvPr>
          <p:cNvSpPr txBox="1"/>
          <p:nvPr/>
        </p:nvSpPr>
        <p:spPr>
          <a:xfrm>
            <a:off x="6914501" y="4554583"/>
            <a:ext cx="3536546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b="1" dirty="0">
                <a:latin typeface="Century Gothic" panose="020B0502020202020204" pitchFamily="34" charset="0"/>
              </a:rPr>
              <a:t>Area = 24 squares</a:t>
            </a:r>
          </a:p>
          <a:p>
            <a:r>
              <a:rPr lang="en-GB" sz="2800" b="1" dirty="0">
                <a:latin typeface="Century Gothic" panose="020B0502020202020204" pitchFamily="34" charset="0"/>
              </a:rPr>
              <a:t>Perimeter = 20 units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12F9505-A7F5-4C72-AA9F-E515E52B8390}"/>
              </a:ext>
            </a:extLst>
          </p:cNvPr>
          <p:cNvSpPr txBox="1"/>
          <p:nvPr/>
        </p:nvSpPr>
        <p:spPr>
          <a:xfrm>
            <a:off x="2499494" y="7068763"/>
            <a:ext cx="3536546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b="1" dirty="0">
                <a:latin typeface="Century Gothic" panose="020B0502020202020204" pitchFamily="34" charset="0"/>
              </a:rPr>
              <a:t>Area = 24 squares</a:t>
            </a:r>
          </a:p>
          <a:p>
            <a:r>
              <a:rPr lang="en-GB" sz="2800" b="1" dirty="0">
                <a:latin typeface="Century Gothic" panose="020B0502020202020204" pitchFamily="34" charset="0"/>
              </a:rPr>
              <a:t>Perimeter = 28 units</a:t>
            </a:r>
          </a:p>
        </p:txBody>
      </p:sp>
    </p:spTree>
    <p:extLst>
      <p:ext uri="{BB962C8B-B14F-4D97-AF65-F5344CB8AC3E}">
        <p14:creationId xmlns:p14="http://schemas.microsoft.com/office/powerpoint/2010/main" val="1692375781"/>
      </p:ext>
    </p:extLst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46: Shape properties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268D8378-1928-442B-97D8-7FADC3443EF1}"/>
              </a:ext>
            </a:extLst>
          </p:cNvPr>
          <p:cNvGrpSpPr/>
          <p:nvPr/>
        </p:nvGrpSpPr>
        <p:grpSpPr>
          <a:xfrm>
            <a:off x="6811520" y="4862001"/>
            <a:ext cx="1867785" cy="1240982"/>
            <a:chOff x="5149109" y="2306381"/>
            <a:chExt cx="756000" cy="523034"/>
          </a:xfrm>
        </p:grpSpPr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5D81B3F2-B866-4313-9556-D2E5815092AE}"/>
                </a:ext>
              </a:extLst>
            </p:cNvPr>
            <p:cNvCxnSpPr>
              <a:cxnSpLocks/>
            </p:cNvCxnSpPr>
            <p:nvPr/>
          </p:nvCxnSpPr>
          <p:spPr>
            <a:xfrm rot="10800000" flipH="1">
              <a:off x="5149109" y="2829414"/>
              <a:ext cx="756000" cy="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A0E0033B-9A36-4C6B-B661-2FF3E9AAAF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149109" y="2307262"/>
              <a:ext cx="0" cy="52215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ADB895B8-36FB-4262-9D25-EAE5178938B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01109" y="2055263"/>
              <a:ext cx="0" cy="5040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4195FC00-0D87-4510-97F4-3341C32C536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53825" y="2306381"/>
              <a:ext cx="251284" cy="52303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751C9906-2D3F-4913-9286-284981679394}"/>
              </a:ext>
            </a:extLst>
          </p:cNvPr>
          <p:cNvSpPr/>
          <p:nvPr/>
        </p:nvSpPr>
        <p:spPr>
          <a:xfrm>
            <a:off x="7250069" y="5166542"/>
            <a:ext cx="5453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C</a:t>
            </a:r>
            <a:endParaRPr lang="en-GB" sz="3600" b="1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81D6DE3-4D75-41D1-88BA-94CBB6633C62}"/>
              </a:ext>
            </a:extLst>
          </p:cNvPr>
          <p:cNvSpPr/>
          <p:nvPr/>
        </p:nvSpPr>
        <p:spPr>
          <a:xfrm>
            <a:off x="508193" y="1433060"/>
            <a:ext cx="1073231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All of the shapes…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3B53EDD-BD26-4440-A3BC-60F9ACA592D3}"/>
              </a:ext>
            </a:extLst>
          </p:cNvPr>
          <p:cNvGrpSpPr/>
          <p:nvPr/>
        </p:nvGrpSpPr>
        <p:grpSpPr>
          <a:xfrm>
            <a:off x="2409897" y="3296167"/>
            <a:ext cx="1542954" cy="1565834"/>
            <a:chOff x="2409897" y="3296167"/>
            <a:chExt cx="1542954" cy="1565834"/>
          </a:xfrm>
        </p:grpSpPr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EB986791-8D31-43E5-B05A-B15625768E21}"/>
                </a:ext>
              </a:extLst>
            </p:cNvPr>
            <p:cNvSpPr/>
            <p:nvPr/>
          </p:nvSpPr>
          <p:spPr>
            <a:xfrm>
              <a:off x="2891622" y="3761606"/>
              <a:ext cx="52610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A</a:t>
              </a:r>
              <a:endParaRPr lang="en-GB" sz="3600" b="1" dirty="0"/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75C4D8E-EB0D-41B9-A245-BB9CADEEB195}"/>
                </a:ext>
              </a:extLst>
            </p:cNvPr>
            <p:cNvCxnSpPr/>
            <p:nvPr/>
          </p:nvCxnSpPr>
          <p:spPr>
            <a:xfrm>
              <a:off x="2409897" y="3296168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D1BBEF49-A07F-47AF-B229-5FD4FCD05358}"/>
                </a:ext>
              </a:extLst>
            </p:cNvPr>
            <p:cNvCxnSpPr/>
            <p:nvPr/>
          </p:nvCxnSpPr>
          <p:spPr>
            <a:xfrm>
              <a:off x="2409897" y="4862001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E084EA8-ED32-40AE-AA8A-E58FB118246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3181374" y="4090525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0AC39327-194A-4755-959F-B56B1CB10359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638420" y="4067644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55785D8-2E6D-4E64-BE8B-34D5751409B3}"/>
              </a:ext>
            </a:extLst>
          </p:cNvPr>
          <p:cNvGrpSpPr/>
          <p:nvPr/>
        </p:nvGrpSpPr>
        <p:grpSpPr>
          <a:xfrm>
            <a:off x="5442706" y="3044435"/>
            <a:ext cx="2273826" cy="1122928"/>
            <a:chOff x="5442706" y="3044435"/>
            <a:chExt cx="2273826" cy="1122928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50DD0FFD-B033-441B-96CF-83A5C80DFDA4}"/>
                </a:ext>
              </a:extLst>
            </p:cNvPr>
            <p:cNvSpPr/>
            <p:nvPr/>
          </p:nvSpPr>
          <p:spPr>
            <a:xfrm>
              <a:off x="6372778" y="3283459"/>
              <a:ext cx="452368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B</a:t>
              </a:r>
              <a:endParaRPr lang="en-GB" sz="3600" b="1" dirty="0"/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85C5222-3A41-441E-AE67-B4254D0357B5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44435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DF134DCB-0D9F-4037-AA4A-96EEA0A54E56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4167363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EB8A81FC-BC45-4834-B23F-A75459C69EA9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65789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13E73A91-9ADE-4609-BDD1-EDF9F50848EF}"/>
                </a:ext>
              </a:extLst>
            </p:cNvPr>
            <p:cNvCxnSpPr>
              <a:cxnSpLocks/>
            </p:cNvCxnSpPr>
            <p:nvPr/>
          </p:nvCxnSpPr>
          <p:spPr>
            <a:xfrm>
              <a:off x="7716532" y="3059425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D0454D8-FE40-4321-BD62-C513F7228804}"/>
              </a:ext>
            </a:extLst>
          </p:cNvPr>
          <p:cNvGrpSpPr/>
          <p:nvPr/>
        </p:nvGrpSpPr>
        <p:grpSpPr>
          <a:xfrm>
            <a:off x="2704810" y="5869692"/>
            <a:ext cx="2121411" cy="1303866"/>
            <a:chOff x="2704810" y="5869692"/>
            <a:chExt cx="2121411" cy="130386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7B6E8A62-0510-4DB9-A8B3-7BA1EFCFE458}"/>
                </a:ext>
              </a:extLst>
            </p:cNvPr>
            <p:cNvSpPr/>
            <p:nvPr/>
          </p:nvSpPr>
          <p:spPr>
            <a:xfrm>
              <a:off x="3519636" y="6223997"/>
              <a:ext cx="508473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D</a:t>
              </a:r>
              <a:endParaRPr lang="en-GB" sz="3600" b="1" dirty="0"/>
            </a:p>
          </p:txBody>
        </p: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B202444-5692-4CCE-A4E9-E09B12EC2E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4864" y="587228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FBCC7B26-7280-46BD-A673-818198BD98F7}"/>
                </a:ext>
              </a:extLst>
            </p:cNvPr>
            <p:cNvCxnSpPr>
              <a:cxnSpLocks/>
            </p:cNvCxnSpPr>
            <p:nvPr/>
          </p:nvCxnSpPr>
          <p:spPr>
            <a:xfrm>
              <a:off x="2706290" y="717355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BFA1EAA7-B269-49DC-97DD-6D38364466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04810" y="586969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3A4B8B1-6C97-419D-AC33-392CBC3DB8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202882" y="588336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DA303D9B-998E-4548-9088-A4E3F46A0E8F}"/>
              </a:ext>
            </a:extLst>
          </p:cNvPr>
          <p:cNvGrpSpPr/>
          <p:nvPr/>
        </p:nvGrpSpPr>
        <p:grpSpPr>
          <a:xfrm>
            <a:off x="5446323" y="7037202"/>
            <a:ext cx="2708308" cy="1015489"/>
            <a:chOff x="5446323" y="7037202"/>
            <a:chExt cx="2708308" cy="1015489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A26E53C5-4A83-4D7E-85E3-20026FCAB7F3}"/>
                </a:ext>
              </a:extLst>
            </p:cNvPr>
            <p:cNvSpPr/>
            <p:nvPr/>
          </p:nvSpPr>
          <p:spPr>
            <a:xfrm>
              <a:off x="6598962" y="7221780"/>
              <a:ext cx="42511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E</a:t>
              </a:r>
              <a:endParaRPr lang="en-GB" sz="3600" b="1" dirty="0"/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F1B6A0E-BF9B-410B-B7EE-96668475DBED}"/>
                </a:ext>
              </a:extLst>
            </p:cNvPr>
            <p:cNvCxnSpPr>
              <a:cxnSpLocks/>
            </p:cNvCxnSpPr>
            <p:nvPr/>
          </p:nvCxnSpPr>
          <p:spPr>
            <a:xfrm>
              <a:off x="6078214" y="7037202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2A3B9DE-B749-4D20-A92C-04DC5C623863}"/>
                </a:ext>
              </a:extLst>
            </p:cNvPr>
            <p:cNvCxnSpPr>
              <a:cxnSpLocks/>
            </p:cNvCxnSpPr>
            <p:nvPr/>
          </p:nvCxnSpPr>
          <p:spPr>
            <a:xfrm>
              <a:off x="5446323" y="8052691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780C5BEB-B1F5-48C5-A306-875AAD888A6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59567" y="7037202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FD5D84C-0717-463D-B310-49A18B31456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5959" y="7057160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" name="Rectangle 39">
            <a:extLst>
              <a:ext uri="{FF2B5EF4-FFF2-40B4-BE49-F238E27FC236}">
                <a16:creationId xmlns:a16="http://schemas.microsoft.com/office/drawing/2014/main" id="{EFDA1FD6-4A78-4A44-8F91-C2B61E2FFC67}"/>
              </a:ext>
            </a:extLst>
          </p:cNvPr>
          <p:cNvSpPr/>
          <p:nvPr/>
        </p:nvSpPr>
        <p:spPr>
          <a:xfrm>
            <a:off x="7024078" y="652952"/>
            <a:ext cx="385874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9077433"/>
      </p:ext>
    </p:extLst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46: Shape properties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268D8378-1928-442B-97D8-7FADC3443EF1}"/>
              </a:ext>
            </a:extLst>
          </p:cNvPr>
          <p:cNvGrpSpPr/>
          <p:nvPr/>
        </p:nvGrpSpPr>
        <p:grpSpPr>
          <a:xfrm>
            <a:off x="6811520" y="4862001"/>
            <a:ext cx="1867785" cy="1240982"/>
            <a:chOff x="5149109" y="2306381"/>
            <a:chExt cx="756000" cy="523034"/>
          </a:xfrm>
        </p:grpSpPr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5D81B3F2-B866-4313-9556-D2E5815092AE}"/>
                </a:ext>
              </a:extLst>
            </p:cNvPr>
            <p:cNvCxnSpPr>
              <a:cxnSpLocks/>
            </p:cNvCxnSpPr>
            <p:nvPr/>
          </p:nvCxnSpPr>
          <p:spPr>
            <a:xfrm rot="10800000" flipH="1">
              <a:off x="5149109" y="2829414"/>
              <a:ext cx="756000" cy="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A0E0033B-9A36-4C6B-B661-2FF3E9AAAF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149109" y="2307262"/>
              <a:ext cx="0" cy="52215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ADB895B8-36FB-4262-9D25-EAE5178938B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01109" y="2055263"/>
              <a:ext cx="0" cy="5040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4195FC00-0D87-4510-97F4-3341C32C536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53825" y="2306381"/>
              <a:ext cx="251284" cy="52303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751C9906-2D3F-4913-9286-284981679394}"/>
              </a:ext>
            </a:extLst>
          </p:cNvPr>
          <p:cNvSpPr/>
          <p:nvPr/>
        </p:nvSpPr>
        <p:spPr>
          <a:xfrm>
            <a:off x="7250069" y="5166542"/>
            <a:ext cx="5453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C</a:t>
            </a:r>
            <a:endParaRPr lang="en-GB" sz="3600" b="1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81D6DE3-4D75-41D1-88BA-94CBB6633C62}"/>
              </a:ext>
            </a:extLst>
          </p:cNvPr>
          <p:cNvSpPr/>
          <p:nvPr/>
        </p:nvSpPr>
        <p:spPr>
          <a:xfrm>
            <a:off x="508193" y="1433060"/>
            <a:ext cx="1073231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All of the shapes are quadrilaterals.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3B53EDD-BD26-4440-A3BC-60F9ACA592D3}"/>
              </a:ext>
            </a:extLst>
          </p:cNvPr>
          <p:cNvGrpSpPr/>
          <p:nvPr/>
        </p:nvGrpSpPr>
        <p:grpSpPr>
          <a:xfrm>
            <a:off x="2409897" y="3296167"/>
            <a:ext cx="1542954" cy="1565834"/>
            <a:chOff x="2409897" y="3296167"/>
            <a:chExt cx="1542954" cy="1565834"/>
          </a:xfrm>
        </p:grpSpPr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EB986791-8D31-43E5-B05A-B15625768E21}"/>
                </a:ext>
              </a:extLst>
            </p:cNvPr>
            <p:cNvSpPr/>
            <p:nvPr/>
          </p:nvSpPr>
          <p:spPr>
            <a:xfrm>
              <a:off x="2891622" y="3761606"/>
              <a:ext cx="52610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A</a:t>
              </a:r>
              <a:endParaRPr lang="en-GB" sz="3600" b="1" dirty="0"/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75C4D8E-EB0D-41B9-A245-BB9CADEEB195}"/>
                </a:ext>
              </a:extLst>
            </p:cNvPr>
            <p:cNvCxnSpPr/>
            <p:nvPr/>
          </p:nvCxnSpPr>
          <p:spPr>
            <a:xfrm>
              <a:off x="2409897" y="3296168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D1BBEF49-A07F-47AF-B229-5FD4FCD05358}"/>
                </a:ext>
              </a:extLst>
            </p:cNvPr>
            <p:cNvCxnSpPr/>
            <p:nvPr/>
          </p:nvCxnSpPr>
          <p:spPr>
            <a:xfrm>
              <a:off x="2409897" y="4862001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E084EA8-ED32-40AE-AA8A-E58FB118246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3181374" y="4090525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0AC39327-194A-4755-959F-B56B1CB10359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638420" y="4067644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55785D8-2E6D-4E64-BE8B-34D5751409B3}"/>
              </a:ext>
            </a:extLst>
          </p:cNvPr>
          <p:cNvGrpSpPr/>
          <p:nvPr/>
        </p:nvGrpSpPr>
        <p:grpSpPr>
          <a:xfrm>
            <a:off x="5442706" y="3044435"/>
            <a:ext cx="2273826" cy="1122928"/>
            <a:chOff x="5442706" y="3044435"/>
            <a:chExt cx="2273826" cy="1122928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50DD0FFD-B033-441B-96CF-83A5C80DFDA4}"/>
                </a:ext>
              </a:extLst>
            </p:cNvPr>
            <p:cNvSpPr/>
            <p:nvPr/>
          </p:nvSpPr>
          <p:spPr>
            <a:xfrm>
              <a:off x="6372778" y="3283459"/>
              <a:ext cx="452368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B</a:t>
              </a:r>
              <a:endParaRPr lang="en-GB" sz="3600" b="1" dirty="0"/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85C5222-3A41-441E-AE67-B4254D0357B5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44435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DF134DCB-0D9F-4037-AA4A-96EEA0A54E56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4167363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EB8A81FC-BC45-4834-B23F-A75459C69EA9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65789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13E73A91-9ADE-4609-BDD1-EDF9F50848EF}"/>
                </a:ext>
              </a:extLst>
            </p:cNvPr>
            <p:cNvCxnSpPr>
              <a:cxnSpLocks/>
            </p:cNvCxnSpPr>
            <p:nvPr/>
          </p:nvCxnSpPr>
          <p:spPr>
            <a:xfrm>
              <a:off x="7716532" y="3059425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D0454D8-FE40-4321-BD62-C513F7228804}"/>
              </a:ext>
            </a:extLst>
          </p:cNvPr>
          <p:cNvGrpSpPr/>
          <p:nvPr/>
        </p:nvGrpSpPr>
        <p:grpSpPr>
          <a:xfrm>
            <a:off x="2704810" y="5869692"/>
            <a:ext cx="2121411" cy="1303866"/>
            <a:chOff x="2704810" y="5869692"/>
            <a:chExt cx="2121411" cy="130386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7B6E8A62-0510-4DB9-A8B3-7BA1EFCFE458}"/>
                </a:ext>
              </a:extLst>
            </p:cNvPr>
            <p:cNvSpPr/>
            <p:nvPr/>
          </p:nvSpPr>
          <p:spPr>
            <a:xfrm>
              <a:off x="3519636" y="6223997"/>
              <a:ext cx="508473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D</a:t>
              </a:r>
              <a:endParaRPr lang="en-GB" sz="3600" b="1" dirty="0"/>
            </a:p>
          </p:txBody>
        </p: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B202444-5692-4CCE-A4E9-E09B12EC2E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4864" y="587228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FBCC7B26-7280-46BD-A673-818198BD98F7}"/>
                </a:ext>
              </a:extLst>
            </p:cNvPr>
            <p:cNvCxnSpPr>
              <a:cxnSpLocks/>
            </p:cNvCxnSpPr>
            <p:nvPr/>
          </p:nvCxnSpPr>
          <p:spPr>
            <a:xfrm>
              <a:off x="2706290" y="717355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BFA1EAA7-B269-49DC-97DD-6D38364466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04810" y="586969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3A4B8B1-6C97-419D-AC33-392CBC3DB8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202882" y="588336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DA303D9B-998E-4548-9088-A4E3F46A0E8F}"/>
              </a:ext>
            </a:extLst>
          </p:cNvPr>
          <p:cNvGrpSpPr/>
          <p:nvPr/>
        </p:nvGrpSpPr>
        <p:grpSpPr>
          <a:xfrm>
            <a:off x="5446323" y="7037202"/>
            <a:ext cx="2708308" cy="1015489"/>
            <a:chOff x="5446323" y="7037202"/>
            <a:chExt cx="2708308" cy="1015489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A26E53C5-4A83-4D7E-85E3-20026FCAB7F3}"/>
                </a:ext>
              </a:extLst>
            </p:cNvPr>
            <p:cNvSpPr/>
            <p:nvPr/>
          </p:nvSpPr>
          <p:spPr>
            <a:xfrm>
              <a:off x="6598962" y="7221780"/>
              <a:ext cx="42511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E</a:t>
              </a:r>
              <a:endParaRPr lang="en-GB" sz="3600" b="1" dirty="0"/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F1B6A0E-BF9B-410B-B7EE-96668475DBED}"/>
                </a:ext>
              </a:extLst>
            </p:cNvPr>
            <p:cNvCxnSpPr>
              <a:cxnSpLocks/>
            </p:cNvCxnSpPr>
            <p:nvPr/>
          </p:nvCxnSpPr>
          <p:spPr>
            <a:xfrm>
              <a:off x="6078214" y="7037202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2A3B9DE-B749-4D20-A92C-04DC5C623863}"/>
                </a:ext>
              </a:extLst>
            </p:cNvPr>
            <p:cNvCxnSpPr>
              <a:cxnSpLocks/>
            </p:cNvCxnSpPr>
            <p:nvPr/>
          </p:nvCxnSpPr>
          <p:spPr>
            <a:xfrm>
              <a:off x="5446323" y="8052691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780C5BEB-B1F5-48C5-A306-875AAD888A6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59567" y="7037202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FD5D84C-0717-463D-B310-49A18B31456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5959" y="7057160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" name="Rectangle 39">
            <a:extLst>
              <a:ext uri="{FF2B5EF4-FFF2-40B4-BE49-F238E27FC236}">
                <a16:creationId xmlns:a16="http://schemas.microsoft.com/office/drawing/2014/main" id="{3DA97F5E-E26E-423B-ADB0-F519205CA236}"/>
              </a:ext>
            </a:extLst>
          </p:cNvPr>
          <p:cNvSpPr/>
          <p:nvPr/>
        </p:nvSpPr>
        <p:spPr>
          <a:xfrm>
            <a:off x="7024078" y="652952"/>
            <a:ext cx="385874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7165346"/>
      </p:ext>
    </p:extLst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46: Shape properties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268D8378-1928-442B-97D8-7FADC3443EF1}"/>
              </a:ext>
            </a:extLst>
          </p:cNvPr>
          <p:cNvGrpSpPr/>
          <p:nvPr/>
        </p:nvGrpSpPr>
        <p:grpSpPr>
          <a:xfrm>
            <a:off x="6811520" y="4862001"/>
            <a:ext cx="1867785" cy="1240982"/>
            <a:chOff x="5149109" y="2306381"/>
            <a:chExt cx="756000" cy="523034"/>
          </a:xfrm>
        </p:grpSpPr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5D81B3F2-B866-4313-9556-D2E5815092AE}"/>
                </a:ext>
              </a:extLst>
            </p:cNvPr>
            <p:cNvCxnSpPr>
              <a:cxnSpLocks/>
            </p:cNvCxnSpPr>
            <p:nvPr/>
          </p:nvCxnSpPr>
          <p:spPr>
            <a:xfrm rot="10800000" flipH="1">
              <a:off x="5149109" y="2829414"/>
              <a:ext cx="756000" cy="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A0E0033B-9A36-4C6B-B661-2FF3E9AAAF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149109" y="2307262"/>
              <a:ext cx="0" cy="52215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ADB895B8-36FB-4262-9D25-EAE5178938B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01109" y="2055263"/>
              <a:ext cx="0" cy="5040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4195FC00-0D87-4510-97F4-3341C32C536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53825" y="2306381"/>
              <a:ext cx="251284" cy="52303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751C9906-2D3F-4913-9286-284981679394}"/>
              </a:ext>
            </a:extLst>
          </p:cNvPr>
          <p:cNvSpPr/>
          <p:nvPr/>
        </p:nvSpPr>
        <p:spPr>
          <a:xfrm>
            <a:off x="7250069" y="5166542"/>
            <a:ext cx="5453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C</a:t>
            </a:r>
            <a:endParaRPr lang="en-GB" sz="3600" b="1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81D6DE3-4D75-41D1-88BA-94CBB6633C62}"/>
              </a:ext>
            </a:extLst>
          </p:cNvPr>
          <p:cNvSpPr/>
          <p:nvPr/>
        </p:nvSpPr>
        <p:spPr>
          <a:xfrm>
            <a:off x="508193" y="1433060"/>
            <a:ext cx="1073231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Four of the shapes…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3B53EDD-BD26-4440-A3BC-60F9ACA592D3}"/>
              </a:ext>
            </a:extLst>
          </p:cNvPr>
          <p:cNvGrpSpPr/>
          <p:nvPr/>
        </p:nvGrpSpPr>
        <p:grpSpPr>
          <a:xfrm>
            <a:off x="2409897" y="3296167"/>
            <a:ext cx="1542954" cy="1565834"/>
            <a:chOff x="2409897" y="3296167"/>
            <a:chExt cx="1542954" cy="1565834"/>
          </a:xfrm>
        </p:grpSpPr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EB986791-8D31-43E5-B05A-B15625768E21}"/>
                </a:ext>
              </a:extLst>
            </p:cNvPr>
            <p:cNvSpPr/>
            <p:nvPr/>
          </p:nvSpPr>
          <p:spPr>
            <a:xfrm>
              <a:off x="2891622" y="3761606"/>
              <a:ext cx="52610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A</a:t>
              </a:r>
              <a:endParaRPr lang="en-GB" sz="3600" b="1" dirty="0"/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75C4D8E-EB0D-41B9-A245-BB9CADEEB195}"/>
                </a:ext>
              </a:extLst>
            </p:cNvPr>
            <p:cNvCxnSpPr/>
            <p:nvPr/>
          </p:nvCxnSpPr>
          <p:spPr>
            <a:xfrm>
              <a:off x="2409897" y="3296168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D1BBEF49-A07F-47AF-B229-5FD4FCD05358}"/>
                </a:ext>
              </a:extLst>
            </p:cNvPr>
            <p:cNvCxnSpPr/>
            <p:nvPr/>
          </p:nvCxnSpPr>
          <p:spPr>
            <a:xfrm>
              <a:off x="2409897" y="4862001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E084EA8-ED32-40AE-AA8A-E58FB118246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3181374" y="4090525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0AC39327-194A-4755-959F-B56B1CB10359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638420" y="4067644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55785D8-2E6D-4E64-BE8B-34D5751409B3}"/>
              </a:ext>
            </a:extLst>
          </p:cNvPr>
          <p:cNvGrpSpPr/>
          <p:nvPr/>
        </p:nvGrpSpPr>
        <p:grpSpPr>
          <a:xfrm>
            <a:off x="5442706" y="3044435"/>
            <a:ext cx="2273826" cy="1122928"/>
            <a:chOff x="5442706" y="3044435"/>
            <a:chExt cx="2273826" cy="1122928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50DD0FFD-B033-441B-96CF-83A5C80DFDA4}"/>
                </a:ext>
              </a:extLst>
            </p:cNvPr>
            <p:cNvSpPr/>
            <p:nvPr/>
          </p:nvSpPr>
          <p:spPr>
            <a:xfrm>
              <a:off x="6372778" y="3283459"/>
              <a:ext cx="452368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B</a:t>
              </a:r>
              <a:endParaRPr lang="en-GB" sz="3600" b="1" dirty="0"/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85C5222-3A41-441E-AE67-B4254D0357B5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44435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DF134DCB-0D9F-4037-AA4A-96EEA0A54E56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4167363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EB8A81FC-BC45-4834-B23F-A75459C69EA9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65789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13E73A91-9ADE-4609-BDD1-EDF9F50848EF}"/>
                </a:ext>
              </a:extLst>
            </p:cNvPr>
            <p:cNvCxnSpPr>
              <a:cxnSpLocks/>
            </p:cNvCxnSpPr>
            <p:nvPr/>
          </p:nvCxnSpPr>
          <p:spPr>
            <a:xfrm>
              <a:off x="7716532" y="3059425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D0454D8-FE40-4321-BD62-C513F7228804}"/>
              </a:ext>
            </a:extLst>
          </p:cNvPr>
          <p:cNvGrpSpPr/>
          <p:nvPr/>
        </p:nvGrpSpPr>
        <p:grpSpPr>
          <a:xfrm>
            <a:off x="2704810" y="5869692"/>
            <a:ext cx="2121411" cy="1303866"/>
            <a:chOff x="2704810" y="5869692"/>
            <a:chExt cx="2121411" cy="130386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7B6E8A62-0510-4DB9-A8B3-7BA1EFCFE458}"/>
                </a:ext>
              </a:extLst>
            </p:cNvPr>
            <p:cNvSpPr/>
            <p:nvPr/>
          </p:nvSpPr>
          <p:spPr>
            <a:xfrm>
              <a:off x="3519636" y="6223997"/>
              <a:ext cx="508473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D</a:t>
              </a:r>
              <a:endParaRPr lang="en-GB" sz="3600" b="1" dirty="0"/>
            </a:p>
          </p:txBody>
        </p: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B202444-5692-4CCE-A4E9-E09B12EC2E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4864" y="587228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FBCC7B26-7280-46BD-A673-818198BD98F7}"/>
                </a:ext>
              </a:extLst>
            </p:cNvPr>
            <p:cNvCxnSpPr>
              <a:cxnSpLocks/>
            </p:cNvCxnSpPr>
            <p:nvPr/>
          </p:nvCxnSpPr>
          <p:spPr>
            <a:xfrm>
              <a:off x="2706290" y="717355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BFA1EAA7-B269-49DC-97DD-6D38364466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04810" y="586969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3A4B8B1-6C97-419D-AC33-392CBC3DB8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202882" y="588336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DA303D9B-998E-4548-9088-A4E3F46A0E8F}"/>
              </a:ext>
            </a:extLst>
          </p:cNvPr>
          <p:cNvGrpSpPr/>
          <p:nvPr/>
        </p:nvGrpSpPr>
        <p:grpSpPr>
          <a:xfrm>
            <a:off x="5446323" y="7037202"/>
            <a:ext cx="2708308" cy="1015489"/>
            <a:chOff x="5446323" y="7037202"/>
            <a:chExt cx="2708308" cy="1015489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A26E53C5-4A83-4D7E-85E3-20026FCAB7F3}"/>
                </a:ext>
              </a:extLst>
            </p:cNvPr>
            <p:cNvSpPr/>
            <p:nvPr/>
          </p:nvSpPr>
          <p:spPr>
            <a:xfrm>
              <a:off x="6598962" y="7221780"/>
              <a:ext cx="42511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E</a:t>
              </a:r>
              <a:endParaRPr lang="en-GB" sz="3600" b="1" dirty="0"/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F1B6A0E-BF9B-410B-B7EE-96668475DBED}"/>
                </a:ext>
              </a:extLst>
            </p:cNvPr>
            <p:cNvCxnSpPr>
              <a:cxnSpLocks/>
            </p:cNvCxnSpPr>
            <p:nvPr/>
          </p:nvCxnSpPr>
          <p:spPr>
            <a:xfrm>
              <a:off x="6078214" y="7037202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2A3B9DE-B749-4D20-A92C-04DC5C623863}"/>
                </a:ext>
              </a:extLst>
            </p:cNvPr>
            <p:cNvCxnSpPr>
              <a:cxnSpLocks/>
            </p:cNvCxnSpPr>
            <p:nvPr/>
          </p:nvCxnSpPr>
          <p:spPr>
            <a:xfrm>
              <a:off x="5446323" y="8052691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780C5BEB-B1F5-48C5-A306-875AAD888A6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59567" y="7037202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FD5D84C-0717-463D-B310-49A18B31456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5959" y="7057160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" name="Rectangle 39">
            <a:extLst>
              <a:ext uri="{FF2B5EF4-FFF2-40B4-BE49-F238E27FC236}">
                <a16:creationId xmlns:a16="http://schemas.microsoft.com/office/drawing/2014/main" id="{4C553916-0F54-4267-94F3-8D954B49D5CE}"/>
              </a:ext>
            </a:extLst>
          </p:cNvPr>
          <p:cNvSpPr/>
          <p:nvPr/>
        </p:nvSpPr>
        <p:spPr>
          <a:xfrm>
            <a:off x="7024078" y="652952"/>
            <a:ext cx="385874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1804433"/>
      </p:ext>
    </p:extLst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46: Shape properties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268D8378-1928-442B-97D8-7FADC3443EF1}"/>
              </a:ext>
            </a:extLst>
          </p:cNvPr>
          <p:cNvGrpSpPr/>
          <p:nvPr/>
        </p:nvGrpSpPr>
        <p:grpSpPr>
          <a:xfrm>
            <a:off x="6811520" y="4862001"/>
            <a:ext cx="1867785" cy="1240982"/>
            <a:chOff x="5149109" y="2306381"/>
            <a:chExt cx="756000" cy="523034"/>
          </a:xfrm>
        </p:grpSpPr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5D81B3F2-B866-4313-9556-D2E5815092AE}"/>
                </a:ext>
              </a:extLst>
            </p:cNvPr>
            <p:cNvCxnSpPr>
              <a:cxnSpLocks/>
            </p:cNvCxnSpPr>
            <p:nvPr/>
          </p:nvCxnSpPr>
          <p:spPr>
            <a:xfrm rot="10800000" flipH="1">
              <a:off x="5149109" y="2829414"/>
              <a:ext cx="756000" cy="1"/>
            </a:xfrm>
            <a:prstGeom prst="line">
              <a:avLst/>
            </a:prstGeom>
            <a:ln w="5715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A0E0033B-9A36-4C6B-B661-2FF3E9AAAF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149109" y="2307262"/>
              <a:ext cx="0" cy="52215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ADB895B8-36FB-4262-9D25-EAE5178938B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01109" y="2055263"/>
              <a:ext cx="0" cy="504000"/>
            </a:xfrm>
            <a:prstGeom prst="line">
              <a:avLst/>
            </a:prstGeom>
            <a:ln w="5715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4195FC00-0D87-4510-97F4-3341C32C536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53825" y="2306381"/>
              <a:ext cx="251284" cy="52303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751C9906-2D3F-4913-9286-284981679394}"/>
              </a:ext>
            </a:extLst>
          </p:cNvPr>
          <p:cNvSpPr/>
          <p:nvPr/>
        </p:nvSpPr>
        <p:spPr>
          <a:xfrm>
            <a:off x="7250069" y="5166542"/>
            <a:ext cx="5453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C</a:t>
            </a:r>
            <a:endParaRPr lang="en-GB" sz="3600" b="1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81D6DE3-4D75-41D1-88BA-94CBB6633C62}"/>
              </a:ext>
            </a:extLst>
          </p:cNvPr>
          <p:cNvSpPr/>
          <p:nvPr/>
        </p:nvSpPr>
        <p:spPr>
          <a:xfrm>
            <a:off x="508193" y="1433060"/>
            <a:ext cx="10732315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Four of the shapes have two pairs of parallel lines.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3B53EDD-BD26-4440-A3BC-60F9ACA592D3}"/>
              </a:ext>
            </a:extLst>
          </p:cNvPr>
          <p:cNvGrpSpPr/>
          <p:nvPr/>
        </p:nvGrpSpPr>
        <p:grpSpPr>
          <a:xfrm>
            <a:off x="2409897" y="3296167"/>
            <a:ext cx="1542954" cy="1565834"/>
            <a:chOff x="2409897" y="3296167"/>
            <a:chExt cx="1542954" cy="1565834"/>
          </a:xfrm>
        </p:grpSpPr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EB986791-8D31-43E5-B05A-B15625768E21}"/>
                </a:ext>
              </a:extLst>
            </p:cNvPr>
            <p:cNvSpPr/>
            <p:nvPr/>
          </p:nvSpPr>
          <p:spPr>
            <a:xfrm>
              <a:off x="2891622" y="3761606"/>
              <a:ext cx="52610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A</a:t>
              </a:r>
              <a:endParaRPr lang="en-GB" sz="3600" b="1" dirty="0"/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75C4D8E-EB0D-41B9-A245-BB9CADEEB195}"/>
                </a:ext>
              </a:extLst>
            </p:cNvPr>
            <p:cNvCxnSpPr/>
            <p:nvPr/>
          </p:nvCxnSpPr>
          <p:spPr>
            <a:xfrm>
              <a:off x="2409897" y="3296168"/>
              <a:ext cx="1542953" cy="0"/>
            </a:xfrm>
            <a:prstGeom prst="line">
              <a:avLst/>
            </a:prstGeom>
            <a:ln w="5715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D1BBEF49-A07F-47AF-B229-5FD4FCD05358}"/>
                </a:ext>
              </a:extLst>
            </p:cNvPr>
            <p:cNvCxnSpPr/>
            <p:nvPr/>
          </p:nvCxnSpPr>
          <p:spPr>
            <a:xfrm>
              <a:off x="2409897" y="4862001"/>
              <a:ext cx="1542953" cy="0"/>
            </a:xfrm>
            <a:prstGeom prst="line">
              <a:avLst/>
            </a:prstGeom>
            <a:ln w="5715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E084EA8-ED32-40AE-AA8A-E58FB118246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3181374" y="4090525"/>
              <a:ext cx="1542953" cy="0"/>
            </a:xfrm>
            <a:prstGeom prst="line">
              <a:avLst/>
            </a:prstGeom>
            <a:ln w="57150" cap="rnd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0AC39327-194A-4755-959F-B56B1CB10359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638420" y="4067644"/>
              <a:ext cx="1542953" cy="0"/>
            </a:xfrm>
            <a:prstGeom prst="line">
              <a:avLst/>
            </a:prstGeom>
            <a:ln w="57150" cap="rnd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55785D8-2E6D-4E64-BE8B-34D5751409B3}"/>
              </a:ext>
            </a:extLst>
          </p:cNvPr>
          <p:cNvGrpSpPr/>
          <p:nvPr/>
        </p:nvGrpSpPr>
        <p:grpSpPr>
          <a:xfrm>
            <a:off x="5442706" y="3044435"/>
            <a:ext cx="2273826" cy="1122928"/>
            <a:chOff x="5442706" y="3044435"/>
            <a:chExt cx="2273826" cy="1122928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50DD0FFD-B033-441B-96CF-83A5C80DFDA4}"/>
                </a:ext>
              </a:extLst>
            </p:cNvPr>
            <p:cNvSpPr/>
            <p:nvPr/>
          </p:nvSpPr>
          <p:spPr>
            <a:xfrm>
              <a:off x="6372778" y="3283459"/>
              <a:ext cx="452368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B</a:t>
              </a:r>
              <a:endParaRPr lang="en-GB" sz="3600" b="1" dirty="0"/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85C5222-3A41-441E-AE67-B4254D0357B5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44435"/>
              <a:ext cx="2273826" cy="0"/>
            </a:xfrm>
            <a:prstGeom prst="line">
              <a:avLst/>
            </a:prstGeom>
            <a:ln w="5715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DF134DCB-0D9F-4037-AA4A-96EEA0A54E56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4167363"/>
              <a:ext cx="2273826" cy="0"/>
            </a:xfrm>
            <a:prstGeom prst="line">
              <a:avLst/>
            </a:prstGeom>
            <a:ln w="5715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EB8A81FC-BC45-4834-B23F-A75459C69EA9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65789"/>
              <a:ext cx="0" cy="1094400"/>
            </a:xfrm>
            <a:prstGeom prst="line">
              <a:avLst/>
            </a:prstGeom>
            <a:ln w="57150" cap="rnd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13E73A91-9ADE-4609-BDD1-EDF9F50848EF}"/>
                </a:ext>
              </a:extLst>
            </p:cNvPr>
            <p:cNvCxnSpPr>
              <a:cxnSpLocks/>
            </p:cNvCxnSpPr>
            <p:nvPr/>
          </p:nvCxnSpPr>
          <p:spPr>
            <a:xfrm>
              <a:off x="7716532" y="3059425"/>
              <a:ext cx="0" cy="1094400"/>
            </a:xfrm>
            <a:prstGeom prst="line">
              <a:avLst/>
            </a:prstGeom>
            <a:ln w="57150" cap="rnd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D0454D8-FE40-4321-BD62-C513F7228804}"/>
              </a:ext>
            </a:extLst>
          </p:cNvPr>
          <p:cNvGrpSpPr/>
          <p:nvPr/>
        </p:nvGrpSpPr>
        <p:grpSpPr>
          <a:xfrm>
            <a:off x="2704810" y="5869692"/>
            <a:ext cx="2121411" cy="1303866"/>
            <a:chOff x="2704810" y="5869692"/>
            <a:chExt cx="2121411" cy="130386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7B6E8A62-0510-4DB9-A8B3-7BA1EFCFE458}"/>
                </a:ext>
              </a:extLst>
            </p:cNvPr>
            <p:cNvSpPr/>
            <p:nvPr/>
          </p:nvSpPr>
          <p:spPr>
            <a:xfrm>
              <a:off x="3519636" y="6223997"/>
              <a:ext cx="508473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D</a:t>
              </a:r>
              <a:endParaRPr lang="en-GB" sz="3600" b="1" dirty="0"/>
            </a:p>
          </p:txBody>
        </p: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B202444-5692-4CCE-A4E9-E09B12EC2E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4864" y="5872288"/>
              <a:ext cx="1466612" cy="0"/>
            </a:xfrm>
            <a:prstGeom prst="line">
              <a:avLst/>
            </a:prstGeom>
            <a:ln w="5715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FBCC7B26-7280-46BD-A673-818198BD98F7}"/>
                </a:ext>
              </a:extLst>
            </p:cNvPr>
            <p:cNvCxnSpPr>
              <a:cxnSpLocks/>
            </p:cNvCxnSpPr>
            <p:nvPr/>
          </p:nvCxnSpPr>
          <p:spPr>
            <a:xfrm>
              <a:off x="2706290" y="7173558"/>
              <a:ext cx="1466612" cy="0"/>
            </a:xfrm>
            <a:prstGeom prst="line">
              <a:avLst/>
            </a:prstGeom>
            <a:ln w="5715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BFA1EAA7-B269-49DC-97DD-6D38364466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04810" y="5869692"/>
              <a:ext cx="623339" cy="1290196"/>
            </a:xfrm>
            <a:prstGeom prst="line">
              <a:avLst/>
            </a:prstGeom>
            <a:ln w="57150" cap="rnd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3A4B8B1-6C97-419D-AC33-392CBC3DB8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202882" y="5883362"/>
              <a:ext cx="623339" cy="1290196"/>
            </a:xfrm>
            <a:prstGeom prst="line">
              <a:avLst/>
            </a:prstGeom>
            <a:ln w="57150" cap="rnd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DA303D9B-998E-4548-9088-A4E3F46A0E8F}"/>
              </a:ext>
            </a:extLst>
          </p:cNvPr>
          <p:cNvGrpSpPr/>
          <p:nvPr/>
        </p:nvGrpSpPr>
        <p:grpSpPr>
          <a:xfrm>
            <a:off x="5446323" y="7037202"/>
            <a:ext cx="2708308" cy="1015489"/>
            <a:chOff x="5446323" y="7037202"/>
            <a:chExt cx="2708308" cy="1015489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A26E53C5-4A83-4D7E-85E3-20026FCAB7F3}"/>
                </a:ext>
              </a:extLst>
            </p:cNvPr>
            <p:cNvSpPr/>
            <p:nvPr/>
          </p:nvSpPr>
          <p:spPr>
            <a:xfrm>
              <a:off x="6598962" y="7221780"/>
              <a:ext cx="42511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E</a:t>
              </a:r>
              <a:endParaRPr lang="en-GB" sz="3600" b="1" dirty="0"/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F1B6A0E-BF9B-410B-B7EE-96668475DBED}"/>
                </a:ext>
              </a:extLst>
            </p:cNvPr>
            <p:cNvCxnSpPr>
              <a:cxnSpLocks/>
            </p:cNvCxnSpPr>
            <p:nvPr/>
          </p:nvCxnSpPr>
          <p:spPr>
            <a:xfrm>
              <a:off x="6078214" y="7037202"/>
              <a:ext cx="2076417" cy="0"/>
            </a:xfrm>
            <a:prstGeom prst="line">
              <a:avLst/>
            </a:prstGeom>
            <a:ln w="5715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2A3B9DE-B749-4D20-A92C-04DC5C623863}"/>
                </a:ext>
              </a:extLst>
            </p:cNvPr>
            <p:cNvCxnSpPr>
              <a:cxnSpLocks/>
            </p:cNvCxnSpPr>
            <p:nvPr/>
          </p:nvCxnSpPr>
          <p:spPr>
            <a:xfrm>
              <a:off x="5446323" y="8052691"/>
              <a:ext cx="2076417" cy="0"/>
            </a:xfrm>
            <a:prstGeom prst="line">
              <a:avLst/>
            </a:prstGeom>
            <a:ln w="57150" cap="rnd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780C5BEB-B1F5-48C5-A306-875AAD888A6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59567" y="7037202"/>
              <a:ext cx="618647" cy="985668"/>
            </a:xfrm>
            <a:prstGeom prst="line">
              <a:avLst/>
            </a:prstGeom>
            <a:ln w="57150" cap="rnd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FD5D84C-0717-463D-B310-49A18B31456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5959" y="7057160"/>
              <a:ext cx="618647" cy="985668"/>
            </a:xfrm>
            <a:prstGeom prst="line">
              <a:avLst/>
            </a:prstGeom>
            <a:ln w="57150" cap="rnd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" name="Rectangle 39">
            <a:extLst>
              <a:ext uri="{FF2B5EF4-FFF2-40B4-BE49-F238E27FC236}">
                <a16:creationId xmlns:a16="http://schemas.microsoft.com/office/drawing/2014/main" id="{7D7082C8-8646-4D32-BE02-1F8140F0B8E5}"/>
              </a:ext>
            </a:extLst>
          </p:cNvPr>
          <p:cNvSpPr/>
          <p:nvPr/>
        </p:nvSpPr>
        <p:spPr>
          <a:xfrm>
            <a:off x="7024078" y="652952"/>
            <a:ext cx="385874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8045877"/>
      </p:ext>
    </p:extLst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46: Shape properties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268D8378-1928-442B-97D8-7FADC3443EF1}"/>
              </a:ext>
            </a:extLst>
          </p:cNvPr>
          <p:cNvGrpSpPr/>
          <p:nvPr/>
        </p:nvGrpSpPr>
        <p:grpSpPr>
          <a:xfrm>
            <a:off x="6811520" y="4862001"/>
            <a:ext cx="1867785" cy="1240982"/>
            <a:chOff x="5149109" y="2306381"/>
            <a:chExt cx="756000" cy="523034"/>
          </a:xfrm>
        </p:grpSpPr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5D81B3F2-B866-4313-9556-D2E5815092AE}"/>
                </a:ext>
              </a:extLst>
            </p:cNvPr>
            <p:cNvCxnSpPr>
              <a:cxnSpLocks/>
            </p:cNvCxnSpPr>
            <p:nvPr/>
          </p:nvCxnSpPr>
          <p:spPr>
            <a:xfrm rot="10800000" flipH="1">
              <a:off x="5149109" y="2829414"/>
              <a:ext cx="756000" cy="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A0E0033B-9A36-4C6B-B661-2FF3E9AAAF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149109" y="2307262"/>
              <a:ext cx="0" cy="52215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ADB895B8-36FB-4262-9D25-EAE5178938B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01109" y="2055263"/>
              <a:ext cx="0" cy="5040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4195FC00-0D87-4510-97F4-3341C32C536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53825" y="2306381"/>
              <a:ext cx="251284" cy="52303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751C9906-2D3F-4913-9286-284981679394}"/>
              </a:ext>
            </a:extLst>
          </p:cNvPr>
          <p:cNvSpPr/>
          <p:nvPr/>
        </p:nvSpPr>
        <p:spPr>
          <a:xfrm>
            <a:off x="7250069" y="5166542"/>
            <a:ext cx="5453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C</a:t>
            </a:r>
            <a:endParaRPr lang="en-GB" sz="3600" b="1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81D6DE3-4D75-41D1-88BA-94CBB6633C62}"/>
              </a:ext>
            </a:extLst>
          </p:cNvPr>
          <p:cNvSpPr/>
          <p:nvPr/>
        </p:nvSpPr>
        <p:spPr>
          <a:xfrm>
            <a:off x="508193" y="1433060"/>
            <a:ext cx="1073231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Three of the shapes…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3B53EDD-BD26-4440-A3BC-60F9ACA592D3}"/>
              </a:ext>
            </a:extLst>
          </p:cNvPr>
          <p:cNvGrpSpPr/>
          <p:nvPr/>
        </p:nvGrpSpPr>
        <p:grpSpPr>
          <a:xfrm>
            <a:off x="2409897" y="3296167"/>
            <a:ext cx="1542954" cy="1565834"/>
            <a:chOff x="2409897" y="3296167"/>
            <a:chExt cx="1542954" cy="1565834"/>
          </a:xfrm>
        </p:grpSpPr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EB986791-8D31-43E5-B05A-B15625768E21}"/>
                </a:ext>
              </a:extLst>
            </p:cNvPr>
            <p:cNvSpPr/>
            <p:nvPr/>
          </p:nvSpPr>
          <p:spPr>
            <a:xfrm>
              <a:off x="2891622" y="3761606"/>
              <a:ext cx="52610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A</a:t>
              </a:r>
              <a:endParaRPr lang="en-GB" sz="3600" b="1" dirty="0"/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75C4D8E-EB0D-41B9-A245-BB9CADEEB195}"/>
                </a:ext>
              </a:extLst>
            </p:cNvPr>
            <p:cNvCxnSpPr/>
            <p:nvPr/>
          </p:nvCxnSpPr>
          <p:spPr>
            <a:xfrm>
              <a:off x="2409897" y="3296168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D1BBEF49-A07F-47AF-B229-5FD4FCD05358}"/>
                </a:ext>
              </a:extLst>
            </p:cNvPr>
            <p:cNvCxnSpPr/>
            <p:nvPr/>
          </p:nvCxnSpPr>
          <p:spPr>
            <a:xfrm>
              <a:off x="2409897" y="4862001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E084EA8-ED32-40AE-AA8A-E58FB118246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3181374" y="4090525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0AC39327-194A-4755-959F-B56B1CB10359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638420" y="4067644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55785D8-2E6D-4E64-BE8B-34D5751409B3}"/>
              </a:ext>
            </a:extLst>
          </p:cNvPr>
          <p:cNvGrpSpPr/>
          <p:nvPr/>
        </p:nvGrpSpPr>
        <p:grpSpPr>
          <a:xfrm>
            <a:off x="5442706" y="3044435"/>
            <a:ext cx="2273826" cy="1122928"/>
            <a:chOff x="5442706" y="3044435"/>
            <a:chExt cx="2273826" cy="1122928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50DD0FFD-B033-441B-96CF-83A5C80DFDA4}"/>
                </a:ext>
              </a:extLst>
            </p:cNvPr>
            <p:cNvSpPr/>
            <p:nvPr/>
          </p:nvSpPr>
          <p:spPr>
            <a:xfrm>
              <a:off x="6372778" y="3283459"/>
              <a:ext cx="452368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B</a:t>
              </a:r>
              <a:endParaRPr lang="en-GB" sz="3600" b="1" dirty="0"/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85C5222-3A41-441E-AE67-B4254D0357B5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44435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DF134DCB-0D9F-4037-AA4A-96EEA0A54E56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4167363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EB8A81FC-BC45-4834-B23F-A75459C69EA9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65789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13E73A91-9ADE-4609-BDD1-EDF9F50848EF}"/>
                </a:ext>
              </a:extLst>
            </p:cNvPr>
            <p:cNvCxnSpPr>
              <a:cxnSpLocks/>
            </p:cNvCxnSpPr>
            <p:nvPr/>
          </p:nvCxnSpPr>
          <p:spPr>
            <a:xfrm>
              <a:off x="7716532" y="3059425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D0454D8-FE40-4321-BD62-C513F7228804}"/>
              </a:ext>
            </a:extLst>
          </p:cNvPr>
          <p:cNvGrpSpPr/>
          <p:nvPr/>
        </p:nvGrpSpPr>
        <p:grpSpPr>
          <a:xfrm>
            <a:off x="2704810" y="5869692"/>
            <a:ext cx="2121411" cy="1303866"/>
            <a:chOff x="2704810" y="5869692"/>
            <a:chExt cx="2121411" cy="130386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7B6E8A62-0510-4DB9-A8B3-7BA1EFCFE458}"/>
                </a:ext>
              </a:extLst>
            </p:cNvPr>
            <p:cNvSpPr/>
            <p:nvPr/>
          </p:nvSpPr>
          <p:spPr>
            <a:xfrm>
              <a:off x="3519636" y="6223997"/>
              <a:ext cx="508473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D</a:t>
              </a:r>
              <a:endParaRPr lang="en-GB" sz="3600" b="1" dirty="0"/>
            </a:p>
          </p:txBody>
        </p: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B202444-5692-4CCE-A4E9-E09B12EC2E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4864" y="587228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FBCC7B26-7280-46BD-A673-818198BD98F7}"/>
                </a:ext>
              </a:extLst>
            </p:cNvPr>
            <p:cNvCxnSpPr>
              <a:cxnSpLocks/>
            </p:cNvCxnSpPr>
            <p:nvPr/>
          </p:nvCxnSpPr>
          <p:spPr>
            <a:xfrm>
              <a:off x="2706290" y="717355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BFA1EAA7-B269-49DC-97DD-6D38364466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04810" y="586969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3A4B8B1-6C97-419D-AC33-392CBC3DB8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202882" y="588336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DA303D9B-998E-4548-9088-A4E3F46A0E8F}"/>
              </a:ext>
            </a:extLst>
          </p:cNvPr>
          <p:cNvGrpSpPr/>
          <p:nvPr/>
        </p:nvGrpSpPr>
        <p:grpSpPr>
          <a:xfrm>
            <a:off x="5446323" y="7037202"/>
            <a:ext cx="2708308" cy="1015489"/>
            <a:chOff x="5446323" y="7037202"/>
            <a:chExt cx="2708308" cy="1015489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A26E53C5-4A83-4D7E-85E3-20026FCAB7F3}"/>
                </a:ext>
              </a:extLst>
            </p:cNvPr>
            <p:cNvSpPr/>
            <p:nvPr/>
          </p:nvSpPr>
          <p:spPr>
            <a:xfrm>
              <a:off x="6598962" y="7221780"/>
              <a:ext cx="42511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E</a:t>
              </a:r>
              <a:endParaRPr lang="en-GB" sz="3600" b="1" dirty="0"/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F1B6A0E-BF9B-410B-B7EE-96668475DBED}"/>
                </a:ext>
              </a:extLst>
            </p:cNvPr>
            <p:cNvCxnSpPr>
              <a:cxnSpLocks/>
            </p:cNvCxnSpPr>
            <p:nvPr/>
          </p:nvCxnSpPr>
          <p:spPr>
            <a:xfrm>
              <a:off x="6078214" y="7037202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2A3B9DE-B749-4D20-A92C-04DC5C623863}"/>
                </a:ext>
              </a:extLst>
            </p:cNvPr>
            <p:cNvCxnSpPr>
              <a:cxnSpLocks/>
            </p:cNvCxnSpPr>
            <p:nvPr/>
          </p:nvCxnSpPr>
          <p:spPr>
            <a:xfrm>
              <a:off x="5446323" y="8052691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780C5BEB-B1F5-48C5-A306-875AAD888A6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59567" y="7037202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FD5D84C-0717-463D-B310-49A18B31456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5959" y="7057160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" name="Rectangle 39">
            <a:extLst>
              <a:ext uri="{FF2B5EF4-FFF2-40B4-BE49-F238E27FC236}">
                <a16:creationId xmlns:a16="http://schemas.microsoft.com/office/drawing/2014/main" id="{FC5B95DE-61BD-4966-BF91-F61518056253}"/>
              </a:ext>
            </a:extLst>
          </p:cNvPr>
          <p:cNvSpPr/>
          <p:nvPr/>
        </p:nvSpPr>
        <p:spPr>
          <a:xfrm>
            <a:off x="7024078" y="652952"/>
            <a:ext cx="385874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1374096"/>
      </p:ext>
    </p:extLst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46: Shape properties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268D8378-1928-442B-97D8-7FADC3443EF1}"/>
              </a:ext>
            </a:extLst>
          </p:cNvPr>
          <p:cNvGrpSpPr/>
          <p:nvPr/>
        </p:nvGrpSpPr>
        <p:grpSpPr>
          <a:xfrm>
            <a:off x="6811520" y="4862001"/>
            <a:ext cx="1867785" cy="1240982"/>
            <a:chOff x="5149109" y="2306381"/>
            <a:chExt cx="756000" cy="523034"/>
          </a:xfrm>
        </p:grpSpPr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5D81B3F2-B866-4313-9556-D2E5815092AE}"/>
                </a:ext>
              </a:extLst>
            </p:cNvPr>
            <p:cNvCxnSpPr>
              <a:cxnSpLocks/>
            </p:cNvCxnSpPr>
            <p:nvPr/>
          </p:nvCxnSpPr>
          <p:spPr>
            <a:xfrm rot="10800000" flipH="1">
              <a:off x="5149109" y="2829414"/>
              <a:ext cx="756000" cy="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A0E0033B-9A36-4C6B-B661-2FF3E9AAAF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149109" y="2307262"/>
              <a:ext cx="0" cy="52215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ADB895B8-36FB-4262-9D25-EAE5178938B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01109" y="2055263"/>
              <a:ext cx="0" cy="5040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4195FC00-0D87-4510-97F4-3341C32C536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53825" y="2306381"/>
              <a:ext cx="251284" cy="52303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751C9906-2D3F-4913-9286-284981679394}"/>
              </a:ext>
            </a:extLst>
          </p:cNvPr>
          <p:cNvSpPr/>
          <p:nvPr/>
        </p:nvSpPr>
        <p:spPr>
          <a:xfrm>
            <a:off x="7250069" y="5166542"/>
            <a:ext cx="5453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C</a:t>
            </a:r>
            <a:endParaRPr lang="en-GB" sz="3600" b="1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81D6DE3-4D75-41D1-88BA-94CBB6633C62}"/>
              </a:ext>
            </a:extLst>
          </p:cNvPr>
          <p:cNvSpPr/>
          <p:nvPr/>
        </p:nvSpPr>
        <p:spPr>
          <a:xfrm>
            <a:off x="508193" y="1433060"/>
            <a:ext cx="1147969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Three of the shapes have two or more right-angles.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3B53EDD-BD26-4440-A3BC-60F9ACA592D3}"/>
              </a:ext>
            </a:extLst>
          </p:cNvPr>
          <p:cNvGrpSpPr/>
          <p:nvPr/>
        </p:nvGrpSpPr>
        <p:grpSpPr>
          <a:xfrm>
            <a:off x="2409897" y="3296167"/>
            <a:ext cx="1542954" cy="1565834"/>
            <a:chOff x="2409897" y="3296167"/>
            <a:chExt cx="1542954" cy="1565834"/>
          </a:xfrm>
        </p:grpSpPr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EB986791-8D31-43E5-B05A-B15625768E21}"/>
                </a:ext>
              </a:extLst>
            </p:cNvPr>
            <p:cNvSpPr/>
            <p:nvPr/>
          </p:nvSpPr>
          <p:spPr>
            <a:xfrm>
              <a:off x="2891622" y="3761606"/>
              <a:ext cx="52610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A</a:t>
              </a:r>
              <a:endParaRPr lang="en-GB" sz="3600" b="1" dirty="0"/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75C4D8E-EB0D-41B9-A245-BB9CADEEB195}"/>
                </a:ext>
              </a:extLst>
            </p:cNvPr>
            <p:cNvCxnSpPr/>
            <p:nvPr/>
          </p:nvCxnSpPr>
          <p:spPr>
            <a:xfrm>
              <a:off x="2409897" y="3296168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D1BBEF49-A07F-47AF-B229-5FD4FCD05358}"/>
                </a:ext>
              </a:extLst>
            </p:cNvPr>
            <p:cNvCxnSpPr/>
            <p:nvPr/>
          </p:nvCxnSpPr>
          <p:spPr>
            <a:xfrm>
              <a:off x="2409897" y="4862001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E084EA8-ED32-40AE-AA8A-E58FB118246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3181374" y="4090525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0AC39327-194A-4755-959F-B56B1CB10359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638420" y="4067644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55785D8-2E6D-4E64-BE8B-34D5751409B3}"/>
              </a:ext>
            </a:extLst>
          </p:cNvPr>
          <p:cNvGrpSpPr/>
          <p:nvPr/>
        </p:nvGrpSpPr>
        <p:grpSpPr>
          <a:xfrm>
            <a:off x="5442706" y="3044435"/>
            <a:ext cx="2273826" cy="1122928"/>
            <a:chOff x="5442706" y="3044435"/>
            <a:chExt cx="2273826" cy="1122928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50DD0FFD-B033-441B-96CF-83A5C80DFDA4}"/>
                </a:ext>
              </a:extLst>
            </p:cNvPr>
            <p:cNvSpPr/>
            <p:nvPr/>
          </p:nvSpPr>
          <p:spPr>
            <a:xfrm>
              <a:off x="6372778" y="3283459"/>
              <a:ext cx="452368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B</a:t>
              </a:r>
              <a:endParaRPr lang="en-GB" sz="3600" b="1" dirty="0"/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85C5222-3A41-441E-AE67-B4254D0357B5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44435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DF134DCB-0D9F-4037-AA4A-96EEA0A54E56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4167363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EB8A81FC-BC45-4834-B23F-A75459C69EA9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65789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13E73A91-9ADE-4609-BDD1-EDF9F50848EF}"/>
                </a:ext>
              </a:extLst>
            </p:cNvPr>
            <p:cNvCxnSpPr>
              <a:cxnSpLocks/>
            </p:cNvCxnSpPr>
            <p:nvPr/>
          </p:nvCxnSpPr>
          <p:spPr>
            <a:xfrm>
              <a:off x="7716532" y="3059425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D0454D8-FE40-4321-BD62-C513F7228804}"/>
              </a:ext>
            </a:extLst>
          </p:cNvPr>
          <p:cNvGrpSpPr/>
          <p:nvPr/>
        </p:nvGrpSpPr>
        <p:grpSpPr>
          <a:xfrm>
            <a:off x="2704810" y="5869692"/>
            <a:ext cx="2121411" cy="1303866"/>
            <a:chOff x="2704810" y="5869692"/>
            <a:chExt cx="2121411" cy="130386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7B6E8A62-0510-4DB9-A8B3-7BA1EFCFE458}"/>
                </a:ext>
              </a:extLst>
            </p:cNvPr>
            <p:cNvSpPr/>
            <p:nvPr/>
          </p:nvSpPr>
          <p:spPr>
            <a:xfrm>
              <a:off x="3519636" y="6223997"/>
              <a:ext cx="508473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D</a:t>
              </a:r>
              <a:endParaRPr lang="en-GB" sz="3600" b="1" dirty="0"/>
            </a:p>
          </p:txBody>
        </p: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B202444-5692-4CCE-A4E9-E09B12EC2E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4864" y="587228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FBCC7B26-7280-46BD-A673-818198BD98F7}"/>
                </a:ext>
              </a:extLst>
            </p:cNvPr>
            <p:cNvCxnSpPr>
              <a:cxnSpLocks/>
            </p:cNvCxnSpPr>
            <p:nvPr/>
          </p:nvCxnSpPr>
          <p:spPr>
            <a:xfrm>
              <a:off x="2706290" y="717355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BFA1EAA7-B269-49DC-97DD-6D38364466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04810" y="586969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3A4B8B1-6C97-419D-AC33-392CBC3DB8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202882" y="588336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DA303D9B-998E-4548-9088-A4E3F46A0E8F}"/>
              </a:ext>
            </a:extLst>
          </p:cNvPr>
          <p:cNvGrpSpPr/>
          <p:nvPr/>
        </p:nvGrpSpPr>
        <p:grpSpPr>
          <a:xfrm>
            <a:off x="5446323" y="7037202"/>
            <a:ext cx="2708308" cy="1015489"/>
            <a:chOff x="5446323" y="7037202"/>
            <a:chExt cx="2708308" cy="1015489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A26E53C5-4A83-4D7E-85E3-20026FCAB7F3}"/>
                </a:ext>
              </a:extLst>
            </p:cNvPr>
            <p:cNvSpPr/>
            <p:nvPr/>
          </p:nvSpPr>
          <p:spPr>
            <a:xfrm>
              <a:off x="6598962" y="7221780"/>
              <a:ext cx="42511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E</a:t>
              </a:r>
              <a:endParaRPr lang="en-GB" sz="3600" b="1" dirty="0"/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F1B6A0E-BF9B-410B-B7EE-96668475DBED}"/>
                </a:ext>
              </a:extLst>
            </p:cNvPr>
            <p:cNvCxnSpPr>
              <a:cxnSpLocks/>
            </p:cNvCxnSpPr>
            <p:nvPr/>
          </p:nvCxnSpPr>
          <p:spPr>
            <a:xfrm>
              <a:off x="6078214" y="7037202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2A3B9DE-B749-4D20-A92C-04DC5C623863}"/>
                </a:ext>
              </a:extLst>
            </p:cNvPr>
            <p:cNvCxnSpPr>
              <a:cxnSpLocks/>
            </p:cNvCxnSpPr>
            <p:nvPr/>
          </p:nvCxnSpPr>
          <p:spPr>
            <a:xfrm>
              <a:off x="5446323" y="8052691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780C5BEB-B1F5-48C5-A306-875AAD888A6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59567" y="7037202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FD5D84C-0717-463D-B310-49A18B31456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5959" y="7057160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7A7C1487-66D6-458B-B279-862A3ABBDEB6}"/>
              </a:ext>
            </a:extLst>
          </p:cNvPr>
          <p:cNvSpPr/>
          <p:nvPr/>
        </p:nvSpPr>
        <p:spPr>
          <a:xfrm>
            <a:off x="2437044" y="4553460"/>
            <a:ext cx="252000" cy="252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9C109DE-3C45-4FE4-AC41-0821AA07EC20}"/>
              </a:ext>
            </a:extLst>
          </p:cNvPr>
          <p:cNvSpPr/>
          <p:nvPr/>
        </p:nvSpPr>
        <p:spPr>
          <a:xfrm>
            <a:off x="2440015" y="3328111"/>
            <a:ext cx="252000" cy="252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7E114FD3-AFA8-4F63-942E-59FB0F777FB8}"/>
              </a:ext>
            </a:extLst>
          </p:cNvPr>
          <p:cNvSpPr/>
          <p:nvPr/>
        </p:nvSpPr>
        <p:spPr>
          <a:xfrm>
            <a:off x="3653484" y="3329793"/>
            <a:ext cx="252000" cy="252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C6E7698E-B6E1-45AF-88DB-C4699B2EAFB9}"/>
              </a:ext>
            </a:extLst>
          </p:cNvPr>
          <p:cNvSpPr/>
          <p:nvPr/>
        </p:nvSpPr>
        <p:spPr>
          <a:xfrm>
            <a:off x="3653484" y="4559677"/>
            <a:ext cx="252000" cy="252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A699DE3C-2AA7-40F5-B463-FF6D56FCC63A}"/>
              </a:ext>
            </a:extLst>
          </p:cNvPr>
          <p:cNvSpPr/>
          <p:nvPr/>
        </p:nvSpPr>
        <p:spPr>
          <a:xfrm>
            <a:off x="5465372" y="3865291"/>
            <a:ext cx="252000" cy="252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F5297BDE-0BBE-43C6-84CF-6F7D5BB5E543}"/>
              </a:ext>
            </a:extLst>
          </p:cNvPr>
          <p:cNvSpPr/>
          <p:nvPr/>
        </p:nvSpPr>
        <p:spPr>
          <a:xfrm>
            <a:off x="5465372" y="3074170"/>
            <a:ext cx="252000" cy="252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1C0F2822-BD57-44C7-90F7-FD6AD2C63CAD}"/>
              </a:ext>
            </a:extLst>
          </p:cNvPr>
          <p:cNvSpPr/>
          <p:nvPr/>
        </p:nvSpPr>
        <p:spPr>
          <a:xfrm>
            <a:off x="7426720" y="3071116"/>
            <a:ext cx="252000" cy="252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7B2E9EA2-F319-46A6-8355-69E47EFC24D9}"/>
              </a:ext>
            </a:extLst>
          </p:cNvPr>
          <p:cNvSpPr/>
          <p:nvPr/>
        </p:nvSpPr>
        <p:spPr>
          <a:xfrm>
            <a:off x="7426720" y="3865291"/>
            <a:ext cx="252000" cy="252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4800A5F0-473A-4958-A758-35734E7C34D7}"/>
              </a:ext>
            </a:extLst>
          </p:cNvPr>
          <p:cNvSpPr/>
          <p:nvPr/>
        </p:nvSpPr>
        <p:spPr>
          <a:xfrm>
            <a:off x="6830951" y="4882557"/>
            <a:ext cx="252000" cy="252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027D80B5-33E7-4081-8196-DBE2B9BCF896}"/>
              </a:ext>
            </a:extLst>
          </p:cNvPr>
          <p:cNvSpPr/>
          <p:nvPr/>
        </p:nvSpPr>
        <p:spPr>
          <a:xfrm>
            <a:off x="6837531" y="5799535"/>
            <a:ext cx="252000" cy="252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AF6DA4F9-5C96-48BA-86B4-FA681D687E94}"/>
              </a:ext>
            </a:extLst>
          </p:cNvPr>
          <p:cNvSpPr/>
          <p:nvPr/>
        </p:nvSpPr>
        <p:spPr>
          <a:xfrm>
            <a:off x="7024078" y="652952"/>
            <a:ext cx="385874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2751057"/>
      </p:ext>
    </p:extLst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46: Shape properties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268D8378-1928-442B-97D8-7FADC3443EF1}"/>
              </a:ext>
            </a:extLst>
          </p:cNvPr>
          <p:cNvGrpSpPr/>
          <p:nvPr/>
        </p:nvGrpSpPr>
        <p:grpSpPr>
          <a:xfrm>
            <a:off x="6811520" y="4862001"/>
            <a:ext cx="1867785" cy="1240982"/>
            <a:chOff x="5149109" y="2306381"/>
            <a:chExt cx="756000" cy="523034"/>
          </a:xfrm>
        </p:grpSpPr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5D81B3F2-B866-4313-9556-D2E5815092AE}"/>
                </a:ext>
              </a:extLst>
            </p:cNvPr>
            <p:cNvCxnSpPr>
              <a:cxnSpLocks/>
            </p:cNvCxnSpPr>
            <p:nvPr/>
          </p:nvCxnSpPr>
          <p:spPr>
            <a:xfrm rot="10800000" flipH="1">
              <a:off x="5149109" y="2829414"/>
              <a:ext cx="756000" cy="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A0E0033B-9A36-4C6B-B661-2FF3E9AAAF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149109" y="2307262"/>
              <a:ext cx="0" cy="52215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ADB895B8-36FB-4262-9D25-EAE5178938B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01109" y="2055263"/>
              <a:ext cx="0" cy="5040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4195FC00-0D87-4510-97F4-3341C32C536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53825" y="2306381"/>
              <a:ext cx="251284" cy="52303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751C9906-2D3F-4913-9286-284981679394}"/>
              </a:ext>
            </a:extLst>
          </p:cNvPr>
          <p:cNvSpPr/>
          <p:nvPr/>
        </p:nvSpPr>
        <p:spPr>
          <a:xfrm>
            <a:off x="7250069" y="5166542"/>
            <a:ext cx="5453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C</a:t>
            </a:r>
            <a:endParaRPr lang="en-GB" sz="3600" b="1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81D6DE3-4D75-41D1-88BA-94CBB6633C62}"/>
              </a:ext>
            </a:extLst>
          </p:cNvPr>
          <p:cNvSpPr/>
          <p:nvPr/>
        </p:nvSpPr>
        <p:spPr>
          <a:xfrm>
            <a:off x="508193" y="1433060"/>
            <a:ext cx="1073231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Two of the shapes…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3B53EDD-BD26-4440-A3BC-60F9ACA592D3}"/>
              </a:ext>
            </a:extLst>
          </p:cNvPr>
          <p:cNvGrpSpPr/>
          <p:nvPr/>
        </p:nvGrpSpPr>
        <p:grpSpPr>
          <a:xfrm>
            <a:off x="2409897" y="3296167"/>
            <a:ext cx="1542954" cy="1565834"/>
            <a:chOff x="2409897" y="3296167"/>
            <a:chExt cx="1542954" cy="1565834"/>
          </a:xfrm>
        </p:grpSpPr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EB986791-8D31-43E5-B05A-B15625768E21}"/>
                </a:ext>
              </a:extLst>
            </p:cNvPr>
            <p:cNvSpPr/>
            <p:nvPr/>
          </p:nvSpPr>
          <p:spPr>
            <a:xfrm>
              <a:off x="2891622" y="3761606"/>
              <a:ext cx="52610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A</a:t>
              </a:r>
              <a:endParaRPr lang="en-GB" sz="3600" b="1" dirty="0"/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75C4D8E-EB0D-41B9-A245-BB9CADEEB195}"/>
                </a:ext>
              </a:extLst>
            </p:cNvPr>
            <p:cNvCxnSpPr/>
            <p:nvPr/>
          </p:nvCxnSpPr>
          <p:spPr>
            <a:xfrm>
              <a:off x="2409897" y="3296168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D1BBEF49-A07F-47AF-B229-5FD4FCD05358}"/>
                </a:ext>
              </a:extLst>
            </p:cNvPr>
            <p:cNvCxnSpPr/>
            <p:nvPr/>
          </p:nvCxnSpPr>
          <p:spPr>
            <a:xfrm>
              <a:off x="2409897" y="4862001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E084EA8-ED32-40AE-AA8A-E58FB118246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3181374" y="4090525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0AC39327-194A-4755-959F-B56B1CB10359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638420" y="4067644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55785D8-2E6D-4E64-BE8B-34D5751409B3}"/>
              </a:ext>
            </a:extLst>
          </p:cNvPr>
          <p:cNvGrpSpPr/>
          <p:nvPr/>
        </p:nvGrpSpPr>
        <p:grpSpPr>
          <a:xfrm>
            <a:off x="5442706" y="3044435"/>
            <a:ext cx="2273826" cy="1122928"/>
            <a:chOff x="5442706" y="3044435"/>
            <a:chExt cx="2273826" cy="1122928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50DD0FFD-B033-441B-96CF-83A5C80DFDA4}"/>
                </a:ext>
              </a:extLst>
            </p:cNvPr>
            <p:cNvSpPr/>
            <p:nvPr/>
          </p:nvSpPr>
          <p:spPr>
            <a:xfrm>
              <a:off x="6372778" y="3283459"/>
              <a:ext cx="452368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B</a:t>
              </a:r>
              <a:endParaRPr lang="en-GB" sz="3600" b="1" dirty="0"/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85C5222-3A41-441E-AE67-B4254D0357B5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44435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DF134DCB-0D9F-4037-AA4A-96EEA0A54E56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4167363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EB8A81FC-BC45-4834-B23F-A75459C69EA9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65789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13E73A91-9ADE-4609-BDD1-EDF9F50848EF}"/>
                </a:ext>
              </a:extLst>
            </p:cNvPr>
            <p:cNvCxnSpPr>
              <a:cxnSpLocks/>
            </p:cNvCxnSpPr>
            <p:nvPr/>
          </p:nvCxnSpPr>
          <p:spPr>
            <a:xfrm>
              <a:off x="7716532" y="3059425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D0454D8-FE40-4321-BD62-C513F7228804}"/>
              </a:ext>
            </a:extLst>
          </p:cNvPr>
          <p:cNvGrpSpPr/>
          <p:nvPr/>
        </p:nvGrpSpPr>
        <p:grpSpPr>
          <a:xfrm>
            <a:off x="2704810" y="5869692"/>
            <a:ext cx="2121411" cy="1303866"/>
            <a:chOff x="2704810" y="5869692"/>
            <a:chExt cx="2121411" cy="130386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7B6E8A62-0510-4DB9-A8B3-7BA1EFCFE458}"/>
                </a:ext>
              </a:extLst>
            </p:cNvPr>
            <p:cNvSpPr/>
            <p:nvPr/>
          </p:nvSpPr>
          <p:spPr>
            <a:xfrm>
              <a:off x="3519636" y="6223997"/>
              <a:ext cx="508473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D</a:t>
              </a:r>
              <a:endParaRPr lang="en-GB" sz="3600" b="1" dirty="0"/>
            </a:p>
          </p:txBody>
        </p: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B202444-5692-4CCE-A4E9-E09B12EC2E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4864" y="587228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FBCC7B26-7280-46BD-A673-818198BD98F7}"/>
                </a:ext>
              </a:extLst>
            </p:cNvPr>
            <p:cNvCxnSpPr>
              <a:cxnSpLocks/>
            </p:cNvCxnSpPr>
            <p:nvPr/>
          </p:nvCxnSpPr>
          <p:spPr>
            <a:xfrm>
              <a:off x="2706290" y="717355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BFA1EAA7-B269-49DC-97DD-6D38364466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04810" y="586969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3A4B8B1-6C97-419D-AC33-392CBC3DB8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202882" y="588336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DA303D9B-998E-4548-9088-A4E3F46A0E8F}"/>
              </a:ext>
            </a:extLst>
          </p:cNvPr>
          <p:cNvGrpSpPr/>
          <p:nvPr/>
        </p:nvGrpSpPr>
        <p:grpSpPr>
          <a:xfrm>
            <a:off x="5446323" y="7037202"/>
            <a:ext cx="2708308" cy="1015489"/>
            <a:chOff x="5446323" y="7037202"/>
            <a:chExt cx="2708308" cy="1015489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A26E53C5-4A83-4D7E-85E3-20026FCAB7F3}"/>
                </a:ext>
              </a:extLst>
            </p:cNvPr>
            <p:cNvSpPr/>
            <p:nvPr/>
          </p:nvSpPr>
          <p:spPr>
            <a:xfrm>
              <a:off x="6598962" y="7221780"/>
              <a:ext cx="42511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E</a:t>
              </a:r>
              <a:endParaRPr lang="en-GB" sz="3600" b="1" dirty="0"/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F1B6A0E-BF9B-410B-B7EE-96668475DBED}"/>
                </a:ext>
              </a:extLst>
            </p:cNvPr>
            <p:cNvCxnSpPr>
              <a:cxnSpLocks/>
            </p:cNvCxnSpPr>
            <p:nvPr/>
          </p:nvCxnSpPr>
          <p:spPr>
            <a:xfrm>
              <a:off x="6078214" y="7037202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2A3B9DE-B749-4D20-A92C-04DC5C623863}"/>
                </a:ext>
              </a:extLst>
            </p:cNvPr>
            <p:cNvCxnSpPr>
              <a:cxnSpLocks/>
            </p:cNvCxnSpPr>
            <p:nvPr/>
          </p:nvCxnSpPr>
          <p:spPr>
            <a:xfrm>
              <a:off x="5446323" y="8052691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780C5BEB-B1F5-48C5-A306-875AAD888A6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59567" y="7037202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FD5D84C-0717-463D-B310-49A18B31456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5959" y="7057160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" name="Rectangle 39">
            <a:extLst>
              <a:ext uri="{FF2B5EF4-FFF2-40B4-BE49-F238E27FC236}">
                <a16:creationId xmlns:a16="http://schemas.microsoft.com/office/drawing/2014/main" id="{6B3BD7CB-3F4D-451E-9976-FD28D28CAAB8}"/>
              </a:ext>
            </a:extLst>
          </p:cNvPr>
          <p:cNvSpPr/>
          <p:nvPr/>
        </p:nvSpPr>
        <p:spPr>
          <a:xfrm>
            <a:off x="7024078" y="652952"/>
            <a:ext cx="385874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8672938"/>
      </p:ext>
    </p:extLst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46: Shape properties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268D8378-1928-442B-97D8-7FADC3443EF1}"/>
              </a:ext>
            </a:extLst>
          </p:cNvPr>
          <p:cNvGrpSpPr/>
          <p:nvPr/>
        </p:nvGrpSpPr>
        <p:grpSpPr>
          <a:xfrm>
            <a:off x="6811520" y="4862001"/>
            <a:ext cx="1867785" cy="1240982"/>
            <a:chOff x="5149109" y="2306381"/>
            <a:chExt cx="756000" cy="523034"/>
          </a:xfrm>
        </p:grpSpPr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5D81B3F2-B866-4313-9556-D2E5815092AE}"/>
                </a:ext>
              </a:extLst>
            </p:cNvPr>
            <p:cNvCxnSpPr>
              <a:cxnSpLocks/>
            </p:cNvCxnSpPr>
            <p:nvPr/>
          </p:nvCxnSpPr>
          <p:spPr>
            <a:xfrm rot="10800000" flipH="1">
              <a:off x="5149109" y="2829414"/>
              <a:ext cx="756000" cy="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A0E0033B-9A36-4C6B-B661-2FF3E9AAAF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149109" y="2307262"/>
              <a:ext cx="0" cy="52215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ADB895B8-36FB-4262-9D25-EAE5178938B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01109" y="2055263"/>
              <a:ext cx="0" cy="5040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4195FC00-0D87-4510-97F4-3341C32C536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53825" y="2306381"/>
              <a:ext cx="251284" cy="52303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751C9906-2D3F-4913-9286-284981679394}"/>
              </a:ext>
            </a:extLst>
          </p:cNvPr>
          <p:cNvSpPr/>
          <p:nvPr/>
        </p:nvSpPr>
        <p:spPr>
          <a:xfrm>
            <a:off x="7250069" y="5166542"/>
            <a:ext cx="5453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C</a:t>
            </a:r>
            <a:endParaRPr lang="en-GB" sz="3600" b="1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81D6DE3-4D75-41D1-88BA-94CBB6633C62}"/>
              </a:ext>
            </a:extLst>
          </p:cNvPr>
          <p:cNvSpPr/>
          <p:nvPr/>
        </p:nvSpPr>
        <p:spPr>
          <a:xfrm>
            <a:off x="508193" y="1433060"/>
            <a:ext cx="1073231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Two of the shapes have two acute angles.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3B53EDD-BD26-4440-A3BC-60F9ACA592D3}"/>
              </a:ext>
            </a:extLst>
          </p:cNvPr>
          <p:cNvGrpSpPr/>
          <p:nvPr/>
        </p:nvGrpSpPr>
        <p:grpSpPr>
          <a:xfrm>
            <a:off x="2409897" y="3296167"/>
            <a:ext cx="1542954" cy="1565834"/>
            <a:chOff x="2409897" y="3296167"/>
            <a:chExt cx="1542954" cy="1565834"/>
          </a:xfrm>
        </p:grpSpPr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EB986791-8D31-43E5-B05A-B15625768E21}"/>
                </a:ext>
              </a:extLst>
            </p:cNvPr>
            <p:cNvSpPr/>
            <p:nvPr/>
          </p:nvSpPr>
          <p:spPr>
            <a:xfrm>
              <a:off x="2891622" y="3761606"/>
              <a:ext cx="52610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A</a:t>
              </a:r>
              <a:endParaRPr lang="en-GB" sz="3600" b="1" dirty="0"/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75C4D8E-EB0D-41B9-A245-BB9CADEEB195}"/>
                </a:ext>
              </a:extLst>
            </p:cNvPr>
            <p:cNvCxnSpPr/>
            <p:nvPr/>
          </p:nvCxnSpPr>
          <p:spPr>
            <a:xfrm>
              <a:off x="2409897" y="3296168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D1BBEF49-A07F-47AF-B229-5FD4FCD05358}"/>
                </a:ext>
              </a:extLst>
            </p:cNvPr>
            <p:cNvCxnSpPr/>
            <p:nvPr/>
          </p:nvCxnSpPr>
          <p:spPr>
            <a:xfrm>
              <a:off x="2409897" y="4862001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E084EA8-ED32-40AE-AA8A-E58FB118246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3181374" y="4090525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0AC39327-194A-4755-959F-B56B1CB10359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638420" y="4067644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55785D8-2E6D-4E64-BE8B-34D5751409B3}"/>
              </a:ext>
            </a:extLst>
          </p:cNvPr>
          <p:cNvGrpSpPr/>
          <p:nvPr/>
        </p:nvGrpSpPr>
        <p:grpSpPr>
          <a:xfrm>
            <a:off x="5442706" y="3044435"/>
            <a:ext cx="2273826" cy="1122928"/>
            <a:chOff x="5442706" y="3044435"/>
            <a:chExt cx="2273826" cy="1122928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50DD0FFD-B033-441B-96CF-83A5C80DFDA4}"/>
                </a:ext>
              </a:extLst>
            </p:cNvPr>
            <p:cNvSpPr/>
            <p:nvPr/>
          </p:nvSpPr>
          <p:spPr>
            <a:xfrm>
              <a:off x="6372778" y="3283459"/>
              <a:ext cx="452368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B</a:t>
              </a:r>
              <a:endParaRPr lang="en-GB" sz="3600" b="1" dirty="0"/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85C5222-3A41-441E-AE67-B4254D0357B5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44435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DF134DCB-0D9F-4037-AA4A-96EEA0A54E56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4167363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EB8A81FC-BC45-4834-B23F-A75459C69EA9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65789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13E73A91-9ADE-4609-BDD1-EDF9F50848EF}"/>
                </a:ext>
              </a:extLst>
            </p:cNvPr>
            <p:cNvCxnSpPr>
              <a:cxnSpLocks/>
            </p:cNvCxnSpPr>
            <p:nvPr/>
          </p:nvCxnSpPr>
          <p:spPr>
            <a:xfrm>
              <a:off x="7716532" y="3059425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D0454D8-FE40-4321-BD62-C513F7228804}"/>
              </a:ext>
            </a:extLst>
          </p:cNvPr>
          <p:cNvGrpSpPr/>
          <p:nvPr/>
        </p:nvGrpSpPr>
        <p:grpSpPr>
          <a:xfrm>
            <a:off x="2704810" y="5869692"/>
            <a:ext cx="2121411" cy="1303866"/>
            <a:chOff x="2704810" y="5869692"/>
            <a:chExt cx="2121411" cy="130386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7B6E8A62-0510-4DB9-A8B3-7BA1EFCFE458}"/>
                </a:ext>
              </a:extLst>
            </p:cNvPr>
            <p:cNvSpPr/>
            <p:nvPr/>
          </p:nvSpPr>
          <p:spPr>
            <a:xfrm>
              <a:off x="3519636" y="6223997"/>
              <a:ext cx="508473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D</a:t>
              </a:r>
              <a:endParaRPr lang="en-GB" sz="3600" b="1" dirty="0"/>
            </a:p>
          </p:txBody>
        </p: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B202444-5692-4CCE-A4E9-E09B12EC2E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4864" y="587228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FBCC7B26-7280-46BD-A673-818198BD98F7}"/>
                </a:ext>
              </a:extLst>
            </p:cNvPr>
            <p:cNvCxnSpPr>
              <a:cxnSpLocks/>
            </p:cNvCxnSpPr>
            <p:nvPr/>
          </p:nvCxnSpPr>
          <p:spPr>
            <a:xfrm>
              <a:off x="2706290" y="717355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BFA1EAA7-B269-49DC-97DD-6D38364466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04810" y="586969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3A4B8B1-6C97-419D-AC33-392CBC3DB8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202882" y="588336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DA303D9B-998E-4548-9088-A4E3F46A0E8F}"/>
              </a:ext>
            </a:extLst>
          </p:cNvPr>
          <p:cNvGrpSpPr/>
          <p:nvPr/>
        </p:nvGrpSpPr>
        <p:grpSpPr>
          <a:xfrm>
            <a:off x="5446323" y="7037202"/>
            <a:ext cx="2708308" cy="1015489"/>
            <a:chOff x="5446323" y="7037202"/>
            <a:chExt cx="2708308" cy="1015489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A26E53C5-4A83-4D7E-85E3-20026FCAB7F3}"/>
                </a:ext>
              </a:extLst>
            </p:cNvPr>
            <p:cNvSpPr/>
            <p:nvPr/>
          </p:nvSpPr>
          <p:spPr>
            <a:xfrm>
              <a:off x="6598962" y="7221780"/>
              <a:ext cx="42511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E</a:t>
              </a:r>
              <a:endParaRPr lang="en-GB" sz="3600" b="1" dirty="0"/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F1B6A0E-BF9B-410B-B7EE-96668475DBED}"/>
                </a:ext>
              </a:extLst>
            </p:cNvPr>
            <p:cNvCxnSpPr>
              <a:cxnSpLocks/>
            </p:cNvCxnSpPr>
            <p:nvPr/>
          </p:nvCxnSpPr>
          <p:spPr>
            <a:xfrm>
              <a:off x="6078214" y="7037202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2A3B9DE-B749-4D20-A92C-04DC5C623863}"/>
                </a:ext>
              </a:extLst>
            </p:cNvPr>
            <p:cNvCxnSpPr>
              <a:cxnSpLocks/>
            </p:cNvCxnSpPr>
            <p:nvPr/>
          </p:nvCxnSpPr>
          <p:spPr>
            <a:xfrm>
              <a:off x="5446323" y="8052691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780C5BEB-B1F5-48C5-A306-875AAD888A6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59567" y="7037202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FD5D84C-0717-463D-B310-49A18B31456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5959" y="7057160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Oval 3">
            <a:extLst>
              <a:ext uri="{FF2B5EF4-FFF2-40B4-BE49-F238E27FC236}">
                <a16:creationId xmlns:a16="http://schemas.microsoft.com/office/drawing/2014/main" id="{04466616-AB5F-450C-AF81-9E9F164DE24C}"/>
              </a:ext>
            </a:extLst>
          </p:cNvPr>
          <p:cNvSpPr/>
          <p:nvPr/>
        </p:nvSpPr>
        <p:spPr>
          <a:xfrm>
            <a:off x="7716532" y="7126224"/>
            <a:ext cx="180000" cy="18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1C0F763A-F1A6-4978-91DC-366FEDE15E67}"/>
              </a:ext>
            </a:extLst>
          </p:cNvPr>
          <p:cNvSpPr/>
          <p:nvPr/>
        </p:nvSpPr>
        <p:spPr>
          <a:xfrm>
            <a:off x="5678890" y="7783670"/>
            <a:ext cx="180000" cy="18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BC66134D-DEA8-41A3-9DFE-02CDACD03BB7}"/>
              </a:ext>
            </a:extLst>
          </p:cNvPr>
          <p:cNvSpPr/>
          <p:nvPr/>
        </p:nvSpPr>
        <p:spPr>
          <a:xfrm>
            <a:off x="2891622" y="6913022"/>
            <a:ext cx="180000" cy="18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74FC4FEA-60DC-4352-92D9-3007BE06DBA7}"/>
              </a:ext>
            </a:extLst>
          </p:cNvPr>
          <p:cNvSpPr/>
          <p:nvPr/>
        </p:nvSpPr>
        <p:spPr>
          <a:xfrm>
            <a:off x="4424551" y="5958143"/>
            <a:ext cx="180000" cy="18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A5AF039A-E19E-4409-9F64-AC5F08FD3211}"/>
              </a:ext>
            </a:extLst>
          </p:cNvPr>
          <p:cNvSpPr/>
          <p:nvPr/>
        </p:nvSpPr>
        <p:spPr>
          <a:xfrm>
            <a:off x="8309592" y="5829597"/>
            <a:ext cx="180000" cy="18000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BA09789B-2A85-4BBA-88CC-2055F6AAF3AA}"/>
              </a:ext>
            </a:extLst>
          </p:cNvPr>
          <p:cNvSpPr/>
          <p:nvPr/>
        </p:nvSpPr>
        <p:spPr>
          <a:xfrm>
            <a:off x="7024078" y="652952"/>
            <a:ext cx="385874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3759266"/>
      </p:ext>
    </p:extLst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46: Shape properties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268D8378-1928-442B-97D8-7FADC3443EF1}"/>
              </a:ext>
            </a:extLst>
          </p:cNvPr>
          <p:cNvGrpSpPr/>
          <p:nvPr/>
        </p:nvGrpSpPr>
        <p:grpSpPr>
          <a:xfrm>
            <a:off x="6811520" y="4862001"/>
            <a:ext cx="1867785" cy="1240982"/>
            <a:chOff x="5149109" y="2306381"/>
            <a:chExt cx="756000" cy="523034"/>
          </a:xfrm>
        </p:grpSpPr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5D81B3F2-B866-4313-9556-D2E5815092AE}"/>
                </a:ext>
              </a:extLst>
            </p:cNvPr>
            <p:cNvCxnSpPr>
              <a:cxnSpLocks/>
            </p:cNvCxnSpPr>
            <p:nvPr/>
          </p:nvCxnSpPr>
          <p:spPr>
            <a:xfrm rot="10800000" flipH="1">
              <a:off x="5149109" y="2829414"/>
              <a:ext cx="756000" cy="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A0E0033B-9A36-4C6B-B661-2FF3E9AAAF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149109" y="2307262"/>
              <a:ext cx="0" cy="52215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ADB895B8-36FB-4262-9D25-EAE5178938B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01109" y="2055263"/>
              <a:ext cx="0" cy="5040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4195FC00-0D87-4510-97F4-3341C32C536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53825" y="2306381"/>
              <a:ext cx="251284" cy="52303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751C9906-2D3F-4913-9286-284981679394}"/>
              </a:ext>
            </a:extLst>
          </p:cNvPr>
          <p:cNvSpPr/>
          <p:nvPr/>
        </p:nvSpPr>
        <p:spPr>
          <a:xfrm>
            <a:off x="7250069" y="5166542"/>
            <a:ext cx="5453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C</a:t>
            </a:r>
            <a:endParaRPr lang="en-GB" sz="3600" b="1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81D6DE3-4D75-41D1-88BA-94CBB6633C62}"/>
              </a:ext>
            </a:extLst>
          </p:cNvPr>
          <p:cNvSpPr/>
          <p:nvPr/>
        </p:nvSpPr>
        <p:spPr>
          <a:xfrm>
            <a:off x="508193" y="1433060"/>
            <a:ext cx="1073231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One of the shapes…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3B53EDD-BD26-4440-A3BC-60F9ACA592D3}"/>
              </a:ext>
            </a:extLst>
          </p:cNvPr>
          <p:cNvGrpSpPr/>
          <p:nvPr/>
        </p:nvGrpSpPr>
        <p:grpSpPr>
          <a:xfrm>
            <a:off x="2409897" y="3296167"/>
            <a:ext cx="1542954" cy="1565834"/>
            <a:chOff x="2409897" y="3296167"/>
            <a:chExt cx="1542954" cy="1565834"/>
          </a:xfrm>
        </p:grpSpPr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EB986791-8D31-43E5-B05A-B15625768E21}"/>
                </a:ext>
              </a:extLst>
            </p:cNvPr>
            <p:cNvSpPr/>
            <p:nvPr/>
          </p:nvSpPr>
          <p:spPr>
            <a:xfrm>
              <a:off x="2891622" y="3761606"/>
              <a:ext cx="52610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A</a:t>
              </a:r>
              <a:endParaRPr lang="en-GB" sz="3600" b="1" dirty="0"/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75C4D8E-EB0D-41B9-A245-BB9CADEEB195}"/>
                </a:ext>
              </a:extLst>
            </p:cNvPr>
            <p:cNvCxnSpPr/>
            <p:nvPr/>
          </p:nvCxnSpPr>
          <p:spPr>
            <a:xfrm>
              <a:off x="2409897" y="3296168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D1BBEF49-A07F-47AF-B229-5FD4FCD05358}"/>
                </a:ext>
              </a:extLst>
            </p:cNvPr>
            <p:cNvCxnSpPr/>
            <p:nvPr/>
          </p:nvCxnSpPr>
          <p:spPr>
            <a:xfrm>
              <a:off x="2409897" y="4862001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E084EA8-ED32-40AE-AA8A-E58FB118246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3181374" y="4090525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0AC39327-194A-4755-959F-B56B1CB10359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638420" y="4067644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55785D8-2E6D-4E64-BE8B-34D5751409B3}"/>
              </a:ext>
            </a:extLst>
          </p:cNvPr>
          <p:cNvGrpSpPr/>
          <p:nvPr/>
        </p:nvGrpSpPr>
        <p:grpSpPr>
          <a:xfrm>
            <a:off x="5442706" y="3044435"/>
            <a:ext cx="2273826" cy="1122928"/>
            <a:chOff x="5442706" y="3044435"/>
            <a:chExt cx="2273826" cy="1122928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50DD0FFD-B033-441B-96CF-83A5C80DFDA4}"/>
                </a:ext>
              </a:extLst>
            </p:cNvPr>
            <p:cNvSpPr/>
            <p:nvPr/>
          </p:nvSpPr>
          <p:spPr>
            <a:xfrm>
              <a:off x="6372778" y="3283459"/>
              <a:ext cx="452368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B</a:t>
              </a:r>
              <a:endParaRPr lang="en-GB" sz="3600" b="1" dirty="0"/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85C5222-3A41-441E-AE67-B4254D0357B5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44435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DF134DCB-0D9F-4037-AA4A-96EEA0A54E56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4167363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EB8A81FC-BC45-4834-B23F-A75459C69EA9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65789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13E73A91-9ADE-4609-BDD1-EDF9F50848EF}"/>
                </a:ext>
              </a:extLst>
            </p:cNvPr>
            <p:cNvCxnSpPr>
              <a:cxnSpLocks/>
            </p:cNvCxnSpPr>
            <p:nvPr/>
          </p:nvCxnSpPr>
          <p:spPr>
            <a:xfrm>
              <a:off x="7716532" y="3059425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D0454D8-FE40-4321-BD62-C513F7228804}"/>
              </a:ext>
            </a:extLst>
          </p:cNvPr>
          <p:cNvGrpSpPr/>
          <p:nvPr/>
        </p:nvGrpSpPr>
        <p:grpSpPr>
          <a:xfrm>
            <a:off x="2704810" y="5869692"/>
            <a:ext cx="2121411" cy="1303866"/>
            <a:chOff x="2704810" y="5869692"/>
            <a:chExt cx="2121411" cy="130386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7B6E8A62-0510-4DB9-A8B3-7BA1EFCFE458}"/>
                </a:ext>
              </a:extLst>
            </p:cNvPr>
            <p:cNvSpPr/>
            <p:nvPr/>
          </p:nvSpPr>
          <p:spPr>
            <a:xfrm>
              <a:off x="3519636" y="6223997"/>
              <a:ext cx="508473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D</a:t>
              </a:r>
              <a:endParaRPr lang="en-GB" sz="3600" b="1" dirty="0"/>
            </a:p>
          </p:txBody>
        </p: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B202444-5692-4CCE-A4E9-E09B12EC2E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4864" y="587228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FBCC7B26-7280-46BD-A673-818198BD98F7}"/>
                </a:ext>
              </a:extLst>
            </p:cNvPr>
            <p:cNvCxnSpPr>
              <a:cxnSpLocks/>
            </p:cNvCxnSpPr>
            <p:nvPr/>
          </p:nvCxnSpPr>
          <p:spPr>
            <a:xfrm>
              <a:off x="2706290" y="717355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BFA1EAA7-B269-49DC-97DD-6D38364466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04810" y="586969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3A4B8B1-6C97-419D-AC33-392CBC3DB8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202882" y="588336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DA303D9B-998E-4548-9088-A4E3F46A0E8F}"/>
              </a:ext>
            </a:extLst>
          </p:cNvPr>
          <p:cNvGrpSpPr/>
          <p:nvPr/>
        </p:nvGrpSpPr>
        <p:grpSpPr>
          <a:xfrm>
            <a:off x="5446323" y="7037202"/>
            <a:ext cx="2708308" cy="1015489"/>
            <a:chOff x="5446323" y="7037202"/>
            <a:chExt cx="2708308" cy="1015489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A26E53C5-4A83-4D7E-85E3-20026FCAB7F3}"/>
                </a:ext>
              </a:extLst>
            </p:cNvPr>
            <p:cNvSpPr/>
            <p:nvPr/>
          </p:nvSpPr>
          <p:spPr>
            <a:xfrm>
              <a:off x="6598962" y="7221780"/>
              <a:ext cx="42511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E</a:t>
              </a:r>
              <a:endParaRPr lang="en-GB" sz="3600" b="1" dirty="0"/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F1B6A0E-BF9B-410B-B7EE-96668475DBED}"/>
                </a:ext>
              </a:extLst>
            </p:cNvPr>
            <p:cNvCxnSpPr>
              <a:cxnSpLocks/>
            </p:cNvCxnSpPr>
            <p:nvPr/>
          </p:nvCxnSpPr>
          <p:spPr>
            <a:xfrm>
              <a:off x="6078214" y="7037202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2A3B9DE-B749-4D20-A92C-04DC5C623863}"/>
                </a:ext>
              </a:extLst>
            </p:cNvPr>
            <p:cNvCxnSpPr>
              <a:cxnSpLocks/>
            </p:cNvCxnSpPr>
            <p:nvPr/>
          </p:nvCxnSpPr>
          <p:spPr>
            <a:xfrm>
              <a:off x="5446323" y="8052691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780C5BEB-B1F5-48C5-A306-875AAD888A6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59567" y="7037202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FD5D84C-0717-463D-B310-49A18B31456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5959" y="7057160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" name="Rectangle 39">
            <a:extLst>
              <a:ext uri="{FF2B5EF4-FFF2-40B4-BE49-F238E27FC236}">
                <a16:creationId xmlns:a16="http://schemas.microsoft.com/office/drawing/2014/main" id="{112355BC-1AC6-4CC1-B559-01B3ECEA76BF}"/>
              </a:ext>
            </a:extLst>
          </p:cNvPr>
          <p:cNvSpPr/>
          <p:nvPr/>
        </p:nvSpPr>
        <p:spPr>
          <a:xfrm>
            <a:off x="7024078" y="652952"/>
            <a:ext cx="385874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6472635"/>
      </p:ext>
    </p:extLst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229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46: Shape properties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268D8378-1928-442B-97D8-7FADC3443EF1}"/>
              </a:ext>
            </a:extLst>
          </p:cNvPr>
          <p:cNvGrpSpPr/>
          <p:nvPr/>
        </p:nvGrpSpPr>
        <p:grpSpPr>
          <a:xfrm>
            <a:off x="6811520" y="4862001"/>
            <a:ext cx="1867785" cy="1240982"/>
            <a:chOff x="5149109" y="2306381"/>
            <a:chExt cx="756000" cy="523034"/>
          </a:xfrm>
        </p:grpSpPr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5D81B3F2-B866-4313-9556-D2E5815092AE}"/>
                </a:ext>
              </a:extLst>
            </p:cNvPr>
            <p:cNvCxnSpPr>
              <a:cxnSpLocks/>
            </p:cNvCxnSpPr>
            <p:nvPr/>
          </p:nvCxnSpPr>
          <p:spPr>
            <a:xfrm rot="10800000" flipH="1">
              <a:off x="5149109" y="2829414"/>
              <a:ext cx="756000" cy="1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A0E0033B-9A36-4C6B-B661-2FF3E9AAAF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149109" y="2307262"/>
              <a:ext cx="0" cy="52215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ADB895B8-36FB-4262-9D25-EAE5178938B9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5401109" y="2055263"/>
              <a:ext cx="0" cy="5040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4195FC00-0D87-4510-97F4-3341C32C536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53825" y="2306381"/>
              <a:ext cx="251284" cy="523032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751C9906-2D3F-4913-9286-284981679394}"/>
              </a:ext>
            </a:extLst>
          </p:cNvPr>
          <p:cNvSpPr/>
          <p:nvPr/>
        </p:nvSpPr>
        <p:spPr>
          <a:xfrm>
            <a:off x="7250069" y="5166542"/>
            <a:ext cx="54534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C</a:t>
            </a:r>
            <a:endParaRPr lang="en-GB" sz="3600" b="1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81D6DE3-4D75-41D1-88BA-94CBB6633C62}"/>
              </a:ext>
            </a:extLst>
          </p:cNvPr>
          <p:cNvSpPr/>
          <p:nvPr/>
        </p:nvSpPr>
        <p:spPr>
          <a:xfrm>
            <a:off x="508193" y="1433060"/>
            <a:ext cx="1073231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One of the shapes has four lines of symmetry.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3B53EDD-BD26-4440-A3BC-60F9ACA592D3}"/>
              </a:ext>
            </a:extLst>
          </p:cNvPr>
          <p:cNvGrpSpPr/>
          <p:nvPr/>
        </p:nvGrpSpPr>
        <p:grpSpPr>
          <a:xfrm>
            <a:off x="2409897" y="3296167"/>
            <a:ext cx="1542954" cy="1565834"/>
            <a:chOff x="2409897" y="3296167"/>
            <a:chExt cx="1542954" cy="1565834"/>
          </a:xfrm>
        </p:grpSpPr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EB986791-8D31-43E5-B05A-B15625768E21}"/>
                </a:ext>
              </a:extLst>
            </p:cNvPr>
            <p:cNvSpPr/>
            <p:nvPr/>
          </p:nvSpPr>
          <p:spPr>
            <a:xfrm>
              <a:off x="2891622" y="3761606"/>
              <a:ext cx="52610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A</a:t>
              </a:r>
              <a:endParaRPr lang="en-GB" sz="3600" b="1" dirty="0"/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75C4D8E-EB0D-41B9-A245-BB9CADEEB195}"/>
                </a:ext>
              </a:extLst>
            </p:cNvPr>
            <p:cNvCxnSpPr/>
            <p:nvPr/>
          </p:nvCxnSpPr>
          <p:spPr>
            <a:xfrm>
              <a:off x="2409897" y="3296168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D1BBEF49-A07F-47AF-B229-5FD4FCD05358}"/>
                </a:ext>
              </a:extLst>
            </p:cNvPr>
            <p:cNvCxnSpPr/>
            <p:nvPr/>
          </p:nvCxnSpPr>
          <p:spPr>
            <a:xfrm>
              <a:off x="2409897" y="4862001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E084EA8-ED32-40AE-AA8A-E58FB118246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3181374" y="4090525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0AC39327-194A-4755-959F-B56B1CB10359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1638420" y="4067644"/>
              <a:ext cx="1542953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55785D8-2E6D-4E64-BE8B-34D5751409B3}"/>
              </a:ext>
            </a:extLst>
          </p:cNvPr>
          <p:cNvGrpSpPr/>
          <p:nvPr/>
        </p:nvGrpSpPr>
        <p:grpSpPr>
          <a:xfrm>
            <a:off x="5442706" y="3044435"/>
            <a:ext cx="2273826" cy="1122928"/>
            <a:chOff x="5442706" y="3044435"/>
            <a:chExt cx="2273826" cy="1122928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50DD0FFD-B033-441B-96CF-83A5C80DFDA4}"/>
                </a:ext>
              </a:extLst>
            </p:cNvPr>
            <p:cNvSpPr/>
            <p:nvPr/>
          </p:nvSpPr>
          <p:spPr>
            <a:xfrm>
              <a:off x="6372778" y="3283459"/>
              <a:ext cx="452368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B</a:t>
              </a:r>
              <a:endParaRPr lang="en-GB" sz="3600" b="1" dirty="0"/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85C5222-3A41-441E-AE67-B4254D0357B5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44435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DF134DCB-0D9F-4037-AA4A-96EEA0A54E56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4167363"/>
              <a:ext cx="2273826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EB8A81FC-BC45-4834-B23F-A75459C69EA9}"/>
                </a:ext>
              </a:extLst>
            </p:cNvPr>
            <p:cNvCxnSpPr>
              <a:cxnSpLocks/>
            </p:cNvCxnSpPr>
            <p:nvPr/>
          </p:nvCxnSpPr>
          <p:spPr>
            <a:xfrm>
              <a:off x="5442706" y="3065789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13E73A91-9ADE-4609-BDD1-EDF9F50848EF}"/>
                </a:ext>
              </a:extLst>
            </p:cNvPr>
            <p:cNvCxnSpPr>
              <a:cxnSpLocks/>
            </p:cNvCxnSpPr>
            <p:nvPr/>
          </p:nvCxnSpPr>
          <p:spPr>
            <a:xfrm>
              <a:off x="7716532" y="3059425"/>
              <a:ext cx="0" cy="10944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D0454D8-FE40-4321-BD62-C513F7228804}"/>
              </a:ext>
            </a:extLst>
          </p:cNvPr>
          <p:cNvGrpSpPr/>
          <p:nvPr/>
        </p:nvGrpSpPr>
        <p:grpSpPr>
          <a:xfrm>
            <a:off x="2704810" y="5869692"/>
            <a:ext cx="2121411" cy="1303866"/>
            <a:chOff x="2704810" y="5869692"/>
            <a:chExt cx="2121411" cy="1303866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7B6E8A62-0510-4DB9-A8B3-7BA1EFCFE458}"/>
                </a:ext>
              </a:extLst>
            </p:cNvPr>
            <p:cNvSpPr/>
            <p:nvPr/>
          </p:nvSpPr>
          <p:spPr>
            <a:xfrm>
              <a:off x="3519636" y="6223997"/>
              <a:ext cx="508473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D</a:t>
              </a:r>
              <a:endParaRPr lang="en-GB" sz="3600" b="1" dirty="0"/>
            </a:p>
          </p:txBody>
        </p: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B202444-5692-4CCE-A4E9-E09B12EC2E85}"/>
                </a:ext>
              </a:extLst>
            </p:cNvPr>
            <p:cNvCxnSpPr>
              <a:cxnSpLocks/>
            </p:cNvCxnSpPr>
            <p:nvPr/>
          </p:nvCxnSpPr>
          <p:spPr>
            <a:xfrm>
              <a:off x="3344864" y="587228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FBCC7B26-7280-46BD-A673-818198BD98F7}"/>
                </a:ext>
              </a:extLst>
            </p:cNvPr>
            <p:cNvCxnSpPr>
              <a:cxnSpLocks/>
            </p:cNvCxnSpPr>
            <p:nvPr/>
          </p:nvCxnSpPr>
          <p:spPr>
            <a:xfrm>
              <a:off x="2706290" y="7173558"/>
              <a:ext cx="1466612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BFA1EAA7-B269-49DC-97DD-6D38364466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04810" y="586969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3A4B8B1-6C97-419D-AC33-392CBC3DB8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202882" y="5883362"/>
              <a:ext cx="623339" cy="1290196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DA303D9B-998E-4548-9088-A4E3F46A0E8F}"/>
              </a:ext>
            </a:extLst>
          </p:cNvPr>
          <p:cNvGrpSpPr/>
          <p:nvPr/>
        </p:nvGrpSpPr>
        <p:grpSpPr>
          <a:xfrm>
            <a:off x="5446323" y="7037202"/>
            <a:ext cx="2708308" cy="1015489"/>
            <a:chOff x="5446323" y="7037202"/>
            <a:chExt cx="2708308" cy="1015489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A26E53C5-4A83-4D7E-85E3-20026FCAB7F3}"/>
                </a:ext>
              </a:extLst>
            </p:cNvPr>
            <p:cNvSpPr/>
            <p:nvPr/>
          </p:nvSpPr>
          <p:spPr>
            <a:xfrm>
              <a:off x="6598962" y="7221780"/>
              <a:ext cx="425116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GB" sz="3600" b="1" dirty="0">
                  <a:solidFill>
                    <a:prstClr val="black"/>
                  </a:solidFill>
                  <a:latin typeface="Century Gothic" panose="020B0502020202020204" pitchFamily="34" charset="0"/>
                </a:rPr>
                <a:t>E</a:t>
              </a:r>
              <a:endParaRPr lang="en-GB" sz="3600" b="1" dirty="0"/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F1B6A0E-BF9B-410B-B7EE-96668475DBED}"/>
                </a:ext>
              </a:extLst>
            </p:cNvPr>
            <p:cNvCxnSpPr>
              <a:cxnSpLocks/>
            </p:cNvCxnSpPr>
            <p:nvPr/>
          </p:nvCxnSpPr>
          <p:spPr>
            <a:xfrm>
              <a:off x="6078214" y="7037202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2A3B9DE-B749-4D20-A92C-04DC5C623863}"/>
                </a:ext>
              </a:extLst>
            </p:cNvPr>
            <p:cNvCxnSpPr>
              <a:cxnSpLocks/>
            </p:cNvCxnSpPr>
            <p:nvPr/>
          </p:nvCxnSpPr>
          <p:spPr>
            <a:xfrm>
              <a:off x="5446323" y="8052691"/>
              <a:ext cx="2076417" cy="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780C5BEB-B1F5-48C5-A306-875AAD888A6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59567" y="7037202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FD5D84C-0717-463D-B310-49A18B31456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25959" y="7057160"/>
              <a:ext cx="618647" cy="985668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35584344-5ABD-424C-9466-F456E1106320}"/>
              </a:ext>
            </a:extLst>
          </p:cNvPr>
          <p:cNvCxnSpPr>
            <a:cxnSpLocks/>
          </p:cNvCxnSpPr>
          <p:nvPr/>
        </p:nvCxnSpPr>
        <p:spPr>
          <a:xfrm>
            <a:off x="3177915" y="3029442"/>
            <a:ext cx="0" cy="2052223"/>
          </a:xfrm>
          <a:prstGeom prst="line">
            <a:avLst/>
          </a:prstGeom>
          <a:ln w="57150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56390FC9-8A27-4D5F-BBE6-53ED3F71EEEE}"/>
              </a:ext>
            </a:extLst>
          </p:cNvPr>
          <p:cNvCxnSpPr>
            <a:cxnSpLocks/>
          </p:cNvCxnSpPr>
          <p:nvPr/>
        </p:nvCxnSpPr>
        <p:spPr>
          <a:xfrm rot="5400000">
            <a:off x="3147934" y="3018503"/>
            <a:ext cx="0" cy="2142163"/>
          </a:xfrm>
          <a:prstGeom prst="line">
            <a:avLst/>
          </a:prstGeom>
          <a:ln w="57150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1BBCD808-D35B-49CC-BBF5-35B21134A7E4}"/>
              </a:ext>
            </a:extLst>
          </p:cNvPr>
          <p:cNvCxnSpPr>
            <a:cxnSpLocks/>
          </p:cNvCxnSpPr>
          <p:nvPr/>
        </p:nvCxnSpPr>
        <p:spPr>
          <a:xfrm>
            <a:off x="6571480" y="2698230"/>
            <a:ext cx="0" cy="1830372"/>
          </a:xfrm>
          <a:prstGeom prst="line">
            <a:avLst/>
          </a:prstGeom>
          <a:ln w="57150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A6CB8061-A896-4506-A0ED-DDEA8611E5A5}"/>
              </a:ext>
            </a:extLst>
          </p:cNvPr>
          <p:cNvCxnSpPr>
            <a:cxnSpLocks/>
          </p:cNvCxnSpPr>
          <p:nvPr/>
        </p:nvCxnSpPr>
        <p:spPr>
          <a:xfrm flipH="1">
            <a:off x="5141627" y="3612401"/>
            <a:ext cx="2870113" cy="0"/>
          </a:xfrm>
          <a:prstGeom prst="line">
            <a:avLst/>
          </a:prstGeom>
          <a:ln w="57150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179DC34A-AFB3-4E5A-B1CD-8A9CCFB7AD09}"/>
              </a:ext>
            </a:extLst>
          </p:cNvPr>
          <p:cNvCxnSpPr>
            <a:cxnSpLocks/>
          </p:cNvCxnSpPr>
          <p:nvPr/>
        </p:nvCxnSpPr>
        <p:spPr>
          <a:xfrm flipH="1" flipV="1">
            <a:off x="2229277" y="3123531"/>
            <a:ext cx="1939094" cy="1971804"/>
          </a:xfrm>
          <a:prstGeom prst="line">
            <a:avLst/>
          </a:prstGeom>
          <a:ln w="57150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A06FC5A5-0217-4D88-8DC9-DAFC6E97F4D5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2185128" y="3110852"/>
            <a:ext cx="1939094" cy="1971804"/>
          </a:xfrm>
          <a:prstGeom prst="line">
            <a:avLst/>
          </a:prstGeom>
          <a:ln w="57150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angle 9">
            <a:extLst>
              <a:ext uri="{FF2B5EF4-FFF2-40B4-BE49-F238E27FC236}">
                <a16:creationId xmlns:a16="http://schemas.microsoft.com/office/drawing/2014/main" id="{1B6B575F-1F22-4B16-91EC-E3C1B29F46EA}"/>
              </a:ext>
            </a:extLst>
          </p:cNvPr>
          <p:cNvSpPr/>
          <p:nvPr/>
        </p:nvSpPr>
        <p:spPr>
          <a:xfrm>
            <a:off x="7024078" y="652952"/>
            <a:ext cx="385874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Example answer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1753388"/>
      </p:ext>
    </p:extLst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5039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47: Building shapes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9A6A228F-35AA-45A6-A38E-55D0D396A3C4}"/>
              </a:ext>
            </a:extLst>
          </p:cNvPr>
          <p:cNvSpPr/>
          <p:nvPr/>
        </p:nvSpPr>
        <p:spPr>
          <a:xfrm>
            <a:off x="875272" y="2884558"/>
            <a:ext cx="3600000" cy="360000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" name="Right Triangle 34">
            <a:extLst>
              <a:ext uri="{FF2B5EF4-FFF2-40B4-BE49-F238E27FC236}">
                <a16:creationId xmlns:a16="http://schemas.microsoft.com/office/drawing/2014/main" id="{E4B71C69-61FF-4CB6-B99C-64593196CEEC}"/>
              </a:ext>
            </a:extLst>
          </p:cNvPr>
          <p:cNvSpPr/>
          <p:nvPr/>
        </p:nvSpPr>
        <p:spPr>
          <a:xfrm rot="10800000" flipV="1">
            <a:off x="8745046" y="3676379"/>
            <a:ext cx="2556000" cy="2556000"/>
          </a:xfrm>
          <a:prstGeom prst="rtTriangle">
            <a:avLst/>
          </a:prstGeom>
          <a:solidFill>
            <a:schemeClr val="bg1"/>
          </a:solidFill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" name="Right Triangle 37">
            <a:extLst>
              <a:ext uri="{FF2B5EF4-FFF2-40B4-BE49-F238E27FC236}">
                <a16:creationId xmlns:a16="http://schemas.microsoft.com/office/drawing/2014/main" id="{D7ED25CA-FEE1-4F10-80CB-EFBF74A5D772}"/>
              </a:ext>
            </a:extLst>
          </p:cNvPr>
          <p:cNvSpPr/>
          <p:nvPr/>
        </p:nvSpPr>
        <p:spPr>
          <a:xfrm rot="10800000" flipV="1">
            <a:off x="5355600" y="3676380"/>
            <a:ext cx="2556000" cy="2556000"/>
          </a:xfrm>
          <a:prstGeom prst="rtTriangle">
            <a:avLst/>
          </a:prstGeom>
          <a:solidFill>
            <a:schemeClr val="bg1"/>
          </a:solidFill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" name="Right Triangle 38">
            <a:extLst>
              <a:ext uri="{FF2B5EF4-FFF2-40B4-BE49-F238E27FC236}">
                <a16:creationId xmlns:a16="http://schemas.microsoft.com/office/drawing/2014/main" id="{3A3CF0E0-A0EF-4B83-BBDC-796655E18E69}"/>
              </a:ext>
            </a:extLst>
          </p:cNvPr>
          <p:cNvSpPr/>
          <p:nvPr/>
        </p:nvSpPr>
        <p:spPr>
          <a:xfrm flipV="1">
            <a:off x="8582653" y="3056998"/>
            <a:ext cx="2556000" cy="2556000"/>
          </a:xfrm>
          <a:prstGeom prst="rtTriangle">
            <a:avLst/>
          </a:prstGeom>
          <a:solidFill>
            <a:schemeClr val="bg1"/>
          </a:solidFill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" name="Right Triangle 39">
            <a:extLst>
              <a:ext uri="{FF2B5EF4-FFF2-40B4-BE49-F238E27FC236}">
                <a16:creationId xmlns:a16="http://schemas.microsoft.com/office/drawing/2014/main" id="{92B9A4C8-C5CE-402D-BBB0-A24860247DCE}"/>
              </a:ext>
            </a:extLst>
          </p:cNvPr>
          <p:cNvSpPr/>
          <p:nvPr/>
        </p:nvSpPr>
        <p:spPr>
          <a:xfrm flipV="1">
            <a:off x="5193206" y="3068005"/>
            <a:ext cx="2556000" cy="2556000"/>
          </a:xfrm>
          <a:prstGeom prst="rtTriangle">
            <a:avLst/>
          </a:prstGeom>
          <a:solidFill>
            <a:schemeClr val="bg1"/>
          </a:solidFill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42701527"/>
      </p:ext>
    </p:extLst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5039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47: Building shapes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2270880-BB3B-4DD4-BF0E-54ADA8B611BE}"/>
              </a:ext>
            </a:extLst>
          </p:cNvPr>
          <p:cNvSpPr/>
          <p:nvPr/>
        </p:nvSpPr>
        <p:spPr>
          <a:xfrm>
            <a:off x="508194" y="1542629"/>
            <a:ext cx="188384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Square: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5331A8B-AB0C-4DCC-A05F-22C1077D80BD}"/>
              </a:ext>
            </a:extLst>
          </p:cNvPr>
          <p:cNvGrpSpPr/>
          <p:nvPr/>
        </p:nvGrpSpPr>
        <p:grpSpPr>
          <a:xfrm>
            <a:off x="3302920" y="1577462"/>
            <a:ext cx="6155740" cy="6156001"/>
            <a:chOff x="3302920" y="1577462"/>
            <a:chExt cx="6155740" cy="6156001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9A6A228F-35AA-45A6-A38E-55D0D396A3C4}"/>
                </a:ext>
              </a:extLst>
            </p:cNvPr>
            <p:cNvSpPr/>
            <p:nvPr/>
          </p:nvSpPr>
          <p:spPr>
            <a:xfrm>
              <a:off x="4565930" y="2855463"/>
              <a:ext cx="3600000" cy="3600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" name="Right Triangle 39">
              <a:extLst>
                <a:ext uri="{FF2B5EF4-FFF2-40B4-BE49-F238E27FC236}">
                  <a16:creationId xmlns:a16="http://schemas.microsoft.com/office/drawing/2014/main" id="{92B9A4C8-C5CE-402D-BBB0-A24860247DCE}"/>
                </a:ext>
              </a:extLst>
            </p:cNvPr>
            <p:cNvSpPr/>
            <p:nvPr/>
          </p:nvSpPr>
          <p:spPr>
            <a:xfrm rot="2700000" flipV="1">
              <a:off x="5095295" y="1577462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Right Triangle 13">
              <a:extLst>
                <a:ext uri="{FF2B5EF4-FFF2-40B4-BE49-F238E27FC236}">
                  <a16:creationId xmlns:a16="http://schemas.microsoft.com/office/drawing/2014/main" id="{68AB9F38-70B8-49AE-ACAD-9497AC911737}"/>
                </a:ext>
              </a:extLst>
            </p:cNvPr>
            <p:cNvSpPr/>
            <p:nvPr/>
          </p:nvSpPr>
          <p:spPr>
            <a:xfrm rot="18900000">
              <a:off x="5095297" y="5177463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Right Triangle 14">
              <a:extLst>
                <a:ext uri="{FF2B5EF4-FFF2-40B4-BE49-F238E27FC236}">
                  <a16:creationId xmlns:a16="http://schemas.microsoft.com/office/drawing/2014/main" id="{12890A86-876F-46CB-83C3-95F7BFBB4E35}"/>
                </a:ext>
              </a:extLst>
            </p:cNvPr>
            <p:cNvSpPr/>
            <p:nvPr/>
          </p:nvSpPr>
          <p:spPr>
            <a:xfrm rot="8100000" flipV="1">
              <a:off x="6902660" y="3377463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Right Triangle 15">
              <a:extLst>
                <a:ext uri="{FF2B5EF4-FFF2-40B4-BE49-F238E27FC236}">
                  <a16:creationId xmlns:a16="http://schemas.microsoft.com/office/drawing/2014/main" id="{42557C31-763C-47BF-A32E-F4850945E413}"/>
                </a:ext>
              </a:extLst>
            </p:cNvPr>
            <p:cNvSpPr/>
            <p:nvPr/>
          </p:nvSpPr>
          <p:spPr>
            <a:xfrm rot="13500000" flipH="1" flipV="1">
              <a:off x="3302920" y="3377463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733907415"/>
      </p:ext>
    </p:extLst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5039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47: Building shapes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2270880-BB3B-4DD4-BF0E-54ADA8B611BE}"/>
              </a:ext>
            </a:extLst>
          </p:cNvPr>
          <p:cNvSpPr/>
          <p:nvPr/>
        </p:nvSpPr>
        <p:spPr>
          <a:xfrm>
            <a:off x="508194" y="1542629"/>
            <a:ext cx="260199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Rectangle: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031E3D7-3E12-42E5-9394-D6C841F5E79C}"/>
              </a:ext>
            </a:extLst>
          </p:cNvPr>
          <p:cNvGrpSpPr/>
          <p:nvPr/>
        </p:nvGrpSpPr>
        <p:grpSpPr>
          <a:xfrm>
            <a:off x="2508530" y="1691761"/>
            <a:ext cx="8507460" cy="6170730"/>
            <a:chOff x="2527580" y="1634611"/>
            <a:chExt cx="8507460" cy="6170730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9A6A228F-35AA-45A6-A38E-55D0D396A3C4}"/>
                </a:ext>
              </a:extLst>
            </p:cNvPr>
            <p:cNvSpPr/>
            <p:nvPr/>
          </p:nvSpPr>
          <p:spPr>
            <a:xfrm>
              <a:off x="2527580" y="2912613"/>
              <a:ext cx="3600000" cy="3600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" name="Right Triangle 39">
              <a:extLst>
                <a:ext uri="{FF2B5EF4-FFF2-40B4-BE49-F238E27FC236}">
                  <a16:creationId xmlns:a16="http://schemas.microsoft.com/office/drawing/2014/main" id="{92B9A4C8-C5CE-402D-BBB0-A24860247DCE}"/>
                </a:ext>
              </a:extLst>
            </p:cNvPr>
            <p:cNvSpPr/>
            <p:nvPr/>
          </p:nvSpPr>
          <p:spPr>
            <a:xfrm rot="2700000" flipV="1">
              <a:off x="6671675" y="5249341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Right Triangle 13">
              <a:extLst>
                <a:ext uri="{FF2B5EF4-FFF2-40B4-BE49-F238E27FC236}">
                  <a16:creationId xmlns:a16="http://schemas.microsoft.com/office/drawing/2014/main" id="{68AB9F38-70B8-49AE-ACAD-9497AC911737}"/>
                </a:ext>
              </a:extLst>
            </p:cNvPr>
            <p:cNvSpPr/>
            <p:nvPr/>
          </p:nvSpPr>
          <p:spPr>
            <a:xfrm rot="18900000">
              <a:off x="6671675" y="1634611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Right Triangle 14">
              <a:extLst>
                <a:ext uri="{FF2B5EF4-FFF2-40B4-BE49-F238E27FC236}">
                  <a16:creationId xmlns:a16="http://schemas.microsoft.com/office/drawing/2014/main" id="{12890A86-876F-46CB-83C3-95F7BFBB4E35}"/>
                </a:ext>
              </a:extLst>
            </p:cNvPr>
            <p:cNvSpPr/>
            <p:nvPr/>
          </p:nvSpPr>
          <p:spPr>
            <a:xfrm rot="8100000" flipV="1">
              <a:off x="4864310" y="3434613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Right Triangle 15">
              <a:extLst>
                <a:ext uri="{FF2B5EF4-FFF2-40B4-BE49-F238E27FC236}">
                  <a16:creationId xmlns:a16="http://schemas.microsoft.com/office/drawing/2014/main" id="{42557C31-763C-47BF-A32E-F4850945E413}"/>
                </a:ext>
              </a:extLst>
            </p:cNvPr>
            <p:cNvSpPr/>
            <p:nvPr/>
          </p:nvSpPr>
          <p:spPr>
            <a:xfrm rot="13500000" flipH="1" flipV="1">
              <a:off x="8479040" y="3434612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990776898"/>
      </p:ext>
    </p:extLst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5039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47: Building shapes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2270880-BB3B-4DD4-BF0E-54ADA8B611BE}"/>
              </a:ext>
            </a:extLst>
          </p:cNvPr>
          <p:cNvSpPr/>
          <p:nvPr/>
        </p:nvSpPr>
        <p:spPr>
          <a:xfrm>
            <a:off x="508194" y="1542629"/>
            <a:ext cx="259398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Trapezium: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46FCBAEC-A3CE-4763-BDD8-A0BF2270F8F7}"/>
              </a:ext>
            </a:extLst>
          </p:cNvPr>
          <p:cNvGrpSpPr/>
          <p:nvPr/>
        </p:nvGrpSpPr>
        <p:grpSpPr>
          <a:xfrm>
            <a:off x="1190497" y="2969763"/>
            <a:ext cx="9770728" cy="4892728"/>
            <a:chOff x="1190497" y="2969763"/>
            <a:chExt cx="9770728" cy="4892728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9A6A228F-35AA-45A6-A38E-55D0D396A3C4}"/>
                </a:ext>
              </a:extLst>
            </p:cNvPr>
            <p:cNvSpPr/>
            <p:nvPr/>
          </p:nvSpPr>
          <p:spPr>
            <a:xfrm>
              <a:off x="4261130" y="2969763"/>
              <a:ext cx="3600000" cy="3600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" name="Right Triangle 39">
              <a:extLst>
                <a:ext uri="{FF2B5EF4-FFF2-40B4-BE49-F238E27FC236}">
                  <a16:creationId xmlns:a16="http://schemas.microsoft.com/office/drawing/2014/main" id="{92B9A4C8-C5CE-402D-BBB0-A24860247DCE}"/>
                </a:ext>
              </a:extLst>
            </p:cNvPr>
            <p:cNvSpPr/>
            <p:nvPr/>
          </p:nvSpPr>
          <p:spPr>
            <a:xfrm rot="2700000" flipV="1">
              <a:off x="8405225" y="5306491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Right Triangle 13">
              <a:extLst>
                <a:ext uri="{FF2B5EF4-FFF2-40B4-BE49-F238E27FC236}">
                  <a16:creationId xmlns:a16="http://schemas.microsoft.com/office/drawing/2014/main" id="{68AB9F38-70B8-49AE-ACAD-9497AC911737}"/>
                </a:ext>
              </a:extLst>
            </p:cNvPr>
            <p:cNvSpPr/>
            <p:nvPr/>
          </p:nvSpPr>
          <p:spPr>
            <a:xfrm rot="2700000" flipV="1">
              <a:off x="1190497" y="5291763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Right Triangle 14">
              <a:extLst>
                <a:ext uri="{FF2B5EF4-FFF2-40B4-BE49-F238E27FC236}">
                  <a16:creationId xmlns:a16="http://schemas.microsoft.com/office/drawing/2014/main" id="{12890A86-876F-46CB-83C3-95F7BFBB4E35}"/>
                </a:ext>
              </a:extLst>
            </p:cNvPr>
            <p:cNvSpPr/>
            <p:nvPr/>
          </p:nvSpPr>
          <p:spPr>
            <a:xfrm rot="8100000" flipV="1">
              <a:off x="6597860" y="3491763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Right Triangle 15">
              <a:extLst>
                <a:ext uri="{FF2B5EF4-FFF2-40B4-BE49-F238E27FC236}">
                  <a16:creationId xmlns:a16="http://schemas.microsoft.com/office/drawing/2014/main" id="{42557C31-763C-47BF-A32E-F4850945E413}"/>
                </a:ext>
              </a:extLst>
            </p:cNvPr>
            <p:cNvSpPr/>
            <p:nvPr/>
          </p:nvSpPr>
          <p:spPr>
            <a:xfrm rot="13500000" flipH="1" flipV="1">
              <a:off x="2983131" y="3491763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44240143"/>
      </p:ext>
    </p:extLst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5039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47: Building shapes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2270880-BB3B-4DD4-BF0E-54ADA8B611BE}"/>
              </a:ext>
            </a:extLst>
          </p:cNvPr>
          <p:cNvSpPr/>
          <p:nvPr/>
        </p:nvSpPr>
        <p:spPr>
          <a:xfrm>
            <a:off x="508194" y="1542629"/>
            <a:ext cx="344196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Parallelogram: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AE9B430-AD43-4164-87BD-B848FE72C885}"/>
              </a:ext>
            </a:extLst>
          </p:cNvPr>
          <p:cNvGrpSpPr/>
          <p:nvPr/>
        </p:nvGrpSpPr>
        <p:grpSpPr>
          <a:xfrm>
            <a:off x="1190497" y="1691762"/>
            <a:ext cx="9770727" cy="6156001"/>
            <a:chOff x="1190497" y="1691762"/>
            <a:chExt cx="9770727" cy="6156001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9A6A228F-35AA-45A6-A38E-55D0D396A3C4}"/>
                </a:ext>
              </a:extLst>
            </p:cNvPr>
            <p:cNvSpPr/>
            <p:nvPr/>
          </p:nvSpPr>
          <p:spPr>
            <a:xfrm>
              <a:off x="4261130" y="2969763"/>
              <a:ext cx="3600000" cy="3600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" name="Right Triangle 39">
              <a:extLst>
                <a:ext uri="{FF2B5EF4-FFF2-40B4-BE49-F238E27FC236}">
                  <a16:creationId xmlns:a16="http://schemas.microsoft.com/office/drawing/2014/main" id="{92B9A4C8-C5CE-402D-BBB0-A24860247DCE}"/>
                </a:ext>
              </a:extLst>
            </p:cNvPr>
            <p:cNvSpPr/>
            <p:nvPr/>
          </p:nvSpPr>
          <p:spPr>
            <a:xfrm rot="18900000">
              <a:off x="8405224" y="1691762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Right Triangle 13">
              <a:extLst>
                <a:ext uri="{FF2B5EF4-FFF2-40B4-BE49-F238E27FC236}">
                  <a16:creationId xmlns:a16="http://schemas.microsoft.com/office/drawing/2014/main" id="{68AB9F38-70B8-49AE-ACAD-9497AC911737}"/>
                </a:ext>
              </a:extLst>
            </p:cNvPr>
            <p:cNvSpPr/>
            <p:nvPr/>
          </p:nvSpPr>
          <p:spPr>
            <a:xfrm rot="2700000" flipV="1">
              <a:off x="1190497" y="5291763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Right Triangle 14">
              <a:extLst>
                <a:ext uri="{FF2B5EF4-FFF2-40B4-BE49-F238E27FC236}">
                  <a16:creationId xmlns:a16="http://schemas.microsoft.com/office/drawing/2014/main" id="{12890A86-876F-46CB-83C3-95F7BFBB4E35}"/>
                </a:ext>
              </a:extLst>
            </p:cNvPr>
            <p:cNvSpPr/>
            <p:nvPr/>
          </p:nvSpPr>
          <p:spPr>
            <a:xfrm rot="8100000" flipV="1">
              <a:off x="6597860" y="3491763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Right Triangle 15">
              <a:extLst>
                <a:ext uri="{FF2B5EF4-FFF2-40B4-BE49-F238E27FC236}">
                  <a16:creationId xmlns:a16="http://schemas.microsoft.com/office/drawing/2014/main" id="{42557C31-763C-47BF-A32E-F4850945E413}"/>
                </a:ext>
              </a:extLst>
            </p:cNvPr>
            <p:cNvSpPr/>
            <p:nvPr/>
          </p:nvSpPr>
          <p:spPr>
            <a:xfrm rot="13500000" flipH="1" flipV="1">
              <a:off x="2983131" y="3491763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428070435"/>
      </p:ext>
    </p:extLst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5039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47: Building shapes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2270880-BB3B-4DD4-BF0E-54ADA8B611BE}"/>
              </a:ext>
            </a:extLst>
          </p:cNvPr>
          <p:cNvSpPr/>
          <p:nvPr/>
        </p:nvSpPr>
        <p:spPr>
          <a:xfrm>
            <a:off x="508194" y="1542629"/>
            <a:ext cx="246413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Pentagon: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F170B7A2-C4AB-4BE3-B85E-350C37606C7D}"/>
              </a:ext>
            </a:extLst>
          </p:cNvPr>
          <p:cNvGrpSpPr/>
          <p:nvPr/>
        </p:nvGrpSpPr>
        <p:grpSpPr>
          <a:xfrm>
            <a:off x="3285997" y="1472912"/>
            <a:ext cx="6670633" cy="7956001"/>
            <a:chOff x="1190497" y="1472912"/>
            <a:chExt cx="6670633" cy="7956001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9A6A228F-35AA-45A6-A38E-55D0D396A3C4}"/>
                </a:ext>
              </a:extLst>
            </p:cNvPr>
            <p:cNvSpPr/>
            <p:nvPr/>
          </p:nvSpPr>
          <p:spPr>
            <a:xfrm>
              <a:off x="4261130" y="4550913"/>
              <a:ext cx="3600000" cy="3600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" name="Right Triangle 39">
              <a:extLst>
                <a:ext uri="{FF2B5EF4-FFF2-40B4-BE49-F238E27FC236}">
                  <a16:creationId xmlns:a16="http://schemas.microsoft.com/office/drawing/2014/main" id="{92B9A4C8-C5CE-402D-BBB0-A24860247DCE}"/>
                </a:ext>
              </a:extLst>
            </p:cNvPr>
            <p:cNvSpPr/>
            <p:nvPr/>
          </p:nvSpPr>
          <p:spPr>
            <a:xfrm rot="2700000" flipV="1">
              <a:off x="4786176" y="3272913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Right Triangle 13">
              <a:extLst>
                <a:ext uri="{FF2B5EF4-FFF2-40B4-BE49-F238E27FC236}">
                  <a16:creationId xmlns:a16="http://schemas.microsoft.com/office/drawing/2014/main" id="{68AB9F38-70B8-49AE-ACAD-9497AC911737}"/>
                </a:ext>
              </a:extLst>
            </p:cNvPr>
            <p:cNvSpPr/>
            <p:nvPr/>
          </p:nvSpPr>
          <p:spPr>
            <a:xfrm rot="2700000" flipV="1">
              <a:off x="1190497" y="6872913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Right Triangle 14">
              <a:extLst>
                <a:ext uri="{FF2B5EF4-FFF2-40B4-BE49-F238E27FC236}">
                  <a16:creationId xmlns:a16="http://schemas.microsoft.com/office/drawing/2014/main" id="{12890A86-876F-46CB-83C3-95F7BFBB4E35}"/>
                </a:ext>
              </a:extLst>
            </p:cNvPr>
            <p:cNvSpPr/>
            <p:nvPr/>
          </p:nvSpPr>
          <p:spPr>
            <a:xfrm rot="8100000" flipV="1">
              <a:off x="2991769" y="1472912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Right Triangle 15">
              <a:extLst>
                <a:ext uri="{FF2B5EF4-FFF2-40B4-BE49-F238E27FC236}">
                  <a16:creationId xmlns:a16="http://schemas.microsoft.com/office/drawing/2014/main" id="{42557C31-763C-47BF-A32E-F4850945E413}"/>
                </a:ext>
              </a:extLst>
            </p:cNvPr>
            <p:cNvSpPr/>
            <p:nvPr/>
          </p:nvSpPr>
          <p:spPr>
            <a:xfrm rot="13500000" flipH="1" flipV="1">
              <a:off x="2983131" y="5072913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4089346783"/>
      </p:ext>
    </p:extLst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5039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47: Building shapes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2270880-BB3B-4DD4-BF0E-54ADA8B611BE}"/>
              </a:ext>
            </a:extLst>
          </p:cNvPr>
          <p:cNvSpPr/>
          <p:nvPr/>
        </p:nvSpPr>
        <p:spPr>
          <a:xfrm>
            <a:off x="508194" y="1542629"/>
            <a:ext cx="236314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Hexagon: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C2F9EB55-4434-4BF6-9E6A-5D33CD07E94B}"/>
              </a:ext>
            </a:extLst>
          </p:cNvPr>
          <p:cNvGrpSpPr/>
          <p:nvPr/>
        </p:nvGrpSpPr>
        <p:grpSpPr>
          <a:xfrm>
            <a:off x="1878231" y="1691762"/>
            <a:ext cx="7978093" cy="6156001"/>
            <a:chOff x="1878231" y="1691762"/>
            <a:chExt cx="7978093" cy="6156001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9A6A228F-35AA-45A6-A38E-55D0D396A3C4}"/>
                </a:ext>
              </a:extLst>
            </p:cNvPr>
            <p:cNvSpPr/>
            <p:nvPr/>
          </p:nvSpPr>
          <p:spPr>
            <a:xfrm>
              <a:off x="3156230" y="2969763"/>
              <a:ext cx="3600000" cy="3600000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" name="Right Triangle 39">
              <a:extLst>
                <a:ext uri="{FF2B5EF4-FFF2-40B4-BE49-F238E27FC236}">
                  <a16:creationId xmlns:a16="http://schemas.microsoft.com/office/drawing/2014/main" id="{92B9A4C8-C5CE-402D-BBB0-A24860247DCE}"/>
                </a:ext>
              </a:extLst>
            </p:cNvPr>
            <p:cNvSpPr/>
            <p:nvPr/>
          </p:nvSpPr>
          <p:spPr>
            <a:xfrm rot="18900000">
              <a:off x="7300324" y="1691762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Right Triangle 13">
              <a:extLst>
                <a:ext uri="{FF2B5EF4-FFF2-40B4-BE49-F238E27FC236}">
                  <a16:creationId xmlns:a16="http://schemas.microsoft.com/office/drawing/2014/main" id="{68AB9F38-70B8-49AE-ACAD-9497AC911737}"/>
                </a:ext>
              </a:extLst>
            </p:cNvPr>
            <p:cNvSpPr/>
            <p:nvPr/>
          </p:nvSpPr>
          <p:spPr>
            <a:xfrm rot="2700000" flipV="1">
              <a:off x="7300323" y="5291763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Right Triangle 14">
              <a:extLst>
                <a:ext uri="{FF2B5EF4-FFF2-40B4-BE49-F238E27FC236}">
                  <a16:creationId xmlns:a16="http://schemas.microsoft.com/office/drawing/2014/main" id="{12890A86-876F-46CB-83C3-95F7BFBB4E35}"/>
                </a:ext>
              </a:extLst>
            </p:cNvPr>
            <p:cNvSpPr/>
            <p:nvPr/>
          </p:nvSpPr>
          <p:spPr>
            <a:xfrm rot="8100000" flipV="1">
              <a:off x="5492960" y="3491763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Right Triangle 15">
              <a:extLst>
                <a:ext uri="{FF2B5EF4-FFF2-40B4-BE49-F238E27FC236}">
                  <a16:creationId xmlns:a16="http://schemas.microsoft.com/office/drawing/2014/main" id="{42557C31-763C-47BF-A32E-F4850945E413}"/>
                </a:ext>
              </a:extLst>
            </p:cNvPr>
            <p:cNvSpPr/>
            <p:nvPr/>
          </p:nvSpPr>
          <p:spPr>
            <a:xfrm rot="13500000" flipH="1" flipV="1">
              <a:off x="1878231" y="3491763"/>
              <a:ext cx="2556000" cy="2556000"/>
            </a:xfrm>
            <a:prstGeom prst="rtTriangle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305087000"/>
      </p:ext>
    </p:extLst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38160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48: Lines of symmetry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C420CB93-54B8-430E-9E0F-9743F0677907}"/>
              </a:ext>
            </a:extLst>
          </p:cNvPr>
          <p:cNvSpPr/>
          <p:nvPr/>
        </p:nvSpPr>
        <p:spPr>
          <a:xfrm rot="5400000">
            <a:off x="-11513" y="2785803"/>
            <a:ext cx="2979945" cy="1502077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55" name="Parallelogram 54">
            <a:extLst>
              <a:ext uri="{FF2B5EF4-FFF2-40B4-BE49-F238E27FC236}">
                <a16:creationId xmlns:a16="http://schemas.microsoft.com/office/drawing/2014/main" id="{0ABBF009-FC35-4D75-BFD0-A1561090158D}"/>
              </a:ext>
            </a:extLst>
          </p:cNvPr>
          <p:cNvSpPr/>
          <p:nvPr/>
        </p:nvSpPr>
        <p:spPr>
          <a:xfrm>
            <a:off x="8380451" y="2589750"/>
            <a:ext cx="3265385" cy="1214652"/>
          </a:xfrm>
          <a:prstGeom prst="parallelogram">
            <a:avLst>
              <a:gd name="adj" fmla="val 60360"/>
            </a:avLst>
          </a:prstGeom>
          <a:noFill/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Right Triangle 56">
            <a:extLst>
              <a:ext uri="{FF2B5EF4-FFF2-40B4-BE49-F238E27FC236}">
                <a16:creationId xmlns:a16="http://schemas.microsoft.com/office/drawing/2014/main" id="{9550B39E-666A-47A5-A845-7F1D440F4504}"/>
              </a:ext>
            </a:extLst>
          </p:cNvPr>
          <p:cNvSpPr/>
          <p:nvPr/>
        </p:nvSpPr>
        <p:spPr>
          <a:xfrm rot="16200000">
            <a:off x="2406831" y="5723729"/>
            <a:ext cx="2008223" cy="2024538"/>
          </a:xfrm>
          <a:prstGeom prst="rtTriangle">
            <a:avLst/>
          </a:prstGeom>
          <a:noFill/>
          <a:ln w="7620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Hexagon 57">
            <a:extLst>
              <a:ext uri="{FF2B5EF4-FFF2-40B4-BE49-F238E27FC236}">
                <a16:creationId xmlns:a16="http://schemas.microsoft.com/office/drawing/2014/main" id="{E6F9BA33-9C75-4A7A-B1C8-01E110B3F633}"/>
              </a:ext>
            </a:extLst>
          </p:cNvPr>
          <p:cNvSpPr/>
          <p:nvPr/>
        </p:nvSpPr>
        <p:spPr>
          <a:xfrm>
            <a:off x="4723607" y="2316411"/>
            <a:ext cx="2204135" cy="2060049"/>
          </a:xfrm>
          <a:prstGeom prst="hexagon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" name="Cross 58">
            <a:extLst>
              <a:ext uri="{FF2B5EF4-FFF2-40B4-BE49-F238E27FC236}">
                <a16:creationId xmlns:a16="http://schemas.microsoft.com/office/drawing/2014/main" id="{66BBAE81-B5E6-4CB0-A952-EC2BAA30D396}"/>
              </a:ext>
            </a:extLst>
          </p:cNvPr>
          <p:cNvSpPr/>
          <p:nvPr/>
        </p:nvSpPr>
        <p:spPr>
          <a:xfrm>
            <a:off x="6658560" y="5627482"/>
            <a:ext cx="2220462" cy="2202568"/>
          </a:xfrm>
          <a:prstGeom prst="plus">
            <a:avLst>
              <a:gd name="adj" fmla="val 33247"/>
            </a:avLst>
          </a:prstGeom>
          <a:noFill/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89F8FDB5-B5C4-47A0-A226-EAA1A636489D}"/>
              </a:ext>
            </a:extLst>
          </p:cNvPr>
          <p:cNvSpPr/>
          <p:nvPr/>
        </p:nvSpPr>
        <p:spPr>
          <a:xfrm>
            <a:off x="538174" y="1432655"/>
            <a:ext cx="231988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Rectangle:</a:t>
            </a:r>
            <a:endParaRPr lang="en-GB" sz="2800" b="1" dirty="0"/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F9766CAD-4D82-4AE8-A110-D1D0F028B692}"/>
              </a:ext>
            </a:extLst>
          </p:cNvPr>
          <p:cNvSpPr/>
          <p:nvPr/>
        </p:nvSpPr>
        <p:spPr>
          <a:xfrm>
            <a:off x="4936056" y="1702832"/>
            <a:ext cx="199168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Hexagon:</a:t>
            </a:r>
            <a:endParaRPr lang="en-GB" sz="2800" b="1" dirty="0"/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1B70A39B-CCE2-4816-B397-7BEE145B8B7C}"/>
              </a:ext>
            </a:extLst>
          </p:cNvPr>
          <p:cNvSpPr/>
          <p:nvPr/>
        </p:nvSpPr>
        <p:spPr>
          <a:xfrm>
            <a:off x="8953649" y="1985499"/>
            <a:ext cx="291432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Parallelogram:</a:t>
            </a:r>
            <a:endParaRPr lang="en-GB" sz="2800" b="1" dirty="0"/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4D1CAF4A-D67D-4D64-AA90-EA6C3C89F488}"/>
              </a:ext>
            </a:extLst>
          </p:cNvPr>
          <p:cNvSpPr/>
          <p:nvPr/>
        </p:nvSpPr>
        <p:spPr>
          <a:xfrm>
            <a:off x="2656715" y="5273526"/>
            <a:ext cx="176649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Triangle:</a:t>
            </a:r>
            <a:endParaRPr lang="en-GB" sz="2800" b="1" dirty="0"/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B7528EA-0E00-4B90-8344-5BBFA278C1D3}"/>
              </a:ext>
            </a:extLst>
          </p:cNvPr>
          <p:cNvSpPr/>
          <p:nvPr/>
        </p:nvSpPr>
        <p:spPr>
          <a:xfrm>
            <a:off x="7172486" y="5014913"/>
            <a:ext cx="137285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Cross:</a:t>
            </a:r>
            <a:endParaRPr lang="en-GB" sz="2800" b="1" dirty="0"/>
          </a:p>
        </p:txBody>
      </p:sp>
    </p:spTree>
    <p:extLst>
      <p:ext uri="{BB962C8B-B14F-4D97-AF65-F5344CB8AC3E}">
        <p14:creationId xmlns:p14="http://schemas.microsoft.com/office/powerpoint/2010/main" val="3064319881"/>
      </p:ext>
    </p:extLst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38160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48: Lines of symmetry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C420CB93-54B8-430E-9E0F-9743F0677907}"/>
              </a:ext>
            </a:extLst>
          </p:cNvPr>
          <p:cNvSpPr/>
          <p:nvPr/>
        </p:nvSpPr>
        <p:spPr>
          <a:xfrm rot="5400000">
            <a:off x="-11513" y="2785803"/>
            <a:ext cx="2979945" cy="1502077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55" name="Parallelogram 54">
            <a:extLst>
              <a:ext uri="{FF2B5EF4-FFF2-40B4-BE49-F238E27FC236}">
                <a16:creationId xmlns:a16="http://schemas.microsoft.com/office/drawing/2014/main" id="{0ABBF009-FC35-4D75-BFD0-A1561090158D}"/>
              </a:ext>
            </a:extLst>
          </p:cNvPr>
          <p:cNvSpPr/>
          <p:nvPr/>
        </p:nvSpPr>
        <p:spPr>
          <a:xfrm>
            <a:off x="8380451" y="2589750"/>
            <a:ext cx="3265385" cy="1214652"/>
          </a:xfrm>
          <a:prstGeom prst="parallelogram">
            <a:avLst>
              <a:gd name="adj" fmla="val 60360"/>
            </a:avLst>
          </a:prstGeom>
          <a:noFill/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Right Triangle 56">
            <a:extLst>
              <a:ext uri="{FF2B5EF4-FFF2-40B4-BE49-F238E27FC236}">
                <a16:creationId xmlns:a16="http://schemas.microsoft.com/office/drawing/2014/main" id="{9550B39E-666A-47A5-A845-7F1D440F4504}"/>
              </a:ext>
            </a:extLst>
          </p:cNvPr>
          <p:cNvSpPr/>
          <p:nvPr/>
        </p:nvSpPr>
        <p:spPr>
          <a:xfrm rot="16200000">
            <a:off x="2406831" y="5723729"/>
            <a:ext cx="2008223" cy="2024538"/>
          </a:xfrm>
          <a:prstGeom prst="rtTriangle">
            <a:avLst/>
          </a:prstGeom>
          <a:noFill/>
          <a:ln w="7620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Hexagon 57">
            <a:extLst>
              <a:ext uri="{FF2B5EF4-FFF2-40B4-BE49-F238E27FC236}">
                <a16:creationId xmlns:a16="http://schemas.microsoft.com/office/drawing/2014/main" id="{E6F9BA33-9C75-4A7A-B1C8-01E110B3F633}"/>
              </a:ext>
            </a:extLst>
          </p:cNvPr>
          <p:cNvSpPr/>
          <p:nvPr/>
        </p:nvSpPr>
        <p:spPr>
          <a:xfrm>
            <a:off x="4723607" y="2316411"/>
            <a:ext cx="2204135" cy="2060049"/>
          </a:xfrm>
          <a:prstGeom prst="hexagon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" name="Cross 58">
            <a:extLst>
              <a:ext uri="{FF2B5EF4-FFF2-40B4-BE49-F238E27FC236}">
                <a16:creationId xmlns:a16="http://schemas.microsoft.com/office/drawing/2014/main" id="{66BBAE81-B5E6-4CB0-A952-EC2BAA30D396}"/>
              </a:ext>
            </a:extLst>
          </p:cNvPr>
          <p:cNvSpPr/>
          <p:nvPr/>
        </p:nvSpPr>
        <p:spPr>
          <a:xfrm>
            <a:off x="6658560" y="5627482"/>
            <a:ext cx="2220462" cy="2202568"/>
          </a:xfrm>
          <a:prstGeom prst="plus">
            <a:avLst>
              <a:gd name="adj" fmla="val 33247"/>
            </a:avLst>
          </a:prstGeom>
          <a:noFill/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89F8FDB5-B5C4-47A0-A226-EAA1A636489D}"/>
              </a:ext>
            </a:extLst>
          </p:cNvPr>
          <p:cNvSpPr/>
          <p:nvPr/>
        </p:nvSpPr>
        <p:spPr>
          <a:xfrm>
            <a:off x="538173" y="1432655"/>
            <a:ext cx="2489839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Rectangle: </a:t>
            </a:r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F9766CAD-4D82-4AE8-A110-D1D0F028B692}"/>
              </a:ext>
            </a:extLst>
          </p:cNvPr>
          <p:cNvSpPr/>
          <p:nvPr/>
        </p:nvSpPr>
        <p:spPr>
          <a:xfrm>
            <a:off x="4936056" y="1702832"/>
            <a:ext cx="199168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Hexagon:</a:t>
            </a:r>
            <a:endParaRPr lang="en-GB" sz="2800" b="1" dirty="0"/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1B70A39B-CCE2-4816-B397-7BEE145B8B7C}"/>
              </a:ext>
            </a:extLst>
          </p:cNvPr>
          <p:cNvSpPr/>
          <p:nvPr/>
        </p:nvSpPr>
        <p:spPr>
          <a:xfrm>
            <a:off x="8953649" y="1985499"/>
            <a:ext cx="291432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Parallelogram:</a:t>
            </a:r>
            <a:endParaRPr lang="en-GB" sz="2800" b="1" dirty="0"/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4D1CAF4A-D67D-4D64-AA90-EA6C3C89F488}"/>
              </a:ext>
            </a:extLst>
          </p:cNvPr>
          <p:cNvSpPr/>
          <p:nvPr/>
        </p:nvSpPr>
        <p:spPr>
          <a:xfrm>
            <a:off x="2656715" y="5273526"/>
            <a:ext cx="206689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Triangle: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B7528EA-0E00-4B90-8344-5BBFA278C1D3}"/>
              </a:ext>
            </a:extLst>
          </p:cNvPr>
          <p:cNvSpPr/>
          <p:nvPr/>
        </p:nvSpPr>
        <p:spPr>
          <a:xfrm>
            <a:off x="7172486" y="5014913"/>
            <a:ext cx="137285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Cross:</a:t>
            </a:r>
            <a:endParaRPr lang="en-GB" sz="2800" b="1" dirty="0"/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B259285F-2472-40E2-9887-03B931E5B1BA}"/>
              </a:ext>
            </a:extLst>
          </p:cNvPr>
          <p:cNvCxnSpPr>
            <a:cxnSpLocks/>
          </p:cNvCxnSpPr>
          <p:nvPr/>
        </p:nvCxnSpPr>
        <p:spPr>
          <a:xfrm>
            <a:off x="1469036" y="2046868"/>
            <a:ext cx="0" cy="2988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D29EDBA0-E808-445A-A1E9-371AF8DAC98B}"/>
              </a:ext>
            </a:extLst>
          </p:cNvPr>
          <p:cNvCxnSpPr>
            <a:cxnSpLocks/>
          </p:cNvCxnSpPr>
          <p:nvPr/>
        </p:nvCxnSpPr>
        <p:spPr>
          <a:xfrm rot="5400000">
            <a:off x="1490386" y="2772377"/>
            <a:ext cx="0" cy="1512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77197565"/>
      </p:ext>
    </p:extLst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38160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48: Lines of symmetry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C420CB93-54B8-430E-9E0F-9743F0677907}"/>
              </a:ext>
            </a:extLst>
          </p:cNvPr>
          <p:cNvSpPr/>
          <p:nvPr/>
        </p:nvSpPr>
        <p:spPr>
          <a:xfrm rot="5400000">
            <a:off x="-11513" y="2785803"/>
            <a:ext cx="2979945" cy="1502077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55" name="Parallelogram 54">
            <a:extLst>
              <a:ext uri="{FF2B5EF4-FFF2-40B4-BE49-F238E27FC236}">
                <a16:creationId xmlns:a16="http://schemas.microsoft.com/office/drawing/2014/main" id="{0ABBF009-FC35-4D75-BFD0-A1561090158D}"/>
              </a:ext>
            </a:extLst>
          </p:cNvPr>
          <p:cNvSpPr/>
          <p:nvPr/>
        </p:nvSpPr>
        <p:spPr>
          <a:xfrm>
            <a:off x="8380451" y="2589750"/>
            <a:ext cx="3265385" cy="1214652"/>
          </a:xfrm>
          <a:prstGeom prst="parallelogram">
            <a:avLst>
              <a:gd name="adj" fmla="val 60360"/>
            </a:avLst>
          </a:prstGeom>
          <a:noFill/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Right Triangle 56">
            <a:extLst>
              <a:ext uri="{FF2B5EF4-FFF2-40B4-BE49-F238E27FC236}">
                <a16:creationId xmlns:a16="http://schemas.microsoft.com/office/drawing/2014/main" id="{9550B39E-666A-47A5-A845-7F1D440F4504}"/>
              </a:ext>
            </a:extLst>
          </p:cNvPr>
          <p:cNvSpPr/>
          <p:nvPr/>
        </p:nvSpPr>
        <p:spPr>
          <a:xfrm rot="16200000">
            <a:off x="2406831" y="5723729"/>
            <a:ext cx="2008223" cy="2024538"/>
          </a:xfrm>
          <a:prstGeom prst="rtTriangle">
            <a:avLst/>
          </a:prstGeom>
          <a:noFill/>
          <a:ln w="7620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Hexagon 57">
            <a:extLst>
              <a:ext uri="{FF2B5EF4-FFF2-40B4-BE49-F238E27FC236}">
                <a16:creationId xmlns:a16="http://schemas.microsoft.com/office/drawing/2014/main" id="{E6F9BA33-9C75-4A7A-B1C8-01E110B3F633}"/>
              </a:ext>
            </a:extLst>
          </p:cNvPr>
          <p:cNvSpPr/>
          <p:nvPr/>
        </p:nvSpPr>
        <p:spPr>
          <a:xfrm>
            <a:off x="4723607" y="2316411"/>
            <a:ext cx="2204135" cy="2060049"/>
          </a:xfrm>
          <a:prstGeom prst="hexagon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" name="Cross 58">
            <a:extLst>
              <a:ext uri="{FF2B5EF4-FFF2-40B4-BE49-F238E27FC236}">
                <a16:creationId xmlns:a16="http://schemas.microsoft.com/office/drawing/2014/main" id="{66BBAE81-B5E6-4CB0-A952-EC2BAA30D396}"/>
              </a:ext>
            </a:extLst>
          </p:cNvPr>
          <p:cNvSpPr/>
          <p:nvPr/>
        </p:nvSpPr>
        <p:spPr>
          <a:xfrm>
            <a:off x="6658560" y="5627482"/>
            <a:ext cx="2220462" cy="2202568"/>
          </a:xfrm>
          <a:prstGeom prst="plus">
            <a:avLst>
              <a:gd name="adj" fmla="val 33247"/>
            </a:avLst>
          </a:prstGeom>
          <a:noFill/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89F8FDB5-B5C4-47A0-A226-EAA1A636489D}"/>
              </a:ext>
            </a:extLst>
          </p:cNvPr>
          <p:cNvSpPr/>
          <p:nvPr/>
        </p:nvSpPr>
        <p:spPr>
          <a:xfrm>
            <a:off x="538173" y="1432655"/>
            <a:ext cx="2489839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Rectangle: </a:t>
            </a:r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F9766CAD-4D82-4AE8-A110-D1D0F028B692}"/>
              </a:ext>
            </a:extLst>
          </p:cNvPr>
          <p:cNvSpPr/>
          <p:nvPr/>
        </p:nvSpPr>
        <p:spPr>
          <a:xfrm>
            <a:off x="4936056" y="1702832"/>
            <a:ext cx="199168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Hexagon:</a:t>
            </a:r>
            <a:endParaRPr lang="en-GB" sz="2800" b="1" dirty="0"/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1B70A39B-CCE2-4816-B397-7BEE145B8B7C}"/>
              </a:ext>
            </a:extLst>
          </p:cNvPr>
          <p:cNvSpPr/>
          <p:nvPr/>
        </p:nvSpPr>
        <p:spPr>
          <a:xfrm>
            <a:off x="8953649" y="1985499"/>
            <a:ext cx="291432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Parallelogram:</a:t>
            </a:r>
            <a:endParaRPr lang="en-GB" sz="2800" b="1" dirty="0"/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4D1CAF4A-D67D-4D64-AA90-EA6C3C89F488}"/>
              </a:ext>
            </a:extLst>
          </p:cNvPr>
          <p:cNvSpPr/>
          <p:nvPr/>
        </p:nvSpPr>
        <p:spPr>
          <a:xfrm>
            <a:off x="2656715" y="5273526"/>
            <a:ext cx="206689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Triangle: </a:t>
            </a:r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B7528EA-0E00-4B90-8344-5BBFA278C1D3}"/>
              </a:ext>
            </a:extLst>
          </p:cNvPr>
          <p:cNvSpPr/>
          <p:nvPr/>
        </p:nvSpPr>
        <p:spPr>
          <a:xfrm>
            <a:off x="7172486" y="5014913"/>
            <a:ext cx="137285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Cross:</a:t>
            </a:r>
            <a:endParaRPr lang="en-GB" sz="2800" b="1" dirty="0"/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B259285F-2472-40E2-9887-03B931E5B1BA}"/>
              </a:ext>
            </a:extLst>
          </p:cNvPr>
          <p:cNvCxnSpPr>
            <a:cxnSpLocks/>
          </p:cNvCxnSpPr>
          <p:nvPr/>
        </p:nvCxnSpPr>
        <p:spPr>
          <a:xfrm>
            <a:off x="1469036" y="2046868"/>
            <a:ext cx="0" cy="2988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D29EDBA0-E808-445A-A1E9-371AF8DAC98B}"/>
              </a:ext>
            </a:extLst>
          </p:cNvPr>
          <p:cNvCxnSpPr>
            <a:cxnSpLocks/>
          </p:cNvCxnSpPr>
          <p:nvPr/>
        </p:nvCxnSpPr>
        <p:spPr>
          <a:xfrm rot="5400000">
            <a:off x="1490386" y="2772377"/>
            <a:ext cx="0" cy="1512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3A9316DA-45C1-41DC-B59E-C8AB1A40B553}"/>
              </a:ext>
            </a:extLst>
          </p:cNvPr>
          <p:cNvCxnSpPr>
            <a:cxnSpLocks/>
          </p:cNvCxnSpPr>
          <p:nvPr/>
        </p:nvCxnSpPr>
        <p:spPr>
          <a:xfrm rot="-2700000">
            <a:off x="3914095" y="6517883"/>
            <a:ext cx="0" cy="1440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22508366"/>
      </p:ext>
    </p:extLst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38160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48: Lines of symmetry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C420CB93-54B8-430E-9E0F-9743F0677907}"/>
              </a:ext>
            </a:extLst>
          </p:cNvPr>
          <p:cNvSpPr/>
          <p:nvPr/>
        </p:nvSpPr>
        <p:spPr>
          <a:xfrm rot="5400000">
            <a:off x="-11513" y="2785803"/>
            <a:ext cx="2979945" cy="1502077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55" name="Parallelogram 54">
            <a:extLst>
              <a:ext uri="{FF2B5EF4-FFF2-40B4-BE49-F238E27FC236}">
                <a16:creationId xmlns:a16="http://schemas.microsoft.com/office/drawing/2014/main" id="{0ABBF009-FC35-4D75-BFD0-A1561090158D}"/>
              </a:ext>
            </a:extLst>
          </p:cNvPr>
          <p:cNvSpPr/>
          <p:nvPr/>
        </p:nvSpPr>
        <p:spPr>
          <a:xfrm>
            <a:off x="8380451" y="2589750"/>
            <a:ext cx="3265385" cy="1214652"/>
          </a:xfrm>
          <a:prstGeom prst="parallelogram">
            <a:avLst>
              <a:gd name="adj" fmla="val 60360"/>
            </a:avLst>
          </a:prstGeom>
          <a:noFill/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Right Triangle 56">
            <a:extLst>
              <a:ext uri="{FF2B5EF4-FFF2-40B4-BE49-F238E27FC236}">
                <a16:creationId xmlns:a16="http://schemas.microsoft.com/office/drawing/2014/main" id="{9550B39E-666A-47A5-A845-7F1D440F4504}"/>
              </a:ext>
            </a:extLst>
          </p:cNvPr>
          <p:cNvSpPr/>
          <p:nvPr/>
        </p:nvSpPr>
        <p:spPr>
          <a:xfrm rot="16200000">
            <a:off x="2406831" y="5723729"/>
            <a:ext cx="2008223" cy="2024538"/>
          </a:xfrm>
          <a:prstGeom prst="rtTriangle">
            <a:avLst/>
          </a:prstGeom>
          <a:noFill/>
          <a:ln w="7620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Hexagon 57">
            <a:extLst>
              <a:ext uri="{FF2B5EF4-FFF2-40B4-BE49-F238E27FC236}">
                <a16:creationId xmlns:a16="http://schemas.microsoft.com/office/drawing/2014/main" id="{E6F9BA33-9C75-4A7A-B1C8-01E110B3F633}"/>
              </a:ext>
            </a:extLst>
          </p:cNvPr>
          <p:cNvSpPr/>
          <p:nvPr/>
        </p:nvSpPr>
        <p:spPr>
          <a:xfrm>
            <a:off x="4723607" y="2316411"/>
            <a:ext cx="2204135" cy="2060049"/>
          </a:xfrm>
          <a:prstGeom prst="hexagon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" name="Cross 58">
            <a:extLst>
              <a:ext uri="{FF2B5EF4-FFF2-40B4-BE49-F238E27FC236}">
                <a16:creationId xmlns:a16="http://schemas.microsoft.com/office/drawing/2014/main" id="{66BBAE81-B5E6-4CB0-A952-EC2BAA30D396}"/>
              </a:ext>
            </a:extLst>
          </p:cNvPr>
          <p:cNvSpPr/>
          <p:nvPr/>
        </p:nvSpPr>
        <p:spPr>
          <a:xfrm>
            <a:off x="6658560" y="5627482"/>
            <a:ext cx="2220462" cy="2202568"/>
          </a:xfrm>
          <a:prstGeom prst="plus">
            <a:avLst>
              <a:gd name="adj" fmla="val 33247"/>
            </a:avLst>
          </a:prstGeom>
          <a:noFill/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89F8FDB5-B5C4-47A0-A226-EAA1A636489D}"/>
              </a:ext>
            </a:extLst>
          </p:cNvPr>
          <p:cNvSpPr/>
          <p:nvPr/>
        </p:nvSpPr>
        <p:spPr>
          <a:xfrm>
            <a:off x="538173" y="1432655"/>
            <a:ext cx="2489839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Rectangle: </a:t>
            </a:r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F9766CAD-4D82-4AE8-A110-D1D0F028B692}"/>
              </a:ext>
            </a:extLst>
          </p:cNvPr>
          <p:cNvSpPr/>
          <p:nvPr/>
        </p:nvSpPr>
        <p:spPr>
          <a:xfrm>
            <a:off x="4936055" y="1702832"/>
            <a:ext cx="223642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Hexagon: </a:t>
            </a:r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1B70A39B-CCE2-4816-B397-7BEE145B8B7C}"/>
              </a:ext>
            </a:extLst>
          </p:cNvPr>
          <p:cNvSpPr/>
          <p:nvPr/>
        </p:nvSpPr>
        <p:spPr>
          <a:xfrm>
            <a:off x="8953649" y="1985499"/>
            <a:ext cx="291432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Parallelogram:</a:t>
            </a:r>
            <a:endParaRPr lang="en-GB" sz="2800" b="1" dirty="0"/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4D1CAF4A-D67D-4D64-AA90-EA6C3C89F488}"/>
              </a:ext>
            </a:extLst>
          </p:cNvPr>
          <p:cNvSpPr/>
          <p:nvPr/>
        </p:nvSpPr>
        <p:spPr>
          <a:xfrm>
            <a:off x="2656715" y="5273526"/>
            <a:ext cx="206689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Triangle: </a:t>
            </a:r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B7528EA-0E00-4B90-8344-5BBFA278C1D3}"/>
              </a:ext>
            </a:extLst>
          </p:cNvPr>
          <p:cNvSpPr/>
          <p:nvPr/>
        </p:nvSpPr>
        <p:spPr>
          <a:xfrm>
            <a:off x="7172486" y="5014913"/>
            <a:ext cx="137285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Cross:</a:t>
            </a:r>
            <a:endParaRPr lang="en-GB" sz="2800" b="1" dirty="0"/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B259285F-2472-40E2-9887-03B931E5B1BA}"/>
              </a:ext>
            </a:extLst>
          </p:cNvPr>
          <p:cNvCxnSpPr>
            <a:cxnSpLocks/>
          </p:cNvCxnSpPr>
          <p:nvPr/>
        </p:nvCxnSpPr>
        <p:spPr>
          <a:xfrm>
            <a:off x="1469036" y="2046868"/>
            <a:ext cx="0" cy="2988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D29EDBA0-E808-445A-A1E9-371AF8DAC98B}"/>
              </a:ext>
            </a:extLst>
          </p:cNvPr>
          <p:cNvCxnSpPr>
            <a:cxnSpLocks/>
          </p:cNvCxnSpPr>
          <p:nvPr/>
        </p:nvCxnSpPr>
        <p:spPr>
          <a:xfrm rot="5400000">
            <a:off x="1490386" y="2772377"/>
            <a:ext cx="0" cy="1512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3A9316DA-45C1-41DC-B59E-C8AB1A40B553}"/>
              </a:ext>
            </a:extLst>
          </p:cNvPr>
          <p:cNvCxnSpPr>
            <a:cxnSpLocks/>
          </p:cNvCxnSpPr>
          <p:nvPr/>
        </p:nvCxnSpPr>
        <p:spPr>
          <a:xfrm rot="-2700000">
            <a:off x="3914095" y="6517883"/>
            <a:ext cx="0" cy="1440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3EFCE696-37D3-4A33-820D-4000CF01DCB5}"/>
              </a:ext>
            </a:extLst>
          </p:cNvPr>
          <p:cNvCxnSpPr>
            <a:cxnSpLocks/>
          </p:cNvCxnSpPr>
          <p:nvPr/>
        </p:nvCxnSpPr>
        <p:spPr>
          <a:xfrm>
            <a:off x="5825675" y="2316411"/>
            <a:ext cx="0" cy="2052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BEC49B3C-48A0-4D14-9F10-463C486DD85D}"/>
              </a:ext>
            </a:extLst>
          </p:cNvPr>
          <p:cNvCxnSpPr>
            <a:cxnSpLocks/>
          </p:cNvCxnSpPr>
          <p:nvPr/>
        </p:nvCxnSpPr>
        <p:spPr>
          <a:xfrm rot="5400000">
            <a:off x="5819655" y="2297899"/>
            <a:ext cx="0" cy="2124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E6ACC877-0378-4B92-8420-5BBCDFE48305}"/>
              </a:ext>
            </a:extLst>
          </p:cNvPr>
          <p:cNvCxnSpPr>
            <a:cxnSpLocks/>
          </p:cNvCxnSpPr>
          <p:nvPr/>
        </p:nvCxnSpPr>
        <p:spPr>
          <a:xfrm rot="19800000" flipV="1">
            <a:off x="5834471" y="2190683"/>
            <a:ext cx="0" cy="2340000"/>
          </a:xfrm>
          <a:prstGeom prst="line">
            <a:avLst/>
          </a:prstGeom>
          <a:ln w="57150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90CF97D-0C9E-4BA7-9968-29C01F81BF32}"/>
              </a:ext>
            </a:extLst>
          </p:cNvPr>
          <p:cNvCxnSpPr>
            <a:cxnSpLocks/>
          </p:cNvCxnSpPr>
          <p:nvPr/>
        </p:nvCxnSpPr>
        <p:spPr>
          <a:xfrm rot="1800000">
            <a:off x="5819655" y="2208562"/>
            <a:ext cx="0" cy="2340000"/>
          </a:xfrm>
          <a:prstGeom prst="line">
            <a:avLst/>
          </a:prstGeom>
          <a:ln w="57150">
            <a:solidFill>
              <a:schemeClr val="accent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ED57E0A0-353A-4F20-BB59-36F4E2A47BF3}"/>
              </a:ext>
            </a:extLst>
          </p:cNvPr>
          <p:cNvCxnSpPr>
            <a:cxnSpLocks/>
          </p:cNvCxnSpPr>
          <p:nvPr/>
        </p:nvCxnSpPr>
        <p:spPr>
          <a:xfrm rot="3600000">
            <a:off x="5804665" y="2331401"/>
            <a:ext cx="0" cy="2052000"/>
          </a:xfrm>
          <a:prstGeom prst="line">
            <a:avLst/>
          </a:prstGeom>
          <a:ln w="57150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5411453-85DA-4CC3-AE2B-FB2F9B3D548F}"/>
              </a:ext>
            </a:extLst>
          </p:cNvPr>
          <p:cNvCxnSpPr>
            <a:cxnSpLocks/>
          </p:cNvCxnSpPr>
          <p:nvPr/>
        </p:nvCxnSpPr>
        <p:spPr>
          <a:xfrm rot="18000000" flipV="1">
            <a:off x="5819654" y="2318238"/>
            <a:ext cx="0" cy="2052000"/>
          </a:xfrm>
          <a:prstGeom prst="line">
            <a:avLst/>
          </a:prstGeom>
          <a:ln w="57150">
            <a:solidFill>
              <a:schemeClr val="accent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78995637"/>
      </p:ext>
    </p:extLst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38160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48: Lines of symmetry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C420CB93-54B8-430E-9E0F-9743F0677907}"/>
              </a:ext>
            </a:extLst>
          </p:cNvPr>
          <p:cNvSpPr/>
          <p:nvPr/>
        </p:nvSpPr>
        <p:spPr>
          <a:xfrm rot="5400000">
            <a:off x="-11513" y="2785803"/>
            <a:ext cx="2979945" cy="1502077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55" name="Parallelogram 54">
            <a:extLst>
              <a:ext uri="{FF2B5EF4-FFF2-40B4-BE49-F238E27FC236}">
                <a16:creationId xmlns:a16="http://schemas.microsoft.com/office/drawing/2014/main" id="{0ABBF009-FC35-4D75-BFD0-A1561090158D}"/>
              </a:ext>
            </a:extLst>
          </p:cNvPr>
          <p:cNvSpPr/>
          <p:nvPr/>
        </p:nvSpPr>
        <p:spPr>
          <a:xfrm>
            <a:off x="8380451" y="2589750"/>
            <a:ext cx="3265385" cy="1214652"/>
          </a:xfrm>
          <a:prstGeom prst="parallelogram">
            <a:avLst>
              <a:gd name="adj" fmla="val 60360"/>
            </a:avLst>
          </a:prstGeom>
          <a:noFill/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Right Triangle 56">
            <a:extLst>
              <a:ext uri="{FF2B5EF4-FFF2-40B4-BE49-F238E27FC236}">
                <a16:creationId xmlns:a16="http://schemas.microsoft.com/office/drawing/2014/main" id="{9550B39E-666A-47A5-A845-7F1D440F4504}"/>
              </a:ext>
            </a:extLst>
          </p:cNvPr>
          <p:cNvSpPr/>
          <p:nvPr/>
        </p:nvSpPr>
        <p:spPr>
          <a:xfrm rot="16200000">
            <a:off x="2406831" y="5723729"/>
            <a:ext cx="2008223" cy="2024538"/>
          </a:xfrm>
          <a:prstGeom prst="rtTriangle">
            <a:avLst/>
          </a:prstGeom>
          <a:noFill/>
          <a:ln w="7620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Hexagon 57">
            <a:extLst>
              <a:ext uri="{FF2B5EF4-FFF2-40B4-BE49-F238E27FC236}">
                <a16:creationId xmlns:a16="http://schemas.microsoft.com/office/drawing/2014/main" id="{E6F9BA33-9C75-4A7A-B1C8-01E110B3F633}"/>
              </a:ext>
            </a:extLst>
          </p:cNvPr>
          <p:cNvSpPr/>
          <p:nvPr/>
        </p:nvSpPr>
        <p:spPr>
          <a:xfrm>
            <a:off x="4723607" y="2316411"/>
            <a:ext cx="2204135" cy="2060049"/>
          </a:xfrm>
          <a:prstGeom prst="hexagon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" name="Cross 58">
            <a:extLst>
              <a:ext uri="{FF2B5EF4-FFF2-40B4-BE49-F238E27FC236}">
                <a16:creationId xmlns:a16="http://schemas.microsoft.com/office/drawing/2014/main" id="{66BBAE81-B5E6-4CB0-A952-EC2BAA30D396}"/>
              </a:ext>
            </a:extLst>
          </p:cNvPr>
          <p:cNvSpPr/>
          <p:nvPr/>
        </p:nvSpPr>
        <p:spPr>
          <a:xfrm>
            <a:off x="6658560" y="5627482"/>
            <a:ext cx="2220462" cy="2202568"/>
          </a:xfrm>
          <a:prstGeom prst="plus">
            <a:avLst>
              <a:gd name="adj" fmla="val 33247"/>
            </a:avLst>
          </a:prstGeom>
          <a:noFill/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89F8FDB5-B5C4-47A0-A226-EAA1A636489D}"/>
              </a:ext>
            </a:extLst>
          </p:cNvPr>
          <p:cNvSpPr/>
          <p:nvPr/>
        </p:nvSpPr>
        <p:spPr>
          <a:xfrm>
            <a:off x="538173" y="1432655"/>
            <a:ext cx="2489839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Rectangle: </a:t>
            </a:r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F9766CAD-4D82-4AE8-A110-D1D0F028B692}"/>
              </a:ext>
            </a:extLst>
          </p:cNvPr>
          <p:cNvSpPr/>
          <p:nvPr/>
        </p:nvSpPr>
        <p:spPr>
          <a:xfrm>
            <a:off x="4936055" y="1702832"/>
            <a:ext cx="223642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Hexagon: </a:t>
            </a:r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1B70A39B-CCE2-4816-B397-7BEE145B8B7C}"/>
              </a:ext>
            </a:extLst>
          </p:cNvPr>
          <p:cNvSpPr/>
          <p:nvPr/>
        </p:nvSpPr>
        <p:spPr>
          <a:xfrm>
            <a:off x="8953649" y="1985499"/>
            <a:ext cx="291432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Parallelogram:</a:t>
            </a:r>
            <a:endParaRPr lang="en-GB" sz="2800" b="1" dirty="0"/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4D1CAF4A-D67D-4D64-AA90-EA6C3C89F488}"/>
              </a:ext>
            </a:extLst>
          </p:cNvPr>
          <p:cNvSpPr/>
          <p:nvPr/>
        </p:nvSpPr>
        <p:spPr>
          <a:xfrm>
            <a:off x="2656715" y="5273526"/>
            <a:ext cx="206689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Triangle: </a:t>
            </a:r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B7528EA-0E00-4B90-8344-5BBFA278C1D3}"/>
              </a:ext>
            </a:extLst>
          </p:cNvPr>
          <p:cNvSpPr/>
          <p:nvPr/>
        </p:nvSpPr>
        <p:spPr>
          <a:xfrm>
            <a:off x="7172485" y="5014913"/>
            <a:ext cx="1692281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Cross: </a:t>
            </a:r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4</a:t>
            </a:r>
            <a:endParaRPr lang="en-GB" sz="2800" b="1" dirty="0">
              <a:solidFill>
                <a:srgbClr val="FF0000"/>
              </a:solidFill>
            </a:endParaRPr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B259285F-2472-40E2-9887-03B931E5B1BA}"/>
              </a:ext>
            </a:extLst>
          </p:cNvPr>
          <p:cNvCxnSpPr>
            <a:cxnSpLocks/>
          </p:cNvCxnSpPr>
          <p:nvPr/>
        </p:nvCxnSpPr>
        <p:spPr>
          <a:xfrm>
            <a:off x="1469036" y="2046868"/>
            <a:ext cx="0" cy="2988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D29EDBA0-E808-445A-A1E9-371AF8DAC98B}"/>
              </a:ext>
            </a:extLst>
          </p:cNvPr>
          <p:cNvCxnSpPr>
            <a:cxnSpLocks/>
          </p:cNvCxnSpPr>
          <p:nvPr/>
        </p:nvCxnSpPr>
        <p:spPr>
          <a:xfrm rot="5400000">
            <a:off x="1490386" y="2772377"/>
            <a:ext cx="0" cy="1512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3A9316DA-45C1-41DC-B59E-C8AB1A40B553}"/>
              </a:ext>
            </a:extLst>
          </p:cNvPr>
          <p:cNvCxnSpPr>
            <a:cxnSpLocks/>
          </p:cNvCxnSpPr>
          <p:nvPr/>
        </p:nvCxnSpPr>
        <p:spPr>
          <a:xfrm rot="-2700000">
            <a:off x="3914095" y="6517883"/>
            <a:ext cx="0" cy="1440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3EFCE696-37D3-4A33-820D-4000CF01DCB5}"/>
              </a:ext>
            </a:extLst>
          </p:cNvPr>
          <p:cNvCxnSpPr>
            <a:cxnSpLocks/>
          </p:cNvCxnSpPr>
          <p:nvPr/>
        </p:nvCxnSpPr>
        <p:spPr>
          <a:xfrm>
            <a:off x="5825675" y="2316411"/>
            <a:ext cx="0" cy="2052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BEC49B3C-48A0-4D14-9F10-463C486DD85D}"/>
              </a:ext>
            </a:extLst>
          </p:cNvPr>
          <p:cNvCxnSpPr>
            <a:cxnSpLocks/>
          </p:cNvCxnSpPr>
          <p:nvPr/>
        </p:nvCxnSpPr>
        <p:spPr>
          <a:xfrm rot="5400000">
            <a:off x="5819655" y="2297899"/>
            <a:ext cx="0" cy="2124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E6ACC877-0378-4B92-8420-5BBCDFE48305}"/>
              </a:ext>
            </a:extLst>
          </p:cNvPr>
          <p:cNvCxnSpPr>
            <a:cxnSpLocks/>
          </p:cNvCxnSpPr>
          <p:nvPr/>
        </p:nvCxnSpPr>
        <p:spPr>
          <a:xfrm rot="19800000" flipV="1">
            <a:off x="5834471" y="2190683"/>
            <a:ext cx="0" cy="2340000"/>
          </a:xfrm>
          <a:prstGeom prst="line">
            <a:avLst/>
          </a:prstGeom>
          <a:ln w="57150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90CF97D-0C9E-4BA7-9968-29C01F81BF32}"/>
              </a:ext>
            </a:extLst>
          </p:cNvPr>
          <p:cNvCxnSpPr>
            <a:cxnSpLocks/>
          </p:cNvCxnSpPr>
          <p:nvPr/>
        </p:nvCxnSpPr>
        <p:spPr>
          <a:xfrm rot="1800000">
            <a:off x="5819655" y="2208562"/>
            <a:ext cx="0" cy="2340000"/>
          </a:xfrm>
          <a:prstGeom prst="line">
            <a:avLst/>
          </a:prstGeom>
          <a:ln w="57150">
            <a:solidFill>
              <a:schemeClr val="accent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ED57E0A0-353A-4F20-BB59-36F4E2A47BF3}"/>
              </a:ext>
            </a:extLst>
          </p:cNvPr>
          <p:cNvCxnSpPr>
            <a:cxnSpLocks/>
          </p:cNvCxnSpPr>
          <p:nvPr/>
        </p:nvCxnSpPr>
        <p:spPr>
          <a:xfrm rot="3600000">
            <a:off x="5804665" y="2331401"/>
            <a:ext cx="0" cy="2052000"/>
          </a:xfrm>
          <a:prstGeom prst="line">
            <a:avLst/>
          </a:prstGeom>
          <a:ln w="57150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5411453-85DA-4CC3-AE2B-FB2F9B3D548F}"/>
              </a:ext>
            </a:extLst>
          </p:cNvPr>
          <p:cNvCxnSpPr>
            <a:cxnSpLocks/>
          </p:cNvCxnSpPr>
          <p:nvPr/>
        </p:nvCxnSpPr>
        <p:spPr>
          <a:xfrm rot="18000000" flipV="1">
            <a:off x="5819654" y="2318238"/>
            <a:ext cx="0" cy="2052000"/>
          </a:xfrm>
          <a:prstGeom prst="line">
            <a:avLst/>
          </a:prstGeom>
          <a:ln w="57150">
            <a:solidFill>
              <a:schemeClr val="accent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4F31BC0E-48AE-48B1-AB73-1BECD607D78E}"/>
              </a:ext>
            </a:extLst>
          </p:cNvPr>
          <p:cNvCxnSpPr>
            <a:cxnSpLocks/>
          </p:cNvCxnSpPr>
          <p:nvPr/>
        </p:nvCxnSpPr>
        <p:spPr>
          <a:xfrm rot="5400000">
            <a:off x="7766771" y="5630766"/>
            <a:ext cx="0" cy="2196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00A009A-28FE-4194-9C4D-B75C43444CC4}"/>
              </a:ext>
            </a:extLst>
          </p:cNvPr>
          <p:cNvCxnSpPr>
            <a:cxnSpLocks/>
          </p:cNvCxnSpPr>
          <p:nvPr/>
        </p:nvCxnSpPr>
        <p:spPr>
          <a:xfrm>
            <a:off x="7769269" y="5634050"/>
            <a:ext cx="0" cy="2196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A6DC4978-035B-4066-BF00-01C69764C784}"/>
              </a:ext>
            </a:extLst>
          </p:cNvPr>
          <p:cNvCxnSpPr>
            <a:cxnSpLocks/>
          </p:cNvCxnSpPr>
          <p:nvPr/>
        </p:nvCxnSpPr>
        <p:spPr>
          <a:xfrm rot="2700000">
            <a:off x="7769033" y="6186571"/>
            <a:ext cx="0" cy="1080000"/>
          </a:xfrm>
          <a:prstGeom prst="line">
            <a:avLst/>
          </a:prstGeom>
          <a:ln w="57150">
            <a:solidFill>
              <a:schemeClr val="accent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DDD69FE-AC52-48F6-AF38-5F56A394324A}"/>
              </a:ext>
            </a:extLst>
          </p:cNvPr>
          <p:cNvCxnSpPr>
            <a:cxnSpLocks/>
          </p:cNvCxnSpPr>
          <p:nvPr/>
        </p:nvCxnSpPr>
        <p:spPr>
          <a:xfrm rot="8100000">
            <a:off x="7769033" y="6186571"/>
            <a:ext cx="0" cy="1080000"/>
          </a:xfrm>
          <a:prstGeom prst="line">
            <a:avLst/>
          </a:prstGeom>
          <a:ln w="57150">
            <a:solidFill>
              <a:schemeClr val="accent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10119056"/>
      </p:ext>
    </p:extLst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38160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48: Lines of symmetry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C420CB93-54B8-430E-9E0F-9743F0677907}"/>
              </a:ext>
            </a:extLst>
          </p:cNvPr>
          <p:cNvSpPr/>
          <p:nvPr/>
        </p:nvSpPr>
        <p:spPr>
          <a:xfrm rot="5400000">
            <a:off x="-11513" y="2785803"/>
            <a:ext cx="2979945" cy="1502077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55" name="Parallelogram 54">
            <a:extLst>
              <a:ext uri="{FF2B5EF4-FFF2-40B4-BE49-F238E27FC236}">
                <a16:creationId xmlns:a16="http://schemas.microsoft.com/office/drawing/2014/main" id="{0ABBF009-FC35-4D75-BFD0-A1561090158D}"/>
              </a:ext>
            </a:extLst>
          </p:cNvPr>
          <p:cNvSpPr/>
          <p:nvPr/>
        </p:nvSpPr>
        <p:spPr>
          <a:xfrm>
            <a:off x="8380451" y="2589750"/>
            <a:ext cx="3265385" cy="1214652"/>
          </a:xfrm>
          <a:prstGeom prst="parallelogram">
            <a:avLst>
              <a:gd name="adj" fmla="val 60360"/>
            </a:avLst>
          </a:prstGeom>
          <a:noFill/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Right Triangle 56">
            <a:extLst>
              <a:ext uri="{FF2B5EF4-FFF2-40B4-BE49-F238E27FC236}">
                <a16:creationId xmlns:a16="http://schemas.microsoft.com/office/drawing/2014/main" id="{9550B39E-666A-47A5-A845-7F1D440F4504}"/>
              </a:ext>
            </a:extLst>
          </p:cNvPr>
          <p:cNvSpPr/>
          <p:nvPr/>
        </p:nvSpPr>
        <p:spPr>
          <a:xfrm rot="16200000">
            <a:off x="2406831" y="5723729"/>
            <a:ext cx="2008223" cy="2024538"/>
          </a:xfrm>
          <a:prstGeom prst="rtTriangle">
            <a:avLst/>
          </a:prstGeom>
          <a:noFill/>
          <a:ln w="7620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Hexagon 57">
            <a:extLst>
              <a:ext uri="{FF2B5EF4-FFF2-40B4-BE49-F238E27FC236}">
                <a16:creationId xmlns:a16="http://schemas.microsoft.com/office/drawing/2014/main" id="{E6F9BA33-9C75-4A7A-B1C8-01E110B3F633}"/>
              </a:ext>
            </a:extLst>
          </p:cNvPr>
          <p:cNvSpPr/>
          <p:nvPr/>
        </p:nvSpPr>
        <p:spPr>
          <a:xfrm>
            <a:off x="4723607" y="2316411"/>
            <a:ext cx="2204135" cy="2060049"/>
          </a:xfrm>
          <a:prstGeom prst="hexagon">
            <a:avLst/>
          </a:pr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" name="Cross 58">
            <a:extLst>
              <a:ext uri="{FF2B5EF4-FFF2-40B4-BE49-F238E27FC236}">
                <a16:creationId xmlns:a16="http://schemas.microsoft.com/office/drawing/2014/main" id="{66BBAE81-B5E6-4CB0-A952-EC2BAA30D396}"/>
              </a:ext>
            </a:extLst>
          </p:cNvPr>
          <p:cNvSpPr/>
          <p:nvPr/>
        </p:nvSpPr>
        <p:spPr>
          <a:xfrm>
            <a:off x="6658560" y="5627482"/>
            <a:ext cx="2220462" cy="2202568"/>
          </a:xfrm>
          <a:prstGeom prst="plus">
            <a:avLst>
              <a:gd name="adj" fmla="val 33247"/>
            </a:avLst>
          </a:prstGeom>
          <a:noFill/>
          <a:ln w="76200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89F8FDB5-B5C4-47A0-A226-EAA1A636489D}"/>
              </a:ext>
            </a:extLst>
          </p:cNvPr>
          <p:cNvSpPr/>
          <p:nvPr/>
        </p:nvSpPr>
        <p:spPr>
          <a:xfrm>
            <a:off x="538173" y="1432655"/>
            <a:ext cx="2489839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Rectangle: </a:t>
            </a:r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2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F9766CAD-4D82-4AE8-A110-D1D0F028B692}"/>
              </a:ext>
            </a:extLst>
          </p:cNvPr>
          <p:cNvSpPr/>
          <p:nvPr/>
        </p:nvSpPr>
        <p:spPr>
          <a:xfrm>
            <a:off x="4936055" y="1702832"/>
            <a:ext cx="223642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Hexagon: </a:t>
            </a:r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6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1B70A39B-CCE2-4816-B397-7BEE145B8B7C}"/>
              </a:ext>
            </a:extLst>
          </p:cNvPr>
          <p:cNvSpPr/>
          <p:nvPr/>
        </p:nvSpPr>
        <p:spPr>
          <a:xfrm>
            <a:off x="8953649" y="1985499"/>
            <a:ext cx="303424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Parallelogram: </a:t>
            </a:r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0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4D1CAF4A-D67D-4D64-AA90-EA6C3C89F488}"/>
              </a:ext>
            </a:extLst>
          </p:cNvPr>
          <p:cNvSpPr/>
          <p:nvPr/>
        </p:nvSpPr>
        <p:spPr>
          <a:xfrm>
            <a:off x="2656715" y="5273526"/>
            <a:ext cx="206689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Triangle: </a:t>
            </a:r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1</a:t>
            </a:r>
            <a:endParaRPr lang="en-GB" sz="2800" b="1" dirty="0">
              <a:solidFill>
                <a:srgbClr val="FF0000"/>
              </a:solidFill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B7528EA-0E00-4B90-8344-5BBFA278C1D3}"/>
              </a:ext>
            </a:extLst>
          </p:cNvPr>
          <p:cNvSpPr/>
          <p:nvPr/>
        </p:nvSpPr>
        <p:spPr>
          <a:xfrm>
            <a:off x="7172485" y="5014913"/>
            <a:ext cx="1692281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Cross: </a:t>
            </a:r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4</a:t>
            </a:r>
            <a:endParaRPr lang="en-GB" sz="2800" b="1" dirty="0">
              <a:solidFill>
                <a:srgbClr val="FF0000"/>
              </a:solidFill>
            </a:endParaRPr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B259285F-2472-40E2-9887-03B931E5B1BA}"/>
              </a:ext>
            </a:extLst>
          </p:cNvPr>
          <p:cNvCxnSpPr>
            <a:cxnSpLocks/>
          </p:cNvCxnSpPr>
          <p:nvPr/>
        </p:nvCxnSpPr>
        <p:spPr>
          <a:xfrm>
            <a:off x="1469036" y="2046868"/>
            <a:ext cx="0" cy="2988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D29EDBA0-E808-445A-A1E9-371AF8DAC98B}"/>
              </a:ext>
            </a:extLst>
          </p:cNvPr>
          <p:cNvCxnSpPr>
            <a:cxnSpLocks/>
          </p:cNvCxnSpPr>
          <p:nvPr/>
        </p:nvCxnSpPr>
        <p:spPr>
          <a:xfrm rot="5400000">
            <a:off x="1490386" y="2772377"/>
            <a:ext cx="0" cy="1512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3A9316DA-45C1-41DC-B59E-C8AB1A40B553}"/>
              </a:ext>
            </a:extLst>
          </p:cNvPr>
          <p:cNvCxnSpPr>
            <a:cxnSpLocks/>
          </p:cNvCxnSpPr>
          <p:nvPr/>
        </p:nvCxnSpPr>
        <p:spPr>
          <a:xfrm rot="-2700000">
            <a:off x="3914095" y="6517883"/>
            <a:ext cx="0" cy="1440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3EFCE696-37D3-4A33-820D-4000CF01DCB5}"/>
              </a:ext>
            </a:extLst>
          </p:cNvPr>
          <p:cNvCxnSpPr>
            <a:cxnSpLocks/>
          </p:cNvCxnSpPr>
          <p:nvPr/>
        </p:nvCxnSpPr>
        <p:spPr>
          <a:xfrm>
            <a:off x="5825675" y="2316411"/>
            <a:ext cx="0" cy="2052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BEC49B3C-48A0-4D14-9F10-463C486DD85D}"/>
              </a:ext>
            </a:extLst>
          </p:cNvPr>
          <p:cNvCxnSpPr>
            <a:cxnSpLocks/>
          </p:cNvCxnSpPr>
          <p:nvPr/>
        </p:nvCxnSpPr>
        <p:spPr>
          <a:xfrm rot="5400000">
            <a:off x="5819655" y="2297899"/>
            <a:ext cx="0" cy="2124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E6ACC877-0378-4B92-8420-5BBCDFE48305}"/>
              </a:ext>
            </a:extLst>
          </p:cNvPr>
          <p:cNvCxnSpPr>
            <a:cxnSpLocks/>
          </p:cNvCxnSpPr>
          <p:nvPr/>
        </p:nvCxnSpPr>
        <p:spPr>
          <a:xfrm rot="19800000" flipV="1">
            <a:off x="5834471" y="2190683"/>
            <a:ext cx="0" cy="2340000"/>
          </a:xfrm>
          <a:prstGeom prst="line">
            <a:avLst/>
          </a:prstGeom>
          <a:ln w="57150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90CF97D-0C9E-4BA7-9968-29C01F81BF32}"/>
              </a:ext>
            </a:extLst>
          </p:cNvPr>
          <p:cNvCxnSpPr>
            <a:cxnSpLocks/>
          </p:cNvCxnSpPr>
          <p:nvPr/>
        </p:nvCxnSpPr>
        <p:spPr>
          <a:xfrm rot="1800000">
            <a:off x="5819655" y="2208562"/>
            <a:ext cx="0" cy="2340000"/>
          </a:xfrm>
          <a:prstGeom prst="line">
            <a:avLst/>
          </a:prstGeom>
          <a:ln w="57150">
            <a:solidFill>
              <a:schemeClr val="accent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ED57E0A0-353A-4F20-BB59-36F4E2A47BF3}"/>
              </a:ext>
            </a:extLst>
          </p:cNvPr>
          <p:cNvCxnSpPr>
            <a:cxnSpLocks/>
          </p:cNvCxnSpPr>
          <p:nvPr/>
        </p:nvCxnSpPr>
        <p:spPr>
          <a:xfrm rot="3600000">
            <a:off x="5804665" y="2331401"/>
            <a:ext cx="0" cy="2052000"/>
          </a:xfrm>
          <a:prstGeom prst="line">
            <a:avLst/>
          </a:prstGeom>
          <a:ln w="57150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5411453-85DA-4CC3-AE2B-FB2F9B3D548F}"/>
              </a:ext>
            </a:extLst>
          </p:cNvPr>
          <p:cNvCxnSpPr>
            <a:cxnSpLocks/>
          </p:cNvCxnSpPr>
          <p:nvPr/>
        </p:nvCxnSpPr>
        <p:spPr>
          <a:xfrm rot="18000000" flipV="1">
            <a:off x="5819654" y="2318238"/>
            <a:ext cx="0" cy="2052000"/>
          </a:xfrm>
          <a:prstGeom prst="line">
            <a:avLst/>
          </a:prstGeom>
          <a:ln w="57150">
            <a:solidFill>
              <a:schemeClr val="accent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4F31BC0E-48AE-48B1-AB73-1BECD607D78E}"/>
              </a:ext>
            </a:extLst>
          </p:cNvPr>
          <p:cNvCxnSpPr>
            <a:cxnSpLocks/>
          </p:cNvCxnSpPr>
          <p:nvPr/>
        </p:nvCxnSpPr>
        <p:spPr>
          <a:xfrm rot="5400000">
            <a:off x="7766771" y="5630766"/>
            <a:ext cx="0" cy="2196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00A009A-28FE-4194-9C4D-B75C43444CC4}"/>
              </a:ext>
            </a:extLst>
          </p:cNvPr>
          <p:cNvCxnSpPr>
            <a:cxnSpLocks/>
          </p:cNvCxnSpPr>
          <p:nvPr/>
        </p:nvCxnSpPr>
        <p:spPr>
          <a:xfrm>
            <a:off x="7769269" y="5634050"/>
            <a:ext cx="0" cy="2196000"/>
          </a:xfrm>
          <a:prstGeom prst="line">
            <a:avLst/>
          </a:prstGeom>
          <a:ln w="57150">
            <a:solidFill>
              <a:srgbClr val="FF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A6DC4978-035B-4066-BF00-01C69764C784}"/>
              </a:ext>
            </a:extLst>
          </p:cNvPr>
          <p:cNvCxnSpPr>
            <a:cxnSpLocks/>
          </p:cNvCxnSpPr>
          <p:nvPr/>
        </p:nvCxnSpPr>
        <p:spPr>
          <a:xfrm rot="2700000">
            <a:off x="7769033" y="6186571"/>
            <a:ext cx="0" cy="1080000"/>
          </a:xfrm>
          <a:prstGeom prst="line">
            <a:avLst/>
          </a:prstGeom>
          <a:ln w="57150">
            <a:solidFill>
              <a:schemeClr val="accent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DDD69FE-AC52-48F6-AF38-5F56A394324A}"/>
              </a:ext>
            </a:extLst>
          </p:cNvPr>
          <p:cNvCxnSpPr>
            <a:cxnSpLocks/>
          </p:cNvCxnSpPr>
          <p:nvPr/>
        </p:nvCxnSpPr>
        <p:spPr>
          <a:xfrm rot="8100000">
            <a:off x="7769033" y="6186571"/>
            <a:ext cx="0" cy="1080000"/>
          </a:xfrm>
          <a:prstGeom prst="line">
            <a:avLst/>
          </a:prstGeom>
          <a:ln w="57150">
            <a:solidFill>
              <a:schemeClr val="accent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52233751"/>
      </p:ext>
    </p:extLst>
  </p:cSld>
  <p:clrMapOvr>
    <a:masterClrMapping/>
  </p:clrMapOvr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0244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49: Coordinate points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E9CC976F-C907-40FA-9A2A-2E545F439D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3564640"/>
              </p:ext>
            </p:extLst>
          </p:nvPr>
        </p:nvGraphicFramePr>
        <p:xfrm>
          <a:off x="2531810" y="1611717"/>
          <a:ext cx="6912000" cy="604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4000">
                  <a:extLst>
                    <a:ext uri="{9D8B030D-6E8A-4147-A177-3AD203B41FA5}">
                      <a16:colId xmlns:a16="http://schemas.microsoft.com/office/drawing/2014/main" val="678381087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520793400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71833770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887412009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007879938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387760120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89730646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505844405"/>
                    </a:ext>
                  </a:extLst>
                </a:gridCol>
              </a:tblGrid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7593613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02929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127159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0813962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9837686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6524682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614865"/>
                  </a:ext>
                </a:extLst>
              </a:tr>
            </a:tbl>
          </a:graphicData>
        </a:graphic>
      </p:graphicFrame>
      <p:sp>
        <p:nvSpPr>
          <p:cNvPr id="19" name="Rectangle 18">
            <a:extLst>
              <a:ext uri="{FF2B5EF4-FFF2-40B4-BE49-F238E27FC236}">
                <a16:creationId xmlns:a16="http://schemas.microsoft.com/office/drawing/2014/main" id="{D91E1AE2-2DCF-4469-8C92-0D464C3B87BE}"/>
              </a:ext>
            </a:extLst>
          </p:cNvPr>
          <p:cNvSpPr/>
          <p:nvPr/>
        </p:nvSpPr>
        <p:spPr>
          <a:xfrm>
            <a:off x="4924602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3200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745B0C9C-2F51-46A9-A073-C08107216E12}"/>
              </a:ext>
            </a:extLst>
          </p:cNvPr>
          <p:cNvSpPr/>
          <p:nvPr/>
        </p:nvSpPr>
        <p:spPr>
          <a:xfrm>
            <a:off x="4050650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  <a:endParaRPr lang="en-GB" sz="3200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8BE6EF92-5257-47F2-B799-50E6F1883CC2}"/>
              </a:ext>
            </a:extLst>
          </p:cNvPr>
          <p:cNvSpPr/>
          <p:nvPr/>
        </p:nvSpPr>
        <p:spPr>
          <a:xfrm>
            <a:off x="3199913" y="7722983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  <a:endParaRPr lang="en-GB" sz="3200" dirty="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7872B6D7-DA6E-403E-85A6-496FFD316C09}"/>
              </a:ext>
            </a:extLst>
          </p:cNvPr>
          <p:cNvSpPr/>
          <p:nvPr/>
        </p:nvSpPr>
        <p:spPr>
          <a:xfrm>
            <a:off x="5777567" y="770958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  <a:endParaRPr lang="en-GB" sz="3200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D8B6D3FF-4285-4DDB-A603-6A54FA2ACD93}"/>
              </a:ext>
            </a:extLst>
          </p:cNvPr>
          <p:cNvSpPr/>
          <p:nvPr/>
        </p:nvSpPr>
        <p:spPr>
          <a:xfrm>
            <a:off x="6641942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  <a:endParaRPr lang="en-GB" sz="3200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F388EB6-AE99-493F-A766-252DC5D1BBEC}"/>
              </a:ext>
            </a:extLst>
          </p:cNvPr>
          <p:cNvSpPr/>
          <p:nvPr/>
        </p:nvSpPr>
        <p:spPr>
          <a:xfrm>
            <a:off x="7498657" y="772104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endParaRPr lang="en-GB" sz="3200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23748B6F-8CAD-4A63-BECF-4E05F5C770A1}"/>
              </a:ext>
            </a:extLst>
          </p:cNvPr>
          <p:cNvSpPr/>
          <p:nvPr/>
        </p:nvSpPr>
        <p:spPr>
          <a:xfrm>
            <a:off x="8374940" y="771918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  <a:endParaRPr lang="en-GB" sz="3200" dirty="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0BFCCDBE-AF57-4100-A09A-D68DFCE99C1A}"/>
              </a:ext>
            </a:extLst>
          </p:cNvPr>
          <p:cNvSpPr/>
          <p:nvPr/>
        </p:nvSpPr>
        <p:spPr>
          <a:xfrm>
            <a:off x="9230587" y="771962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  <a:endParaRPr lang="en-GB" sz="3200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DB51464-896D-4F18-9B0C-85C3F732602C}"/>
              </a:ext>
            </a:extLst>
          </p:cNvPr>
          <p:cNvSpPr/>
          <p:nvPr/>
        </p:nvSpPr>
        <p:spPr>
          <a:xfrm>
            <a:off x="2330509" y="7723000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  <a:endParaRPr lang="en-GB" sz="32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F7D9F16-4498-4D48-9AF5-0419EE0F64B6}"/>
              </a:ext>
            </a:extLst>
          </p:cNvPr>
          <p:cNvSpPr/>
          <p:nvPr/>
        </p:nvSpPr>
        <p:spPr>
          <a:xfrm>
            <a:off x="2067295" y="5632418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  <a:endParaRPr lang="en-GB" sz="3200" dirty="0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DAFAD42-557A-4126-A65F-A4406E6628AB}"/>
              </a:ext>
            </a:extLst>
          </p:cNvPr>
          <p:cNvSpPr/>
          <p:nvPr/>
        </p:nvSpPr>
        <p:spPr>
          <a:xfrm>
            <a:off x="2067295" y="7327808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  <a:endParaRPr lang="en-GB" sz="32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6F349234-0C9F-41FB-A40F-C835A5A24617}"/>
              </a:ext>
            </a:extLst>
          </p:cNvPr>
          <p:cNvSpPr/>
          <p:nvPr/>
        </p:nvSpPr>
        <p:spPr>
          <a:xfrm>
            <a:off x="2067295" y="649804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  <a:endParaRPr lang="en-GB" sz="3200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CFBA50CF-DD2D-4121-902E-324A42629E7F}"/>
              </a:ext>
            </a:extLst>
          </p:cNvPr>
          <p:cNvSpPr/>
          <p:nvPr/>
        </p:nvSpPr>
        <p:spPr>
          <a:xfrm>
            <a:off x="2073001" y="4786533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3200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FB01533-5FDB-4F8F-976A-6D4E17F55959}"/>
              </a:ext>
            </a:extLst>
          </p:cNvPr>
          <p:cNvSpPr/>
          <p:nvPr/>
        </p:nvSpPr>
        <p:spPr>
          <a:xfrm>
            <a:off x="2067295" y="3926802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  <a:endParaRPr lang="en-GB" sz="3200" dirty="0"/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EA451507-8B22-4BD5-B5EB-104107B9AB48}"/>
              </a:ext>
            </a:extLst>
          </p:cNvPr>
          <p:cNvSpPr/>
          <p:nvPr/>
        </p:nvSpPr>
        <p:spPr>
          <a:xfrm>
            <a:off x="2067295" y="3066857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  <a:endParaRPr lang="en-GB" sz="3200" dirty="0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8AA5B3A-E2AB-420D-8CED-DE3AD221434F}"/>
              </a:ext>
            </a:extLst>
          </p:cNvPr>
          <p:cNvSpPr/>
          <p:nvPr/>
        </p:nvSpPr>
        <p:spPr>
          <a:xfrm>
            <a:off x="2067487" y="2179459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endParaRPr lang="en-GB" sz="3200" dirty="0"/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1FF7E230-24D1-4146-BA84-D305601A52B2}"/>
              </a:ext>
            </a:extLst>
          </p:cNvPr>
          <p:cNvSpPr/>
          <p:nvPr/>
        </p:nvSpPr>
        <p:spPr>
          <a:xfrm>
            <a:off x="2077240" y="135413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  <a:endParaRPr lang="en-GB" sz="3200" dirty="0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739BA40C-FAC9-4E46-BFC6-B799C73E5364}"/>
              </a:ext>
            </a:extLst>
          </p:cNvPr>
          <p:cNvSpPr/>
          <p:nvPr/>
        </p:nvSpPr>
        <p:spPr>
          <a:xfrm>
            <a:off x="4743220" y="6624002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(4,1)</a:t>
            </a:r>
            <a:endParaRPr lang="en-GB" sz="3600" dirty="0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C65A7060-110E-4962-BA24-5A030792D4EB}"/>
              </a:ext>
            </a:extLst>
          </p:cNvPr>
          <p:cNvSpPr/>
          <p:nvPr/>
        </p:nvSpPr>
        <p:spPr>
          <a:xfrm>
            <a:off x="5889111" y="670896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1EC85AB5-2485-4DFC-A85B-6E775CD3E82C}"/>
              </a:ext>
            </a:extLst>
          </p:cNvPr>
          <p:cNvSpPr/>
          <p:nvPr/>
        </p:nvSpPr>
        <p:spPr>
          <a:xfrm>
            <a:off x="4743220" y="2796903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(4,5)</a:t>
            </a:r>
            <a:endParaRPr lang="en-GB" sz="3600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520DD60A-F4CA-4967-9102-DB6391F21E73}"/>
              </a:ext>
            </a:extLst>
          </p:cNvPr>
          <p:cNvSpPr/>
          <p:nvPr/>
        </p:nvSpPr>
        <p:spPr>
          <a:xfrm>
            <a:off x="8650899" y="2796902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(7,5)</a:t>
            </a:r>
            <a:endParaRPr lang="en-GB" sz="3600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7EE807F9-7B24-4496-BE9B-A5A84F0362A6}"/>
              </a:ext>
            </a:extLst>
          </p:cNvPr>
          <p:cNvSpPr/>
          <p:nvPr/>
        </p:nvSpPr>
        <p:spPr>
          <a:xfrm>
            <a:off x="8650899" y="6619797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(7,1)</a:t>
            </a:r>
            <a:endParaRPr lang="en-GB" sz="3600" dirty="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D0BDF679-33C7-4129-80EC-B2DC2AA22C33}"/>
              </a:ext>
            </a:extLst>
          </p:cNvPr>
          <p:cNvSpPr/>
          <p:nvPr/>
        </p:nvSpPr>
        <p:spPr>
          <a:xfrm>
            <a:off x="8481036" y="668991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6CB2AF66-E4C9-4EC7-838F-30D90C5DC976}"/>
              </a:ext>
            </a:extLst>
          </p:cNvPr>
          <p:cNvSpPr/>
          <p:nvPr/>
        </p:nvSpPr>
        <p:spPr>
          <a:xfrm>
            <a:off x="5889111" y="324365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DCE6F509-0AC9-40DB-A5A6-431CE713A0B7}"/>
              </a:ext>
            </a:extLst>
          </p:cNvPr>
          <p:cNvSpPr/>
          <p:nvPr/>
        </p:nvSpPr>
        <p:spPr>
          <a:xfrm>
            <a:off x="8494110" y="324591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92517203"/>
      </p:ext>
    </p:extLst>
  </p:cSld>
  <p:clrMapOvr>
    <a:masterClrMapping/>
  </p:clrMapOvr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0244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49: Coordinate points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E9CC976F-C907-40FA-9A2A-2E545F439D3B}"/>
              </a:ext>
            </a:extLst>
          </p:cNvPr>
          <p:cNvGraphicFramePr>
            <a:graphicFrameLocks noGrp="1"/>
          </p:cNvGraphicFramePr>
          <p:nvPr/>
        </p:nvGraphicFramePr>
        <p:xfrm>
          <a:off x="2531810" y="1611717"/>
          <a:ext cx="6912000" cy="604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4000">
                  <a:extLst>
                    <a:ext uri="{9D8B030D-6E8A-4147-A177-3AD203B41FA5}">
                      <a16:colId xmlns:a16="http://schemas.microsoft.com/office/drawing/2014/main" val="678381087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520793400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71833770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887412009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007879938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387760120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89730646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505844405"/>
                    </a:ext>
                  </a:extLst>
                </a:gridCol>
              </a:tblGrid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7593613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02929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127159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0813962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9837686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6524682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614865"/>
                  </a:ext>
                </a:extLst>
              </a:tr>
            </a:tbl>
          </a:graphicData>
        </a:graphic>
      </p:graphicFrame>
      <p:sp>
        <p:nvSpPr>
          <p:cNvPr id="19" name="Rectangle 18">
            <a:extLst>
              <a:ext uri="{FF2B5EF4-FFF2-40B4-BE49-F238E27FC236}">
                <a16:creationId xmlns:a16="http://schemas.microsoft.com/office/drawing/2014/main" id="{D91E1AE2-2DCF-4469-8C92-0D464C3B87BE}"/>
              </a:ext>
            </a:extLst>
          </p:cNvPr>
          <p:cNvSpPr/>
          <p:nvPr/>
        </p:nvSpPr>
        <p:spPr>
          <a:xfrm>
            <a:off x="4924602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3200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745B0C9C-2F51-46A9-A073-C08107216E12}"/>
              </a:ext>
            </a:extLst>
          </p:cNvPr>
          <p:cNvSpPr/>
          <p:nvPr/>
        </p:nvSpPr>
        <p:spPr>
          <a:xfrm>
            <a:off x="4050650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  <a:endParaRPr lang="en-GB" sz="3200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8BE6EF92-5257-47F2-B799-50E6F1883CC2}"/>
              </a:ext>
            </a:extLst>
          </p:cNvPr>
          <p:cNvSpPr/>
          <p:nvPr/>
        </p:nvSpPr>
        <p:spPr>
          <a:xfrm>
            <a:off x="3199913" y="7722983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  <a:endParaRPr lang="en-GB" sz="3200" dirty="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7872B6D7-DA6E-403E-85A6-496FFD316C09}"/>
              </a:ext>
            </a:extLst>
          </p:cNvPr>
          <p:cNvSpPr/>
          <p:nvPr/>
        </p:nvSpPr>
        <p:spPr>
          <a:xfrm>
            <a:off x="5777567" y="770958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  <a:endParaRPr lang="en-GB" sz="3200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D8B6D3FF-4285-4DDB-A603-6A54FA2ACD93}"/>
              </a:ext>
            </a:extLst>
          </p:cNvPr>
          <p:cNvSpPr/>
          <p:nvPr/>
        </p:nvSpPr>
        <p:spPr>
          <a:xfrm>
            <a:off x="6641942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  <a:endParaRPr lang="en-GB" sz="3200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F388EB6-AE99-493F-A766-252DC5D1BBEC}"/>
              </a:ext>
            </a:extLst>
          </p:cNvPr>
          <p:cNvSpPr/>
          <p:nvPr/>
        </p:nvSpPr>
        <p:spPr>
          <a:xfrm>
            <a:off x="7498657" y="772104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endParaRPr lang="en-GB" sz="3200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23748B6F-8CAD-4A63-BECF-4E05F5C770A1}"/>
              </a:ext>
            </a:extLst>
          </p:cNvPr>
          <p:cNvSpPr/>
          <p:nvPr/>
        </p:nvSpPr>
        <p:spPr>
          <a:xfrm>
            <a:off x="8374940" y="771918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  <a:endParaRPr lang="en-GB" sz="3200" dirty="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0BFCCDBE-AF57-4100-A09A-D68DFCE99C1A}"/>
              </a:ext>
            </a:extLst>
          </p:cNvPr>
          <p:cNvSpPr/>
          <p:nvPr/>
        </p:nvSpPr>
        <p:spPr>
          <a:xfrm>
            <a:off x="9230587" y="771962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  <a:endParaRPr lang="en-GB" sz="3200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DB51464-896D-4F18-9B0C-85C3F732602C}"/>
              </a:ext>
            </a:extLst>
          </p:cNvPr>
          <p:cNvSpPr/>
          <p:nvPr/>
        </p:nvSpPr>
        <p:spPr>
          <a:xfrm>
            <a:off x="2330509" y="7723000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  <a:endParaRPr lang="en-GB" sz="32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F7D9F16-4498-4D48-9AF5-0419EE0F64B6}"/>
              </a:ext>
            </a:extLst>
          </p:cNvPr>
          <p:cNvSpPr/>
          <p:nvPr/>
        </p:nvSpPr>
        <p:spPr>
          <a:xfrm>
            <a:off x="2067295" y="5632418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  <a:endParaRPr lang="en-GB" sz="3200" dirty="0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DAFAD42-557A-4126-A65F-A4406E6628AB}"/>
              </a:ext>
            </a:extLst>
          </p:cNvPr>
          <p:cNvSpPr/>
          <p:nvPr/>
        </p:nvSpPr>
        <p:spPr>
          <a:xfrm>
            <a:off x="2067295" y="7327808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  <a:endParaRPr lang="en-GB" sz="32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6F349234-0C9F-41FB-A40F-C835A5A24617}"/>
              </a:ext>
            </a:extLst>
          </p:cNvPr>
          <p:cNvSpPr/>
          <p:nvPr/>
        </p:nvSpPr>
        <p:spPr>
          <a:xfrm>
            <a:off x="2067295" y="649804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  <a:endParaRPr lang="en-GB" sz="3200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CFBA50CF-DD2D-4121-902E-324A42629E7F}"/>
              </a:ext>
            </a:extLst>
          </p:cNvPr>
          <p:cNvSpPr/>
          <p:nvPr/>
        </p:nvSpPr>
        <p:spPr>
          <a:xfrm>
            <a:off x="2073001" y="4786533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3200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FB01533-5FDB-4F8F-976A-6D4E17F55959}"/>
              </a:ext>
            </a:extLst>
          </p:cNvPr>
          <p:cNvSpPr/>
          <p:nvPr/>
        </p:nvSpPr>
        <p:spPr>
          <a:xfrm>
            <a:off x="2067295" y="3926802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  <a:endParaRPr lang="en-GB" sz="3200" dirty="0"/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EA451507-8B22-4BD5-B5EB-104107B9AB48}"/>
              </a:ext>
            </a:extLst>
          </p:cNvPr>
          <p:cNvSpPr/>
          <p:nvPr/>
        </p:nvSpPr>
        <p:spPr>
          <a:xfrm>
            <a:off x="2067295" y="3066857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  <a:endParaRPr lang="en-GB" sz="3200" dirty="0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8AA5B3A-E2AB-420D-8CED-DE3AD221434F}"/>
              </a:ext>
            </a:extLst>
          </p:cNvPr>
          <p:cNvSpPr/>
          <p:nvPr/>
        </p:nvSpPr>
        <p:spPr>
          <a:xfrm>
            <a:off x="2067487" y="2179459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endParaRPr lang="en-GB" sz="3200" dirty="0"/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1FF7E230-24D1-4146-BA84-D305601A52B2}"/>
              </a:ext>
            </a:extLst>
          </p:cNvPr>
          <p:cNvSpPr/>
          <p:nvPr/>
        </p:nvSpPr>
        <p:spPr>
          <a:xfrm>
            <a:off x="2077240" y="135413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  <a:endParaRPr lang="en-GB" sz="3200" dirty="0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739BA40C-FAC9-4E46-BFC6-B799C73E5364}"/>
              </a:ext>
            </a:extLst>
          </p:cNvPr>
          <p:cNvSpPr/>
          <p:nvPr/>
        </p:nvSpPr>
        <p:spPr>
          <a:xfrm>
            <a:off x="4743220" y="6624002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(4,1)</a:t>
            </a:r>
            <a:endParaRPr lang="en-GB" sz="3600" dirty="0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C65A7060-110E-4962-BA24-5A030792D4EB}"/>
              </a:ext>
            </a:extLst>
          </p:cNvPr>
          <p:cNvSpPr/>
          <p:nvPr/>
        </p:nvSpPr>
        <p:spPr>
          <a:xfrm>
            <a:off x="5889111" y="670896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1EC85AB5-2485-4DFC-A85B-6E775CD3E82C}"/>
              </a:ext>
            </a:extLst>
          </p:cNvPr>
          <p:cNvSpPr/>
          <p:nvPr/>
        </p:nvSpPr>
        <p:spPr>
          <a:xfrm>
            <a:off x="4743220" y="2796903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(4,5)</a:t>
            </a:r>
            <a:endParaRPr lang="en-GB" sz="3600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520DD60A-F4CA-4967-9102-DB6391F21E73}"/>
              </a:ext>
            </a:extLst>
          </p:cNvPr>
          <p:cNvSpPr/>
          <p:nvPr/>
        </p:nvSpPr>
        <p:spPr>
          <a:xfrm>
            <a:off x="8650899" y="2796902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(7,5)</a:t>
            </a:r>
            <a:endParaRPr lang="en-GB" sz="3600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7EE807F9-7B24-4496-BE9B-A5A84F0362A6}"/>
              </a:ext>
            </a:extLst>
          </p:cNvPr>
          <p:cNvSpPr/>
          <p:nvPr/>
        </p:nvSpPr>
        <p:spPr>
          <a:xfrm>
            <a:off x="8650899" y="6619797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(7,1)</a:t>
            </a:r>
            <a:endParaRPr lang="en-GB" sz="3600" dirty="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D0BDF679-33C7-4129-80EC-B2DC2AA22C33}"/>
              </a:ext>
            </a:extLst>
          </p:cNvPr>
          <p:cNvSpPr/>
          <p:nvPr/>
        </p:nvSpPr>
        <p:spPr>
          <a:xfrm>
            <a:off x="8481036" y="668991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6CB2AF66-E4C9-4EC7-838F-30D90C5DC976}"/>
              </a:ext>
            </a:extLst>
          </p:cNvPr>
          <p:cNvSpPr/>
          <p:nvPr/>
        </p:nvSpPr>
        <p:spPr>
          <a:xfrm>
            <a:off x="5889111" y="324365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DCE6F509-0AC9-40DB-A5A6-431CE713A0B7}"/>
              </a:ext>
            </a:extLst>
          </p:cNvPr>
          <p:cNvSpPr/>
          <p:nvPr/>
        </p:nvSpPr>
        <p:spPr>
          <a:xfrm>
            <a:off x="8494110" y="324591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8D960EB4-E3CA-4176-AA48-69274CFBC29B}"/>
              </a:ext>
            </a:extLst>
          </p:cNvPr>
          <p:cNvSpPr/>
          <p:nvPr/>
        </p:nvSpPr>
        <p:spPr>
          <a:xfrm>
            <a:off x="7604753" y="4132272"/>
            <a:ext cx="162000" cy="162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3D3B8F2-C934-436B-8A89-D20F9811F82D}"/>
              </a:ext>
            </a:extLst>
          </p:cNvPr>
          <p:cNvSpPr/>
          <p:nvPr/>
        </p:nvSpPr>
        <p:spPr>
          <a:xfrm>
            <a:off x="7116445" y="3486989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(6,4)</a:t>
            </a:r>
            <a:endParaRPr lang="en-GB" sz="3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8375248"/>
      </p:ext>
    </p:extLst>
  </p:cSld>
  <p:clrMapOvr>
    <a:masterClrMapping/>
  </p:clrMapOvr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0244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49: Coordinate points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E9CC976F-C907-40FA-9A2A-2E545F439D3B}"/>
              </a:ext>
            </a:extLst>
          </p:cNvPr>
          <p:cNvGraphicFramePr>
            <a:graphicFrameLocks noGrp="1"/>
          </p:cNvGraphicFramePr>
          <p:nvPr/>
        </p:nvGraphicFramePr>
        <p:xfrm>
          <a:off x="2531810" y="1611717"/>
          <a:ext cx="6912000" cy="604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4000">
                  <a:extLst>
                    <a:ext uri="{9D8B030D-6E8A-4147-A177-3AD203B41FA5}">
                      <a16:colId xmlns:a16="http://schemas.microsoft.com/office/drawing/2014/main" val="678381087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520793400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71833770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887412009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007879938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387760120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89730646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505844405"/>
                    </a:ext>
                  </a:extLst>
                </a:gridCol>
              </a:tblGrid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7593613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02929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127159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0813962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9837686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6524682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614865"/>
                  </a:ext>
                </a:extLst>
              </a:tr>
            </a:tbl>
          </a:graphicData>
        </a:graphic>
      </p:graphicFrame>
      <p:sp>
        <p:nvSpPr>
          <p:cNvPr id="19" name="Rectangle 18">
            <a:extLst>
              <a:ext uri="{FF2B5EF4-FFF2-40B4-BE49-F238E27FC236}">
                <a16:creationId xmlns:a16="http://schemas.microsoft.com/office/drawing/2014/main" id="{D91E1AE2-2DCF-4469-8C92-0D464C3B87BE}"/>
              </a:ext>
            </a:extLst>
          </p:cNvPr>
          <p:cNvSpPr/>
          <p:nvPr/>
        </p:nvSpPr>
        <p:spPr>
          <a:xfrm>
            <a:off x="4924602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3200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745B0C9C-2F51-46A9-A073-C08107216E12}"/>
              </a:ext>
            </a:extLst>
          </p:cNvPr>
          <p:cNvSpPr/>
          <p:nvPr/>
        </p:nvSpPr>
        <p:spPr>
          <a:xfrm>
            <a:off x="4050650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  <a:endParaRPr lang="en-GB" sz="3200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8BE6EF92-5257-47F2-B799-50E6F1883CC2}"/>
              </a:ext>
            </a:extLst>
          </p:cNvPr>
          <p:cNvSpPr/>
          <p:nvPr/>
        </p:nvSpPr>
        <p:spPr>
          <a:xfrm>
            <a:off x="3199913" y="7722983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  <a:endParaRPr lang="en-GB" sz="3200" dirty="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7872B6D7-DA6E-403E-85A6-496FFD316C09}"/>
              </a:ext>
            </a:extLst>
          </p:cNvPr>
          <p:cNvSpPr/>
          <p:nvPr/>
        </p:nvSpPr>
        <p:spPr>
          <a:xfrm>
            <a:off x="5777567" y="770958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  <a:endParaRPr lang="en-GB" sz="3200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D8B6D3FF-4285-4DDB-A603-6A54FA2ACD93}"/>
              </a:ext>
            </a:extLst>
          </p:cNvPr>
          <p:cNvSpPr/>
          <p:nvPr/>
        </p:nvSpPr>
        <p:spPr>
          <a:xfrm>
            <a:off x="6641942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  <a:endParaRPr lang="en-GB" sz="3200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F388EB6-AE99-493F-A766-252DC5D1BBEC}"/>
              </a:ext>
            </a:extLst>
          </p:cNvPr>
          <p:cNvSpPr/>
          <p:nvPr/>
        </p:nvSpPr>
        <p:spPr>
          <a:xfrm>
            <a:off x="7498657" y="772104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endParaRPr lang="en-GB" sz="3200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23748B6F-8CAD-4A63-BECF-4E05F5C770A1}"/>
              </a:ext>
            </a:extLst>
          </p:cNvPr>
          <p:cNvSpPr/>
          <p:nvPr/>
        </p:nvSpPr>
        <p:spPr>
          <a:xfrm>
            <a:off x="8374940" y="771918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  <a:endParaRPr lang="en-GB" sz="3200" dirty="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0BFCCDBE-AF57-4100-A09A-D68DFCE99C1A}"/>
              </a:ext>
            </a:extLst>
          </p:cNvPr>
          <p:cNvSpPr/>
          <p:nvPr/>
        </p:nvSpPr>
        <p:spPr>
          <a:xfrm>
            <a:off x="9230587" y="771962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  <a:endParaRPr lang="en-GB" sz="3200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DB51464-896D-4F18-9B0C-85C3F732602C}"/>
              </a:ext>
            </a:extLst>
          </p:cNvPr>
          <p:cNvSpPr/>
          <p:nvPr/>
        </p:nvSpPr>
        <p:spPr>
          <a:xfrm>
            <a:off x="2330509" y="7723000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  <a:endParaRPr lang="en-GB" sz="32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F7D9F16-4498-4D48-9AF5-0419EE0F64B6}"/>
              </a:ext>
            </a:extLst>
          </p:cNvPr>
          <p:cNvSpPr/>
          <p:nvPr/>
        </p:nvSpPr>
        <p:spPr>
          <a:xfrm>
            <a:off x="2067295" y="5632418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  <a:endParaRPr lang="en-GB" sz="3200" dirty="0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DAFAD42-557A-4126-A65F-A4406E6628AB}"/>
              </a:ext>
            </a:extLst>
          </p:cNvPr>
          <p:cNvSpPr/>
          <p:nvPr/>
        </p:nvSpPr>
        <p:spPr>
          <a:xfrm>
            <a:off x="2067295" y="7327808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  <a:endParaRPr lang="en-GB" sz="32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6F349234-0C9F-41FB-A40F-C835A5A24617}"/>
              </a:ext>
            </a:extLst>
          </p:cNvPr>
          <p:cNvSpPr/>
          <p:nvPr/>
        </p:nvSpPr>
        <p:spPr>
          <a:xfrm>
            <a:off x="2067295" y="649804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  <a:endParaRPr lang="en-GB" sz="3200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CFBA50CF-DD2D-4121-902E-324A42629E7F}"/>
              </a:ext>
            </a:extLst>
          </p:cNvPr>
          <p:cNvSpPr/>
          <p:nvPr/>
        </p:nvSpPr>
        <p:spPr>
          <a:xfrm>
            <a:off x="2073001" y="4786533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3200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FB01533-5FDB-4F8F-976A-6D4E17F55959}"/>
              </a:ext>
            </a:extLst>
          </p:cNvPr>
          <p:cNvSpPr/>
          <p:nvPr/>
        </p:nvSpPr>
        <p:spPr>
          <a:xfrm>
            <a:off x="2067295" y="3926802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  <a:endParaRPr lang="en-GB" sz="3200" dirty="0"/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EA451507-8B22-4BD5-B5EB-104107B9AB48}"/>
              </a:ext>
            </a:extLst>
          </p:cNvPr>
          <p:cNvSpPr/>
          <p:nvPr/>
        </p:nvSpPr>
        <p:spPr>
          <a:xfrm>
            <a:off x="2067295" y="3066857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  <a:endParaRPr lang="en-GB" sz="3200" dirty="0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8AA5B3A-E2AB-420D-8CED-DE3AD221434F}"/>
              </a:ext>
            </a:extLst>
          </p:cNvPr>
          <p:cNvSpPr/>
          <p:nvPr/>
        </p:nvSpPr>
        <p:spPr>
          <a:xfrm>
            <a:off x="2067487" y="2179459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endParaRPr lang="en-GB" sz="3200" dirty="0"/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1FF7E230-24D1-4146-BA84-D305601A52B2}"/>
              </a:ext>
            </a:extLst>
          </p:cNvPr>
          <p:cNvSpPr/>
          <p:nvPr/>
        </p:nvSpPr>
        <p:spPr>
          <a:xfrm>
            <a:off x="2077240" y="135413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  <a:endParaRPr lang="en-GB" sz="3200" dirty="0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739BA40C-FAC9-4E46-BFC6-B799C73E5364}"/>
              </a:ext>
            </a:extLst>
          </p:cNvPr>
          <p:cNvSpPr/>
          <p:nvPr/>
        </p:nvSpPr>
        <p:spPr>
          <a:xfrm>
            <a:off x="4743220" y="6624002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(4,1)</a:t>
            </a:r>
            <a:endParaRPr lang="en-GB" sz="3600" dirty="0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C65A7060-110E-4962-BA24-5A030792D4EB}"/>
              </a:ext>
            </a:extLst>
          </p:cNvPr>
          <p:cNvSpPr/>
          <p:nvPr/>
        </p:nvSpPr>
        <p:spPr>
          <a:xfrm>
            <a:off x="5889111" y="670896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1EC85AB5-2485-4DFC-A85B-6E775CD3E82C}"/>
              </a:ext>
            </a:extLst>
          </p:cNvPr>
          <p:cNvSpPr/>
          <p:nvPr/>
        </p:nvSpPr>
        <p:spPr>
          <a:xfrm>
            <a:off x="4743220" y="2796903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(4,5)</a:t>
            </a:r>
            <a:endParaRPr lang="en-GB" sz="3600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520DD60A-F4CA-4967-9102-DB6391F21E73}"/>
              </a:ext>
            </a:extLst>
          </p:cNvPr>
          <p:cNvSpPr/>
          <p:nvPr/>
        </p:nvSpPr>
        <p:spPr>
          <a:xfrm>
            <a:off x="8650899" y="2796902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(7,5)</a:t>
            </a:r>
            <a:endParaRPr lang="en-GB" sz="3600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7EE807F9-7B24-4496-BE9B-A5A84F0362A6}"/>
              </a:ext>
            </a:extLst>
          </p:cNvPr>
          <p:cNvSpPr/>
          <p:nvPr/>
        </p:nvSpPr>
        <p:spPr>
          <a:xfrm>
            <a:off x="8650899" y="6619797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(7,1)</a:t>
            </a:r>
            <a:endParaRPr lang="en-GB" sz="3600" dirty="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D0BDF679-33C7-4129-80EC-B2DC2AA22C33}"/>
              </a:ext>
            </a:extLst>
          </p:cNvPr>
          <p:cNvSpPr/>
          <p:nvPr/>
        </p:nvSpPr>
        <p:spPr>
          <a:xfrm>
            <a:off x="8481036" y="668991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6CB2AF66-E4C9-4EC7-838F-30D90C5DC976}"/>
              </a:ext>
            </a:extLst>
          </p:cNvPr>
          <p:cNvSpPr/>
          <p:nvPr/>
        </p:nvSpPr>
        <p:spPr>
          <a:xfrm>
            <a:off x="5889111" y="324365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DCE6F509-0AC9-40DB-A5A6-431CE713A0B7}"/>
              </a:ext>
            </a:extLst>
          </p:cNvPr>
          <p:cNvSpPr/>
          <p:nvPr/>
        </p:nvSpPr>
        <p:spPr>
          <a:xfrm>
            <a:off x="8494110" y="324591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8D960EB4-E3CA-4176-AA48-69274CFBC29B}"/>
              </a:ext>
            </a:extLst>
          </p:cNvPr>
          <p:cNvSpPr/>
          <p:nvPr/>
        </p:nvSpPr>
        <p:spPr>
          <a:xfrm>
            <a:off x="7604753" y="4132272"/>
            <a:ext cx="162000" cy="162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3D3B8F2-C934-436B-8A89-D20F9811F82D}"/>
              </a:ext>
            </a:extLst>
          </p:cNvPr>
          <p:cNvSpPr/>
          <p:nvPr/>
        </p:nvSpPr>
        <p:spPr>
          <a:xfrm>
            <a:off x="7116445" y="3486989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(6,4)</a:t>
            </a:r>
            <a:endParaRPr lang="en-GB" sz="3600" dirty="0">
              <a:solidFill>
                <a:srgbClr val="FF0000"/>
              </a:solidFill>
            </a:endParaRPr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60FCF9B4-8E09-4A1C-93CE-57D1887D19E6}"/>
              </a:ext>
            </a:extLst>
          </p:cNvPr>
          <p:cNvSpPr/>
          <p:nvPr/>
        </p:nvSpPr>
        <p:spPr>
          <a:xfrm>
            <a:off x="5889111" y="4132272"/>
            <a:ext cx="162000" cy="162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D644935F-E9F7-403C-AA3C-F9B5CBDFEDD1}"/>
              </a:ext>
            </a:extLst>
          </p:cNvPr>
          <p:cNvSpPr/>
          <p:nvPr/>
        </p:nvSpPr>
        <p:spPr>
          <a:xfrm>
            <a:off x="4743220" y="3982089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(4,4)</a:t>
            </a:r>
            <a:endParaRPr lang="en-GB" sz="3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5837322"/>
      </p:ext>
    </p:extLst>
  </p:cSld>
  <p:clrMapOvr>
    <a:masterClrMapping/>
  </p:clrMapOvr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0244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49: Coordinate points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E9CC976F-C907-40FA-9A2A-2E545F439D3B}"/>
              </a:ext>
            </a:extLst>
          </p:cNvPr>
          <p:cNvGraphicFramePr>
            <a:graphicFrameLocks noGrp="1"/>
          </p:cNvGraphicFramePr>
          <p:nvPr/>
        </p:nvGraphicFramePr>
        <p:xfrm>
          <a:off x="2531810" y="1611717"/>
          <a:ext cx="6912000" cy="604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4000">
                  <a:extLst>
                    <a:ext uri="{9D8B030D-6E8A-4147-A177-3AD203B41FA5}">
                      <a16:colId xmlns:a16="http://schemas.microsoft.com/office/drawing/2014/main" val="678381087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520793400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71833770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887412009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007879938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387760120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89730646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505844405"/>
                    </a:ext>
                  </a:extLst>
                </a:gridCol>
              </a:tblGrid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7593613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02929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127159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0813962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9837686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6524682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614865"/>
                  </a:ext>
                </a:extLst>
              </a:tr>
            </a:tbl>
          </a:graphicData>
        </a:graphic>
      </p:graphicFrame>
      <p:sp>
        <p:nvSpPr>
          <p:cNvPr id="19" name="Rectangle 18">
            <a:extLst>
              <a:ext uri="{FF2B5EF4-FFF2-40B4-BE49-F238E27FC236}">
                <a16:creationId xmlns:a16="http://schemas.microsoft.com/office/drawing/2014/main" id="{D91E1AE2-2DCF-4469-8C92-0D464C3B87BE}"/>
              </a:ext>
            </a:extLst>
          </p:cNvPr>
          <p:cNvSpPr/>
          <p:nvPr/>
        </p:nvSpPr>
        <p:spPr>
          <a:xfrm>
            <a:off x="4924602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3200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745B0C9C-2F51-46A9-A073-C08107216E12}"/>
              </a:ext>
            </a:extLst>
          </p:cNvPr>
          <p:cNvSpPr/>
          <p:nvPr/>
        </p:nvSpPr>
        <p:spPr>
          <a:xfrm>
            <a:off x="4050650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  <a:endParaRPr lang="en-GB" sz="3200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8BE6EF92-5257-47F2-B799-50E6F1883CC2}"/>
              </a:ext>
            </a:extLst>
          </p:cNvPr>
          <p:cNvSpPr/>
          <p:nvPr/>
        </p:nvSpPr>
        <p:spPr>
          <a:xfrm>
            <a:off x="3199913" y="7722983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  <a:endParaRPr lang="en-GB" sz="3200" dirty="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7872B6D7-DA6E-403E-85A6-496FFD316C09}"/>
              </a:ext>
            </a:extLst>
          </p:cNvPr>
          <p:cNvSpPr/>
          <p:nvPr/>
        </p:nvSpPr>
        <p:spPr>
          <a:xfrm>
            <a:off x="5777567" y="770958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  <a:endParaRPr lang="en-GB" sz="3200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D8B6D3FF-4285-4DDB-A603-6A54FA2ACD93}"/>
              </a:ext>
            </a:extLst>
          </p:cNvPr>
          <p:cNvSpPr/>
          <p:nvPr/>
        </p:nvSpPr>
        <p:spPr>
          <a:xfrm>
            <a:off x="6641942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  <a:endParaRPr lang="en-GB" sz="3200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F388EB6-AE99-493F-A766-252DC5D1BBEC}"/>
              </a:ext>
            </a:extLst>
          </p:cNvPr>
          <p:cNvSpPr/>
          <p:nvPr/>
        </p:nvSpPr>
        <p:spPr>
          <a:xfrm>
            <a:off x="7498657" y="772104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endParaRPr lang="en-GB" sz="3200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23748B6F-8CAD-4A63-BECF-4E05F5C770A1}"/>
              </a:ext>
            </a:extLst>
          </p:cNvPr>
          <p:cNvSpPr/>
          <p:nvPr/>
        </p:nvSpPr>
        <p:spPr>
          <a:xfrm>
            <a:off x="8374940" y="771918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  <a:endParaRPr lang="en-GB" sz="3200" dirty="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0BFCCDBE-AF57-4100-A09A-D68DFCE99C1A}"/>
              </a:ext>
            </a:extLst>
          </p:cNvPr>
          <p:cNvSpPr/>
          <p:nvPr/>
        </p:nvSpPr>
        <p:spPr>
          <a:xfrm>
            <a:off x="9230587" y="771962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  <a:endParaRPr lang="en-GB" sz="3200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DB51464-896D-4F18-9B0C-85C3F732602C}"/>
              </a:ext>
            </a:extLst>
          </p:cNvPr>
          <p:cNvSpPr/>
          <p:nvPr/>
        </p:nvSpPr>
        <p:spPr>
          <a:xfrm>
            <a:off x="2330509" y="7723000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  <a:endParaRPr lang="en-GB" sz="32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F7D9F16-4498-4D48-9AF5-0419EE0F64B6}"/>
              </a:ext>
            </a:extLst>
          </p:cNvPr>
          <p:cNvSpPr/>
          <p:nvPr/>
        </p:nvSpPr>
        <p:spPr>
          <a:xfrm>
            <a:off x="2067295" y="5632418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  <a:endParaRPr lang="en-GB" sz="3200" dirty="0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DAFAD42-557A-4126-A65F-A4406E6628AB}"/>
              </a:ext>
            </a:extLst>
          </p:cNvPr>
          <p:cNvSpPr/>
          <p:nvPr/>
        </p:nvSpPr>
        <p:spPr>
          <a:xfrm>
            <a:off x="2067295" y="7327808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  <a:endParaRPr lang="en-GB" sz="32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6F349234-0C9F-41FB-A40F-C835A5A24617}"/>
              </a:ext>
            </a:extLst>
          </p:cNvPr>
          <p:cNvSpPr/>
          <p:nvPr/>
        </p:nvSpPr>
        <p:spPr>
          <a:xfrm>
            <a:off x="2067295" y="649804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  <a:endParaRPr lang="en-GB" sz="3200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CFBA50CF-DD2D-4121-902E-324A42629E7F}"/>
              </a:ext>
            </a:extLst>
          </p:cNvPr>
          <p:cNvSpPr/>
          <p:nvPr/>
        </p:nvSpPr>
        <p:spPr>
          <a:xfrm>
            <a:off x="2073001" y="4786533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3200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FB01533-5FDB-4F8F-976A-6D4E17F55959}"/>
              </a:ext>
            </a:extLst>
          </p:cNvPr>
          <p:cNvSpPr/>
          <p:nvPr/>
        </p:nvSpPr>
        <p:spPr>
          <a:xfrm>
            <a:off x="2067295" y="3926802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  <a:endParaRPr lang="en-GB" sz="3200" dirty="0"/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EA451507-8B22-4BD5-B5EB-104107B9AB48}"/>
              </a:ext>
            </a:extLst>
          </p:cNvPr>
          <p:cNvSpPr/>
          <p:nvPr/>
        </p:nvSpPr>
        <p:spPr>
          <a:xfrm>
            <a:off x="2067295" y="3066857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  <a:endParaRPr lang="en-GB" sz="3200" dirty="0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8AA5B3A-E2AB-420D-8CED-DE3AD221434F}"/>
              </a:ext>
            </a:extLst>
          </p:cNvPr>
          <p:cNvSpPr/>
          <p:nvPr/>
        </p:nvSpPr>
        <p:spPr>
          <a:xfrm>
            <a:off x="2067487" y="2179459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endParaRPr lang="en-GB" sz="3200" dirty="0"/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1FF7E230-24D1-4146-BA84-D305601A52B2}"/>
              </a:ext>
            </a:extLst>
          </p:cNvPr>
          <p:cNvSpPr/>
          <p:nvPr/>
        </p:nvSpPr>
        <p:spPr>
          <a:xfrm>
            <a:off x="2077240" y="135413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  <a:endParaRPr lang="en-GB" sz="3200" dirty="0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739BA40C-FAC9-4E46-BFC6-B799C73E5364}"/>
              </a:ext>
            </a:extLst>
          </p:cNvPr>
          <p:cNvSpPr/>
          <p:nvPr/>
        </p:nvSpPr>
        <p:spPr>
          <a:xfrm>
            <a:off x="4743220" y="6624002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(4,1)</a:t>
            </a:r>
            <a:endParaRPr lang="en-GB" sz="3600" dirty="0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C65A7060-110E-4962-BA24-5A030792D4EB}"/>
              </a:ext>
            </a:extLst>
          </p:cNvPr>
          <p:cNvSpPr/>
          <p:nvPr/>
        </p:nvSpPr>
        <p:spPr>
          <a:xfrm>
            <a:off x="5889111" y="670896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1EC85AB5-2485-4DFC-A85B-6E775CD3E82C}"/>
              </a:ext>
            </a:extLst>
          </p:cNvPr>
          <p:cNvSpPr/>
          <p:nvPr/>
        </p:nvSpPr>
        <p:spPr>
          <a:xfrm>
            <a:off x="4743220" y="2796903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(4,5)</a:t>
            </a:r>
            <a:endParaRPr lang="en-GB" sz="3600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520DD60A-F4CA-4967-9102-DB6391F21E73}"/>
              </a:ext>
            </a:extLst>
          </p:cNvPr>
          <p:cNvSpPr/>
          <p:nvPr/>
        </p:nvSpPr>
        <p:spPr>
          <a:xfrm>
            <a:off x="8650899" y="2796902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(7,5)</a:t>
            </a:r>
            <a:endParaRPr lang="en-GB" sz="3600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7EE807F9-7B24-4496-BE9B-A5A84F0362A6}"/>
              </a:ext>
            </a:extLst>
          </p:cNvPr>
          <p:cNvSpPr/>
          <p:nvPr/>
        </p:nvSpPr>
        <p:spPr>
          <a:xfrm>
            <a:off x="8650899" y="6619797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(7,1)</a:t>
            </a:r>
            <a:endParaRPr lang="en-GB" sz="3600" dirty="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D0BDF679-33C7-4129-80EC-B2DC2AA22C33}"/>
              </a:ext>
            </a:extLst>
          </p:cNvPr>
          <p:cNvSpPr/>
          <p:nvPr/>
        </p:nvSpPr>
        <p:spPr>
          <a:xfrm>
            <a:off x="8481036" y="668991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6CB2AF66-E4C9-4EC7-838F-30D90C5DC976}"/>
              </a:ext>
            </a:extLst>
          </p:cNvPr>
          <p:cNvSpPr/>
          <p:nvPr/>
        </p:nvSpPr>
        <p:spPr>
          <a:xfrm>
            <a:off x="5889111" y="324365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DCE6F509-0AC9-40DB-A5A6-431CE713A0B7}"/>
              </a:ext>
            </a:extLst>
          </p:cNvPr>
          <p:cNvSpPr/>
          <p:nvPr/>
        </p:nvSpPr>
        <p:spPr>
          <a:xfrm>
            <a:off x="8494110" y="324591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8D960EB4-E3CA-4176-AA48-69274CFBC29B}"/>
              </a:ext>
            </a:extLst>
          </p:cNvPr>
          <p:cNvSpPr/>
          <p:nvPr/>
        </p:nvSpPr>
        <p:spPr>
          <a:xfrm>
            <a:off x="7604753" y="4132272"/>
            <a:ext cx="162000" cy="162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3D3B8F2-C934-436B-8A89-D20F9811F82D}"/>
              </a:ext>
            </a:extLst>
          </p:cNvPr>
          <p:cNvSpPr/>
          <p:nvPr/>
        </p:nvSpPr>
        <p:spPr>
          <a:xfrm>
            <a:off x="7116445" y="3486989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(6,4)</a:t>
            </a:r>
            <a:endParaRPr lang="en-GB" sz="3600" dirty="0">
              <a:solidFill>
                <a:srgbClr val="FF0000"/>
              </a:solidFill>
            </a:endParaRPr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BFDF28DD-3C4C-4C0E-8854-9FB93F72AB1B}"/>
              </a:ext>
            </a:extLst>
          </p:cNvPr>
          <p:cNvSpPr/>
          <p:nvPr/>
        </p:nvSpPr>
        <p:spPr>
          <a:xfrm>
            <a:off x="6771551" y="1523949"/>
            <a:ext cx="162000" cy="162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60FCF9B4-8E09-4A1C-93CE-57D1887D19E6}"/>
              </a:ext>
            </a:extLst>
          </p:cNvPr>
          <p:cNvSpPr/>
          <p:nvPr/>
        </p:nvSpPr>
        <p:spPr>
          <a:xfrm>
            <a:off x="5889111" y="4132272"/>
            <a:ext cx="162000" cy="162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D644935F-E9F7-403C-AA3C-F9B5CBDFEDD1}"/>
              </a:ext>
            </a:extLst>
          </p:cNvPr>
          <p:cNvSpPr/>
          <p:nvPr/>
        </p:nvSpPr>
        <p:spPr>
          <a:xfrm>
            <a:off x="4743220" y="3982089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(4,4)</a:t>
            </a:r>
            <a:endParaRPr lang="en-GB" sz="3600" dirty="0">
              <a:solidFill>
                <a:srgbClr val="FF0000"/>
              </a:solidFill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21BE0AB3-672E-46F2-BF53-EF1A1DE52A8C}"/>
              </a:ext>
            </a:extLst>
          </p:cNvPr>
          <p:cNvSpPr/>
          <p:nvPr/>
        </p:nvSpPr>
        <p:spPr>
          <a:xfrm>
            <a:off x="6975829" y="1276667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(5,7)</a:t>
            </a:r>
            <a:endParaRPr lang="en-GB" sz="3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9426871"/>
      </p:ext>
    </p:extLst>
  </p:cSld>
  <p:clrMapOvr>
    <a:masterClrMapping/>
  </p:clrMapOvr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0244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49: Coordinate points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E9CC976F-C907-40FA-9A2A-2E545F439D3B}"/>
              </a:ext>
            </a:extLst>
          </p:cNvPr>
          <p:cNvGraphicFramePr>
            <a:graphicFrameLocks noGrp="1"/>
          </p:cNvGraphicFramePr>
          <p:nvPr/>
        </p:nvGraphicFramePr>
        <p:xfrm>
          <a:off x="2531810" y="1611717"/>
          <a:ext cx="6912000" cy="604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4000">
                  <a:extLst>
                    <a:ext uri="{9D8B030D-6E8A-4147-A177-3AD203B41FA5}">
                      <a16:colId xmlns:a16="http://schemas.microsoft.com/office/drawing/2014/main" val="678381087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520793400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71833770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887412009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007879938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387760120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89730646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505844405"/>
                    </a:ext>
                  </a:extLst>
                </a:gridCol>
              </a:tblGrid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7593613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02929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127159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0813962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9837686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6524682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614865"/>
                  </a:ext>
                </a:extLst>
              </a:tr>
            </a:tbl>
          </a:graphicData>
        </a:graphic>
      </p:graphicFrame>
      <p:sp>
        <p:nvSpPr>
          <p:cNvPr id="19" name="Rectangle 18">
            <a:extLst>
              <a:ext uri="{FF2B5EF4-FFF2-40B4-BE49-F238E27FC236}">
                <a16:creationId xmlns:a16="http://schemas.microsoft.com/office/drawing/2014/main" id="{D91E1AE2-2DCF-4469-8C92-0D464C3B87BE}"/>
              </a:ext>
            </a:extLst>
          </p:cNvPr>
          <p:cNvSpPr/>
          <p:nvPr/>
        </p:nvSpPr>
        <p:spPr>
          <a:xfrm>
            <a:off x="4924602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3200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745B0C9C-2F51-46A9-A073-C08107216E12}"/>
              </a:ext>
            </a:extLst>
          </p:cNvPr>
          <p:cNvSpPr/>
          <p:nvPr/>
        </p:nvSpPr>
        <p:spPr>
          <a:xfrm>
            <a:off x="4050650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  <a:endParaRPr lang="en-GB" sz="3200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8BE6EF92-5257-47F2-B799-50E6F1883CC2}"/>
              </a:ext>
            </a:extLst>
          </p:cNvPr>
          <p:cNvSpPr/>
          <p:nvPr/>
        </p:nvSpPr>
        <p:spPr>
          <a:xfrm>
            <a:off x="3199913" y="7722983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  <a:endParaRPr lang="en-GB" sz="3200" dirty="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7872B6D7-DA6E-403E-85A6-496FFD316C09}"/>
              </a:ext>
            </a:extLst>
          </p:cNvPr>
          <p:cNvSpPr/>
          <p:nvPr/>
        </p:nvSpPr>
        <p:spPr>
          <a:xfrm>
            <a:off x="5777567" y="770958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  <a:endParaRPr lang="en-GB" sz="3200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D8B6D3FF-4285-4DDB-A603-6A54FA2ACD93}"/>
              </a:ext>
            </a:extLst>
          </p:cNvPr>
          <p:cNvSpPr/>
          <p:nvPr/>
        </p:nvSpPr>
        <p:spPr>
          <a:xfrm>
            <a:off x="6641942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  <a:endParaRPr lang="en-GB" sz="3200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F388EB6-AE99-493F-A766-252DC5D1BBEC}"/>
              </a:ext>
            </a:extLst>
          </p:cNvPr>
          <p:cNvSpPr/>
          <p:nvPr/>
        </p:nvSpPr>
        <p:spPr>
          <a:xfrm>
            <a:off x="7498657" y="772104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endParaRPr lang="en-GB" sz="3200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23748B6F-8CAD-4A63-BECF-4E05F5C770A1}"/>
              </a:ext>
            </a:extLst>
          </p:cNvPr>
          <p:cNvSpPr/>
          <p:nvPr/>
        </p:nvSpPr>
        <p:spPr>
          <a:xfrm>
            <a:off x="8374940" y="771918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  <a:endParaRPr lang="en-GB" sz="3200" dirty="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0BFCCDBE-AF57-4100-A09A-D68DFCE99C1A}"/>
              </a:ext>
            </a:extLst>
          </p:cNvPr>
          <p:cNvSpPr/>
          <p:nvPr/>
        </p:nvSpPr>
        <p:spPr>
          <a:xfrm>
            <a:off x="9230587" y="771962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  <a:endParaRPr lang="en-GB" sz="3200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DB51464-896D-4F18-9B0C-85C3F732602C}"/>
              </a:ext>
            </a:extLst>
          </p:cNvPr>
          <p:cNvSpPr/>
          <p:nvPr/>
        </p:nvSpPr>
        <p:spPr>
          <a:xfrm>
            <a:off x="2330509" y="7723000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  <a:endParaRPr lang="en-GB" sz="32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F7D9F16-4498-4D48-9AF5-0419EE0F64B6}"/>
              </a:ext>
            </a:extLst>
          </p:cNvPr>
          <p:cNvSpPr/>
          <p:nvPr/>
        </p:nvSpPr>
        <p:spPr>
          <a:xfrm>
            <a:off x="2067295" y="5632418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  <a:endParaRPr lang="en-GB" sz="3200" dirty="0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DAFAD42-557A-4126-A65F-A4406E6628AB}"/>
              </a:ext>
            </a:extLst>
          </p:cNvPr>
          <p:cNvSpPr/>
          <p:nvPr/>
        </p:nvSpPr>
        <p:spPr>
          <a:xfrm>
            <a:off x="2067295" y="7327808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  <a:endParaRPr lang="en-GB" sz="32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6F349234-0C9F-41FB-A40F-C835A5A24617}"/>
              </a:ext>
            </a:extLst>
          </p:cNvPr>
          <p:cNvSpPr/>
          <p:nvPr/>
        </p:nvSpPr>
        <p:spPr>
          <a:xfrm>
            <a:off x="2067295" y="649804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  <a:endParaRPr lang="en-GB" sz="3200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CFBA50CF-DD2D-4121-902E-324A42629E7F}"/>
              </a:ext>
            </a:extLst>
          </p:cNvPr>
          <p:cNvSpPr/>
          <p:nvPr/>
        </p:nvSpPr>
        <p:spPr>
          <a:xfrm>
            <a:off x="2073001" y="4786533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3200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FB01533-5FDB-4F8F-976A-6D4E17F55959}"/>
              </a:ext>
            </a:extLst>
          </p:cNvPr>
          <p:cNvSpPr/>
          <p:nvPr/>
        </p:nvSpPr>
        <p:spPr>
          <a:xfrm>
            <a:off x="2067295" y="3926802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  <a:endParaRPr lang="en-GB" sz="3200" dirty="0"/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EA451507-8B22-4BD5-B5EB-104107B9AB48}"/>
              </a:ext>
            </a:extLst>
          </p:cNvPr>
          <p:cNvSpPr/>
          <p:nvPr/>
        </p:nvSpPr>
        <p:spPr>
          <a:xfrm>
            <a:off x="2067295" y="3066857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  <a:endParaRPr lang="en-GB" sz="3200" dirty="0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8AA5B3A-E2AB-420D-8CED-DE3AD221434F}"/>
              </a:ext>
            </a:extLst>
          </p:cNvPr>
          <p:cNvSpPr/>
          <p:nvPr/>
        </p:nvSpPr>
        <p:spPr>
          <a:xfrm>
            <a:off x="2067487" y="2179459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endParaRPr lang="en-GB" sz="3200" dirty="0"/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1FF7E230-24D1-4146-BA84-D305601A52B2}"/>
              </a:ext>
            </a:extLst>
          </p:cNvPr>
          <p:cNvSpPr/>
          <p:nvPr/>
        </p:nvSpPr>
        <p:spPr>
          <a:xfrm>
            <a:off x="2077240" y="135413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  <a:endParaRPr lang="en-GB" sz="3200" dirty="0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739BA40C-FAC9-4E46-BFC6-B799C73E5364}"/>
              </a:ext>
            </a:extLst>
          </p:cNvPr>
          <p:cNvSpPr/>
          <p:nvPr/>
        </p:nvSpPr>
        <p:spPr>
          <a:xfrm>
            <a:off x="4743220" y="6624002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(4,1)</a:t>
            </a:r>
            <a:endParaRPr lang="en-GB" sz="3600" dirty="0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C65A7060-110E-4962-BA24-5A030792D4EB}"/>
              </a:ext>
            </a:extLst>
          </p:cNvPr>
          <p:cNvSpPr/>
          <p:nvPr/>
        </p:nvSpPr>
        <p:spPr>
          <a:xfrm>
            <a:off x="5889111" y="670896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1EC85AB5-2485-4DFC-A85B-6E775CD3E82C}"/>
              </a:ext>
            </a:extLst>
          </p:cNvPr>
          <p:cNvSpPr/>
          <p:nvPr/>
        </p:nvSpPr>
        <p:spPr>
          <a:xfrm>
            <a:off x="4743220" y="2796903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(4,5)</a:t>
            </a:r>
            <a:endParaRPr lang="en-GB" sz="3600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520DD60A-F4CA-4967-9102-DB6391F21E73}"/>
              </a:ext>
            </a:extLst>
          </p:cNvPr>
          <p:cNvSpPr/>
          <p:nvPr/>
        </p:nvSpPr>
        <p:spPr>
          <a:xfrm>
            <a:off x="8650899" y="2796902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(7,5)</a:t>
            </a:r>
            <a:endParaRPr lang="en-GB" sz="3600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7EE807F9-7B24-4496-BE9B-A5A84F0362A6}"/>
              </a:ext>
            </a:extLst>
          </p:cNvPr>
          <p:cNvSpPr/>
          <p:nvPr/>
        </p:nvSpPr>
        <p:spPr>
          <a:xfrm>
            <a:off x="8650899" y="6619797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(7,1)</a:t>
            </a:r>
            <a:endParaRPr lang="en-GB" sz="3600" dirty="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D0BDF679-33C7-4129-80EC-B2DC2AA22C33}"/>
              </a:ext>
            </a:extLst>
          </p:cNvPr>
          <p:cNvSpPr/>
          <p:nvPr/>
        </p:nvSpPr>
        <p:spPr>
          <a:xfrm>
            <a:off x="8481036" y="668991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6CB2AF66-E4C9-4EC7-838F-30D90C5DC976}"/>
              </a:ext>
            </a:extLst>
          </p:cNvPr>
          <p:cNvSpPr/>
          <p:nvPr/>
        </p:nvSpPr>
        <p:spPr>
          <a:xfrm>
            <a:off x="5889111" y="324365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DCE6F509-0AC9-40DB-A5A6-431CE713A0B7}"/>
              </a:ext>
            </a:extLst>
          </p:cNvPr>
          <p:cNvSpPr/>
          <p:nvPr/>
        </p:nvSpPr>
        <p:spPr>
          <a:xfrm>
            <a:off x="8494110" y="324591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8D960EB4-E3CA-4176-AA48-69274CFBC29B}"/>
              </a:ext>
            </a:extLst>
          </p:cNvPr>
          <p:cNvSpPr/>
          <p:nvPr/>
        </p:nvSpPr>
        <p:spPr>
          <a:xfrm>
            <a:off x="7604753" y="4132272"/>
            <a:ext cx="162000" cy="162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3D3B8F2-C934-436B-8A89-D20F9811F82D}"/>
              </a:ext>
            </a:extLst>
          </p:cNvPr>
          <p:cNvSpPr/>
          <p:nvPr/>
        </p:nvSpPr>
        <p:spPr>
          <a:xfrm>
            <a:off x="7116445" y="3486989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(6,4)</a:t>
            </a:r>
            <a:endParaRPr lang="en-GB" sz="3600" dirty="0">
              <a:solidFill>
                <a:srgbClr val="FF0000"/>
              </a:solidFill>
            </a:endParaRPr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AEB317DF-1E7C-47A5-B826-BB388586440A}"/>
              </a:ext>
            </a:extLst>
          </p:cNvPr>
          <p:cNvSpPr/>
          <p:nvPr/>
        </p:nvSpPr>
        <p:spPr>
          <a:xfrm>
            <a:off x="7604753" y="6705039"/>
            <a:ext cx="162000" cy="162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BFDF28DD-3C4C-4C0E-8854-9FB93F72AB1B}"/>
              </a:ext>
            </a:extLst>
          </p:cNvPr>
          <p:cNvSpPr/>
          <p:nvPr/>
        </p:nvSpPr>
        <p:spPr>
          <a:xfrm>
            <a:off x="6771551" y="1523949"/>
            <a:ext cx="162000" cy="162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60FCF9B4-8E09-4A1C-93CE-57D1887D19E6}"/>
              </a:ext>
            </a:extLst>
          </p:cNvPr>
          <p:cNvSpPr/>
          <p:nvPr/>
        </p:nvSpPr>
        <p:spPr>
          <a:xfrm>
            <a:off x="5889111" y="4132272"/>
            <a:ext cx="162000" cy="162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555B17D-4EC1-4227-9940-21C5D3E4FB2B}"/>
              </a:ext>
            </a:extLst>
          </p:cNvPr>
          <p:cNvSpPr/>
          <p:nvPr/>
        </p:nvSpPr>
        <p:spPr>
          <a:xfrm>
            <a:off x="7116445" y="6878786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(6,1)</a:t>
            </a:r>
            <a:endParaRPr lang="en-GB" sz="3600" dirty="0">
              <a:solidFill>
                <a:srgbClr val="FF0000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D644935F-E9F7-403C-AA3C-F9B5CBDFEDD1}"/>
              </a:ext>
            </a:extLst>
          </p:cNvPr>
          <p:cNvSpPr/>
          <p:nvPr/>
        </p:nvSpPr>
        <p:spPr>
          <a:xfrm>
            <a:off x="4743220" y="3982089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(4,4)</a:t>
            </a:r>
            <a:endParaRPr lang="en-GB" sz="3600" dirty="0">
              <a:solidFill>
                <a:srgbClr val="FF0000"/>
              </a:solidFill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21BE0AB3-672E-46F2-BF53-EF1A1DE52A8C}"/>
              </a:ext>
            </a:extLst>
          </p:cNvPr>
          <p:cNvSpPr/>
          <p:nvPr/>
        </p:nvSpPr>
        <p:spPr>
          <a:xfrm>
            <a:off x="6975829" y="1276667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(5,7)</a:t>
            </a:r>
            <a:endParaRPr lang="en-GB" sz="3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9947681"/>
      </p:ext>
    </p:extLst>
  </p:cSld>
  <p:clrMapOvr>
    <a:masterClrMapping/>
  </p:clrMapOvr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02441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49: Coordinate points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01369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GEOMETRY</a:t>
            </a:r>
          </a:p>
        </p:txBody>
      </p:sp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E9CC976F-C907-40FA-9A2A-2E545F439D3B}"/>
              </a:ext>
            </a:extLst>
          </p:cNvPr>
          <p:cNvGraphicFramePr>
            <a:graphicFrameLocks noGrp="1"/>
          </p:cNvGraphicFramePr>
          <p:nvPr/>
        </p:nvGraphicFramePr>
        <p:xfrm>
          <a:off x="2531810" y="1611717"/>
          <a:ext cx="6912000" cy="604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4000">
                  <a:extLst>
                    <a:ext uri="{9D8B030D-6E8A-4147-A177-3AD203B41FA5}">
                      <a16:colId xmlns:a16="http://schemas.microsoft.com/office/drawing/2014/main" val="678381087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520793400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71833770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887412009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007879938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387760120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89730646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1505844405"/>
                    </a:ext>
                  </a:extLst>
                </a:gridCol>
              </a:tblGrid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7593613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02929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127159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0813962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9837686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6524682"/>
                  </a:ext>
                </a:extLst>
              </a:tr>
              <a:tr h="864000"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614865"/>
                  </a:ext>
                </a:extLst>
              </a:tr>
            </a:tbl>
          </a:graphicData>
        </a:graphic>
      </p:graphicFrame>
      <p:sp>
        <p:nvSpPr>
          <p:cNvPr id="19" name="Rectangle 18">
            <a:extLst>
              <a:ext uri="{FF2B5EF4-FFF2-40B4-BE49-F238E27FC236}">
                <a16:creationId xmlns:a16="http://schemas.microsoft.com/office/drawing/2014/main" id="{D91E1AE2-2DCF-4469-8C92-0D464C3B87BE}"/>
              </a:ext>
            </a:extLst>
          </p:cNvPr>
          <p:cNvSpPr/>
          <p:nvPr/>
        </p:nvSpPr>
        <p:spPr>
          <a:xfrm>
            <a:off x="4924602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3200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745B0C9C-2F51-46A9-A073-C08107216E12}"/>
              </a:ext>
            </a:extLst>
          </p:cNvPr>
          <p:cNvSpPr/>
          <p:nvPr/>
        </p:nvSpPr>
        <p:spPr>
          <a:xfrm>
            <a:off x="4050650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  <a:endParaRPr lang="en-GB" sz="3200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8BE6EF92-5257-47F2-B799-50E6F1883CC2}"/>
              </a:ext>
            </a:extLst>
          </p:cNvPr>
          <p:cNvSpPr/>
          <p:nvPr/>
        </p:nvSpPr>
        <p:spPr>
          <a:xfrm>
            <a:off x="3199913" y="7722983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  <a:endParaRPr lang="en-GB" sz="3200" dirty="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7872B6D7-DA6E-403E-85A6-496FFD316C09}"/>
              </a:ext>
            </a:extLst>
          </p:cNvPr>
          <p:cNvSpPr/>
          <p:nvPr/>
        </p:nvSpPr>
        <p:spPr>
          <a:xfrm>
            <a:off x="5777567" y="770958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  <a:endParaRPr lang="en-GB" sz="3200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D8B6D3FF-4285-4DDB-A603-6A54FA2ACD93}"/>
              </a:ext>
            </a:extLst>
          </p:cNvPr>
          <p:cNvSpPr/>
          <p:nvPr/>
        </p:nvSpPr>
        <p:spPr>
          <a:xfrm>
            <a:off x="6641942" y="772226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  <a:endParaRPr lang="en-GB" sz="3200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F388EB6-AE99-493F-A766-252DC5D1BBEC}"/>
              </a:ext>
            </a:extLst>
          </p:cNvPr>
          <p:cNvSpPr/>
          <p:nvPr/>
        </p:nvSpPr>
        <p:spPr>
          <a:xfrm>
            <a:off x="7498657" y="772104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endParaRPr lang="en-GB" sz="3200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23748B6F-8CAD-4A63-BECF-4E05F5C770A1}"/>
              </a:ext>
            </a:extLst>
          </p:cNvPr>
          <p:cNvSpPr/>
          <p:nvPr/>
        </p:nvSpPr>
        <p:spPr>
          <a:xfrm>
            <a:off x="8374940" y="771918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  <a:endParaRPr lang="en-GB" sz="3200" dirty="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0BFCCDBE-AF57-4100-A09A-D68DFCE99C1A}"/>
              </a:ext>
            </a:extLst>
          </p:cNvPr>
          <p:cNvSpPr/>
          <p:nvPr/>
        </p:nvSpPr>
        <p:spPr>
          <a:xfrm>
            <a:off x="9230587" y="7719621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8</a:t>
            </a:r>
            <a:endParaRPr lang="en-GB" sz="3200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DB51464-896D-4F18-9B0C-85C3F732602C}"/>
              </a:ext>
            </a:extLst>
          </p:cNvPr>
          <p:cNvSpPr/>
          <p:nvPr/>
        </p:nvSpPr>
        <p:spPr>
          <a:xfrm>
            <a:off x="2330509" y="7723000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  <a:endParaRPr lang="en-GB" sz="3200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F7D9F16-4498-4D48-9AF5-0419EE0F64B6}"/>
              </a:ext>
            </a:extLst>
          </p:cNvPr>
          <p:cNvSpPr/>
          <p:nvPr/>
        </p:nvSpPr>
        <p:spPr>
          <a:xfrm>
            <a:off x="2067295" y="5632418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2</a:t>
            </a:r>
            <a:endParaRPr lang="en-GB" sz="3200" dirty="0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DAFAD42-557A-4126-A65F-A4406E6628AB}"/>
              </a:ext>
            </a:extLst>
          </p:cNvPr>
          <p:cNvSpPr/>
          <p:nvPr/>
        </p:nvSpPr>
        <p:spPr>
          <a:xfrm>
            <a:off x="2067295" y="7327808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0</a:t>
            </a:r>
            <a:endParaRPr lang="en-GB" sz="3200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6F349234-0C9F-41FB-A40F-C835A5A24617}"/>
              </a:ext>
            </a:extLst>
          </p:cNvPr>
          <p:cNvSpPr/>
          <p:nvPr/>
        </p:nvSpPr>
        <p:spPr>
          <a:xfrm>
            <a:off x="2067295" y="649804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1</a:t>
            </a:r>
            <a:endParaRPr lang="en-GB" sz="3200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CFBA50CF-DD2D-4121-902E-324A42629E7F}"/>
              </a:ext>
            </a:extLst>
          </p:cNvPr>
          <p:cNvSpPr/>
          <p:nvPr/>
        </p:nvSpPr>
        <p:spPr>
          <a:xfrm>
            <a:off x="2073001" y="4786533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3</a:t>
            </a:r>
            <a:endParaRPr lang="en-GB" sz="3200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FB01533-5FDB-4F8F-976A-6D4E17F55959}"/>
              </a:ext>
            </a:extLst>
          </p:cNvPr>
          <p:cNvSpPr/>
          <p:nvPr/>
        </p:nvSpPr>
        <p:spPr>
          <a:xfrm>
            <a:off x="2067295" y="3926802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4</a:t>
            </a:r>
            <a:endParaRPr lang="en-GB" sz="3200" dirty="0"/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EA451507-8B22-4BD5-B5EB-104107B9AB48}"/>
              </a:ext>
            </a:extLst>
          </p:cNvPr>
          <p:cNvSpPr/>
          <p:nvPr/>
        </p:nvSpPr>
        <p:spPr>
          <a:xfrm>
            <a:off x="2067295" y="3066857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5</a:t>
            </a:r>
            <a:endParaRPr lang="en-GB" sz="3200" dirty="0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8AA5B3A-E2AB-420D-8CED-DE3AD221434F}"/>
              </a:ext>
            </a:extLst>
          </p:cNvPr>
          <p:cNvSpPr/>
          <p:nvPr/>
        </p:nvSpPr>
        <p:spPr>
          <a:xfrm>
            <a:off x="2067487" y="2179459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6</a:t>
            </a:r>
            <a:endParaRPr lang="en-GB" sz="3200" dirty="0"/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1FF7E230-24D1-4146-BA84-D305601A52B2}"/>
              </a:ext>
            </a:extLst>
          </p:cNvPr>
          <p:cNvSpPr/>
          <p:nvPr/>
        </p:nvSpPr>
        <p:spPr>
          <a:xfrm>
            <a:off x="2077240" y="1354135"/>
            <a:ext cx="41229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dirty="0">
                <a:solidFill>
                  <a:prstClr val="black"/>
                </a:solidFill>
                <a:latin typeface="Century Gothic" panose="020B0502020202020204" pitchFamily="34" charset="0"/>
              </a:rPr>
              <a:t>7</a:t>
            </a:r>
            <a:endParaRPr lang="en-GB" sz="3200" dirty="0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739BA40C-FAC9-4E46-BFC6-B799C73E5364}"/>
              </a:ext>
            </a:extLst>
          </p:cNvPr>
          <p:cNvSpPr/>
          <p:nvPr/>
        </p:nvSpPr>
        <p:spPr>
          <a:xfrm>
            <a:off x="4743220" y="6624002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(4,1)</a:t>
            </a:r>
            <a:endParaRPr lang="en-GB" sz="3600" dirty="0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C65A7060-110E-4962-BA24-5A030792D4EB}"/>
              </a:ext>
            </a:extLst>
          </p:cNvPr>
          <p:cNvSpPr/>
          <p:nvPr/>
        </p:nvSpPr>
        <p:spPr>
          <a:xfrm>
            <a:off x="5889111" y="670896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1EC85AB5-2485-4DFC-A85B-6E775CD3E82C}"/>
              </a:ext>
            </a:extLst>
          </p:cNvPr>
          <p:cNvSpPr/>
          <p:nvPr/>
        </p:nvSpPr>
        <p:spPr>
          <a:xfrm>
            <a:off x="4743220" y="2796903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(4,5)</a:t>
            </a:r>
            <a:endParaRPr lang="en-GB" sz="3600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520DD60A-F4CA-4967-9102-DB6391F21E73}"/>
              </a:ext>
            </a:extLst>
          </p:cNvPr>
          <p:cNvSpPr/>
          <p:nvPr/>
        </p:nvSpPr>
        <p:spPr>
          <a:xfrm>
            <a:off x="8650899" y="2796902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(7,5)</a:t>
            </a:r>
            <a:endParaRPr lang="en-GB" sz="3600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7EE807F9-7B24-4496-BE9B-A5A84F0362A6}"/>
              </a:ext>
            </a:extLst>
          </p:cNvPr>
          <p:cNvSpPr/>
          <p:nvPr/>
        </p:nvSpPr>
        <p:spPr>
          <a:xfrm>
            <a:off x="8650899" y="6619797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prstClr val="black"/>
                </a:solidFill>
                <a:latin typeface="Century Gothic" panose="020B0502020202020204" pitchFamily="34" charset="0"/>
              </a:rPr>
              <a:t>(7,1)</a:t>
            </a:r>
            <a:endParaRPr lang="en-GB" sz="3600" dirty="0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D0BDF679-33C7-4129-80EC-B2DC2AA22C33}"/>
              </a:ext>
            </a:extLst>
          </p:cNvPr>
          <p:cNvSpPr/>
          <p:nvPr/>
        </p:nvSpPr>
        <p:spPr>
          <a:xfrm>
            <a:off x="8481036" y="6689918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6CB2AF66-E4C9-4EC7-838F-30D90C5DC976}"/>
              </a:ext>
            </a:extLst>
          </p:cNvPr>
          <p:cNvSpPr/>
          <p:nvPr/>
        </p:nvSpPr>
        <p:spPr>
          <a:xfrm>
            <a:off x="5889111" y="3243651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DCE6F509-0AC9-40DB-A5A6-431CE713A0B7}"/>
              </a:ext>
            </a:extLst>
          </p:cNvPr>
          <p:cNvSpPr/>
          <p:nvPr/>
        </p:nvSpPr>
        <p:spPr>
          <a:xfrm>
            <a:off x="8494110" y="3245915"/>
            <a:ext cx="162000" cy="16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8D960EB4-E3CA-4176-AA48-69274CFBC29B}"/>
              </a:ext>
            </a:extLst>
          </p:cNvPr>
          <p:cNvSpPr/>
          <p:nvPr/>
        </p:nvSpPr>
        <p:spPr>
          <a:xfrm>
            <a:off x="7604753" y="4132272"/>
            <a:ext cx="162000" cy="162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3D3B8F2-C934-436B-8A89-D20F9811F82D}"/>
              </a:ext>
            </a:extLst>
          </p:cNvPr>
          <p:cNvSpPr/>
          <p:nvPr/>
        </p:nvSpPr>
        <p:spPr>
          <a:xfrm>
            <a:off x="7116445" y="3486989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(6,4)</a:t>
            </a:r>
            <a:endParaRPr lang="en-GB" sz="3600" dirty="0">
              <a:solidFill>
                <a:srgbClr val="FF0000"/>
              </a:solidFill>
            </a:endParaRPr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21AE5E3C-B5D9-4A36-9923-7FC21FF661FC}"/>
              </a:ext>
            </a:extLst>
          </p:cNvPr>
          <p:cNvSpPr/>
          <p:nvPr/>
        </p:nvSpPr>
        <p:spPr>
          <a:xfrm>
            <a:off x="3316178" y="2376969"/>
            <a:ext cx="162000" cy="162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AEB317DF-1E7C-47A5-B826-BB388586440A}"/>
              </a:ext>
            </a:extLst>
          </p:cNvPr>
          <p:cNvSpPr/>
          <p:nvPr/>
        </p:nvSpPr>
        <p:spPr>
          <a:xfrm>
            <a:off x="7604753" y="6705039"/>
            <a:ext cx="162000" cy="162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BFDF28DD-3C4C-4C0E-8854-9FB93F72AB1B}"/>
              </a:ext>
            </a:extLst>
          </p:cNvPr>
          <p:cNvSpPr/>
          <p:nvPr/>
        </p:nvSpPr>
        <p:spPr>
          <a:xfrm>
            <a:off x="6771551" y="1523949"/>
            <a:ext cx="162000" cy="162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60FCF9B4-8E09-4A1C-93CE-57D1887D19E6}"/>
              </a:ext>
            </a:extLst>
          </p:cNvPr>
          <p:cNvSpPr/>
          <p:nvPr/>
        </p:nvSpPr>
        <p:spPr>
          <a:xfrm>
            <a:off x="5889111" y="4132272"/>
            <a:ext cx="162000" cy="162000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555B17D-4EC1-4227-9940-21C5D3E4FB2B}"/>
              </a:ext>
            </a:extLst>
          </p:cNvPr>
          <p:cNvSpPr/>
          <p:nvPr/>
        </p:nvSpPr>
        <p:spPr>
          <a:xfrm>
            <a:off x="7116445" y="6878786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(6,1)</a:t>
            </a:r>
            <a:endParaRPr lang="en-GB" sz="3600" dirty="0">
              <a:solidFill>
                <a:srgbClr val="FF0000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D644935F-E9F7-403C-AA3C-F9B5CBDFEDD1}"/>
              </a:ext>
            </a:extLst>
          </p:cNvPr>
          <p:cNvSpPr/>
          <p:nvPr/>
        </p:nvSpPr>
        <p:spPr>
          <a:xfrm>
            <a:off x="4743220" y="3982089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(4,4)</a:t>
            </a:r>
            <a:endParaRPr lang="en-GB" sz="3600" dirty="0">
              <a:solidFill>
                <a:srgbClr val="FF0000"/>
              </a:solidFill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21BE0AB3-672E-46F2-BF53-EF1A1DE52A8C}"/>
              </a:ext>
            </a:extLst>
          </p:cNvPr>
          <p:cNvSpPr/>
          <p:nvPr/>
        </p:nvSpPr>
        <p:spPr>
          <a:xfrm>
            <a:off x="6975829" y="1276667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(5,7)</a:t>
            </a:r>
            <a:endParaRPr lang="en-GB" sz="3600" dirty="0">
              <a:solidFill>
                <a:srgbClr val="FF0000"/>
              </a:solidFill>
            </a:endParaRP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8660322-B89F-4C44-AE9C-A1BA5D86DB32}"/>
              </a:ext>
            </a:extLst>
          </p:cNvPr>
          <p:cNvSpPr/>
          <p:nvPr/>
        </p:nvSpPr>
        <p:spPr>
          <a:xfrm>
            <a:off x="2826162" y="2519421"/>
            <a:ext cx="118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GB" sz="36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(1,6)</a:t>
            </a:r>
            <a:endParaRPr lang="en-GB" sz="3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7183671"/>
      </p:ext>
    </p:extLst>
  </p:cSld>
  <p:clrMapOvr>
    <a:masterClrMapping/>
  </p:clrMapOvr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5213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50: After-school clubs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ACF933FA-3694-467F-8B38-3C05FC92193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2664" t="9325" r="4221" b="17634"/>
          <a:stretch/>
        </p:blipFill>
        <p:spPr>
          <a:xfrm>
            <a:off x="447060" y="2845425"/>
            <a:ext cx="10984276" cy="5427141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0670B7C5-CFA1-415A-A888-7469D2965943}"/>
              </a:ext>
            </a:extLst>
          </p:cNvPr>
          <p:cNvSpPr txBox="1"/>
          <p:nvPr/>
        </p:nvSpPr>
        <p:spPr>
          <a:xfrm>
            <a:off x="1832628" y="5312773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9C4BB496-E7CA-4F6C-83A6-363654CF1E6A}"/>
              </a:ext>
            </a:extLst>
          </p:cNvPr>
          <p:cNvSpPr txBox="1"/>
          <p:nvPr/>
        </p:nvSpPr>
        <p:spPr>
          <a:xfrm>
            <a:off x="3573985" y="5312772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E6DE014-4CCF-4C8D-B578-6F9A56B99A3A}"/>
              </a:ext>
            </a:extLst>
          </p:cNvPr>
          <p:cNvSpPr txBox="1"/>
          <p:nvPr/>
        </p:nvSpPr>
        <p:spPr>
          <a:xfrm>
            <a:off x="1351015" y="4424231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BD066D5F-BAF0-4E1C-8333-FF0E63D33BF8}"/>
              </a:ext>
            </a:extLst>
          </p:cNvPr>
          <p:cNvSpPr txBox="1"/>
          <p:nvPr/>
        </p:nvSpPr>
        <p:spPr>
          <a:xfrm>
            <a:off x="3086385" y="5312771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A61D07C1-1BB6-4E69-888A-54CDB7B2E681}"/>
              </a:ext>
            </a:extLst>
          </p:cNvPr>
          <p:cNvSpPr txBox="1"/>
          <p:nvPr/>
        </p:nvSpPr>
        <p:spPr>
          <a:xfrm>
            <a:off x="4932673" y="5989827"/>
            <a:ext cx="3706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0AC612D5-EEE4-42A4-A60A-EA959CD0875F}"/>
              </a:ext>
            </a:extLst>
          </p:cNvPr>
          <p:cNvSpPr txBox="1"/>
          <p:nvPr/>
        </p:nvSpPr>
        <p:spPr>
          <a:xfrm>
            <a:off x="5288297" y="4443853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7291EA7D-5CEE-4731-A7A2-2E8AB6BB6A92}"/>
              </a:ext>
            </a:extLst>
          </p:cNvPr>
          <p:cNvSpPr txBox="1"/>
          <p:nvPr/>
        </p:nvSpPr>
        <p:spPr>
          <a:xfrm>
            <a:off x="6576259" y="3364592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0035B8D-F216-405F-B276-8DC4373E7007}"/>
              </a:ext>
            </a:extLst>
          </p:cNvPr>
          <p:cNvSpPr txBox="1"/>
          <p:nvPr/>
        </p:nvSpPr>
        <p:spPr>
          <a:xfrm>
            <a:off x="8430854" y="5708051"/>
            <a:ext cx="3706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3521A7D1-788B-44AA-A988-65C443EDBD51}"/>
              </a:ext>
            </a:extLst>
          </p:cNvPr>
          <p:cNvSpPr txBox="1"/>
          <p:nvPr/>
        </p:nvSpPr>
        <p:spPr>
          <a:xfrm>
            <a:off x="10136758" y="6362350"/>
            <a:ext cx="3706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005B8246-4631-43CD-BFAD-80C0A89EDE2E}"/>
              </a:ext>
            </a:extLst>
          </p:cNvPr>
          <p:cNvSpPr txBox="1"/>
          <p:nvPr/>
        </p:nvSpPr>
        <p:spPr>
          <a:xfrm>
            <a:off x="7038657" y="4880455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12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DAE49D95-93D9-4AF5-BBE7-D4D018196DE1}"/>
              </a:ext>
            </a:extLst>
          </p:cNvPr>
          <p:cNvSpPr txBox="1"/>
          <p:nvPr/>
        </p:nvSpPr>
        <p:spPr>
          <a:xfrm>
            <a:off x="8801468" y="4013491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16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E808DDA0-6C18-4F69-986D-92C46F3230D7}"/>
              </a:ext>
            </a:extLst>
          </p:cNvPr>
          <p:cNvSpPr txBox="1"/>
          <p:nvPr/>
        </p:nvSpPr>
        <p:spPr>
          <a:xfrm>
            <a:off x="10527075" y="4454855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14</a:t>
            </a:r>
          </a:p>
        </p:txBody>
      </p:sp>
    </p:spTree>
    <p:extLst>
      <p:ext uri="{BB962C8B-B14F-4D97-AF65-F5344CB8AC3E}">
        <p14:creationId xmlns:p14="http://schemas.microsoft.com/office/powerpoint/2010/main" val="1272534916"/>
      </p:ext>
    </p:extLst>
  </p:cSld>
  <p:clrMapOvr>
    <a:masterClrMapping/>
  </p:clrMapOvr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5213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50: After-school clubs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ACF933FA-3694-467F-8B38-3C05FC92193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2664" t="9325" r="4221" b="17634"/>
          <a:stretch/>
        </p:blipFill>
        <p:spPr>
          <a:xfrm>
            <a:off x="447060" y="2845425"/>
            <a:ext cx="10984276" cy="5427141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0670B7C5-CFA1-415A-A888-7469D2965943}"/>
              </a:ext>
            </a:extLst>
          </p:cNvPr>
          <p:cNvSpPr txBox="1"/>
          <p:nvPr/>
        </p:nvSpPr>
        <p:spPr>
          <a:xfrm>
            <a:off x="1832628" y="5312773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9C4BB496-E7CA-4F6C-83A6-363654CF1E6A}"/>
              </a:ext>
            </a:extLst>
          </p:cNvPr>
          <p:cNvSpPr txBox="1"/>
          <p:nvPr/>
        </p:nvSpPr>
        <p:spPr>
          <a:xfrm>
            <a:off x="3573985" y="5312772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E6DE014-4CCF-4C8D-B578-6F9A56B99A3A}"/>
              </a:ext>
            </a:extLst>
          </p:cNvPr>
          <p:cNvSpPr txBox="1"/>
          <p:nvPr/>
        </p:nvSpPr>
        <p:spPr>
          <a:xfrm>
            <a:off x="1351015" y="4424231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BD066D5F-BAF0-4E1C-8333-FF0E63D33BF8}"/>
              </a:ext>
            </a:extLst>
          </p:cNvPr>
          <p:cNvSpPr txBox="1"/>
          <p:nvPr/>
        </p:nvSpPr>
        <p:spPr>
          <a:xfrm>
            <a:off x="3086385" y="5312771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A61D07C1-1BB6-4E69-888A-54CDB7B2E681}"/>
              </a:ext>
            </a:extLst>
          </p:cNvPr>
          <p:cNvSpPr txBox="1"/>
          <p:nvPr/>
        </p:nvSpPr>
        <p:spPr>
          <a:xfrm>
            <a:off x="4932673" y="5989827"/>
            <a:ext cx="3706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0AC612D5-EEE4-42A4-A60A-EA959CD0875F}"/>
              </a:ext>
            </a:extLst>
          </p:cNvPr>
          <p:cNvSpPr txBox="1"/>
          <p:nvPr/>
        </p:nvSpPr>
        <p:spPr>
          <a:xfrm>
            <a:off x="5288297" y="4443853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7291EA7D-5CEE-4731-A7A2-2E8AB6BB6A92}"/>
              </a:ext>
            </a:extLst>
          </p:cNvPr>
          <p:cNvSpPr txBox="1"/>
          <p:nvPr/>
        </p:nvSpPr>
        <p:spPr>
          <a:xfrm>
            <a:off x="6576259" y="3364592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0035B8D-F216-405F-B276-8DC4373E7007}"/>
              </a:ext>
            </a:extLst>
          </p:cNvPr>
          <p:cNvSpPr txBox="1"/>
          <p:nvPr/>
        </p:nvSpPr>
        <p:spPr>
          <a:xfrm>
            <a:off x="8430854" y="5708051"/>
            <a:ext cx="3706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3521A7D1-788B-44AA-A988-65C443EDBD51}"/>
              </a:ext>
            </a:extLst>
          </p:cNvPr>
          <p:cNvSpPr txBox="1"/>
          <p:nvPr/>
        </p:nvSpPr>
        <p:spPr>
          <a:xfrm>
            <a:off x="10136758" y="6362350"/>
            <a:ext cx="3706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005B8246-4631-43CD-BFAD-80C0A89EDE2E}"/>
              </a:ext>
            </a:extLst>
          </p:cNvPr>
          <p:cNvSpPr txBox="1"/>
          <p:nvPr/>
        </p:nvSpPr>
        <p:spPr>
          <a:xfrm>
            <a:off x="7038657" y="4880455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12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DAE49D95-93D9-4AF5-BBE7-D4D018196DE1}"/>
              </a:ext>
            </a:extLst>
          </p:cNvPr>
          <p:cNvSpPr txBox="1"/>
          <p:nvPr/>
        </p:nvSpPr>
        <p:spPr>
          <a:xfrm>
            <a:off x="8801468" y="4013491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16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E808DDA0-6C18-4F69-986D-92C46F3230D7}"/>
              </a:ext>
            </a:extLst>
          </p:cNvPr>
          <p:cNvSpPr txBox="1"/>
          <p:nvPr/>
        </p:nvSpPr>
        <p:spPr>
          <a:xfrm>
            <a:off x="10527075" y="4454855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8B6CD31-DB03-4FBE-8E2D-8E5359610982}"/>
              </a:ext>
            </a:extLst>
          </p:cNvPr>
          <p:cNvSpPr txBox="1"/>
          <p:nvPr/>
        </p:nvSpPr>
        <p:spPr>
          <a:xfrm>
            <a:off x="490914" y="1374590"/>
            <a:ext cx="10749594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In total 65 children at KS1 clubs. There are 56 children in KS1 (some children attend more than one club).</a:t>
            </a:r>
          </a:p>
        </p:txBody>
      </p:sp>
    </p:spTree>
    <p:extLst>
      <p:ext uri="{BB962C8B-B14F-4D97-AF65-F5344CB8AC3E}">
        <p14:creationId xmlns:p14="http://schemas.microsoft.com/office/powerpoint/2010/main" val="254808541"/>
      </p:ext>
    </p:extLst>
  </p:cSld>
  <p:clrMapOvr>
    <a:masterClrMapping/>
  </p:clrMapOvr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5213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50: After-school clubs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ACF933FA-3694-467F-8B38-3C05FC92193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2664" t="9325" r="4221" b="17634"/>
          <a:stretch/>
        </p:blipFill>
        <p:spPr>
          <a:xfrm>
            <a:off x="447060" y="2845425"/>
            <a:ext cx="10984276" cy="5427141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0670B7C5-CFA1-415A-A888-7469D2965943}"/>
              </a:ext>
            </a:extLst>
          </p:cNvPr>
          <p:cNvSpPr txBox="1"/>
          <p:nvPr/>
        </p:nvSpPr>
        <p:spPr>
          <a:xfrm>
            <a:off x="1832628" y="5312773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9C4BB496-E7CA-4F6C-83A6-363654CF1E6A}"/>
              </a:ext>
            </a:extLst>
          </p:cNvPr>
          <p:cNvSpPr txBox="1"/>
          <p:nvPr/>
        </p:nvSpPr>
        <p:spPr>
          <a:xfrm>
            <a:off x="3573985" y="5312772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E6DE014-4CCF-4C8D-B578-6F9A56B99A3A}"/>
              </a:ext>
            </a:extLst>
          </p:cNvPr>
          <p:cNvSpPr txBox="1"/>
          <p:nvPr/>
        </p:nvSpPr>
        <p:spPr>
          <a:xfrm>
            <a:off x="1351015" y="4424231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BD066D5F-BAF0-4E1C-8333-FF0E63D33BF8}"/>
              </a:ext>
            </a:extLst>
          </p:cNvPr>
          <p:cNvSpPr txBox="1"/>
          <p:nvPr/>
        </p:nvSpPr>
        <p:spPr>
          <a:xfrm>
            <a:off x="3086385" y="5312771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A61D07C1-1BB6-4E69-888A-54CDB7B2E681}"/>
              </a:ext>
            </a:extLst>
          </p:cNvPr>
          <p:cNvSpPr txBox="1"/>
          <p:nvPr/>
        </p:nvSpPr>
        <p:spPr>
          <a:xfrm>
            <a:off x="4932673" y="5989827"/>
            <a:ext cx="3706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0AC612D5-EEE4-42A4-A60A-EA959CD0875F}"/>
              </a:ext>
            </a:extLst>
          </p:cNvPr>
          <p:cNvSpPr txBox="1"/>
          <p:nvPr/>
        </p:nvSpPr>
        <p:spPr>
          <a:xfrm>
            <a:off x="5288297" y="4443853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7291EA7D-5CEE-4731-A7A2-2E8AB6BB6A92}"/>
              </a:ext>
            </a:extLst>
          </p:cNvPr>
          <p:cNvSpPr txBox="1"/>
          <p:nvPr/>
        </p:nvSpPr>
        <p:spPr>
          <a:xfrm>
            <a:off x="6576259" y="3364592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0035B8D-F216-405F-B276-8DC4373E7007}"/>
              </a:ext>
            </a:extLst>
          </p:cNvPr>
          <p:cNvSpPr txBox="1"/>
          <p:nvPr/>
        </p:nvSpPr>
        <p:spPr>
          <a:xfrm>
            <a:off x="8430854" y="5708051"/>
            <a:ext cx="3706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3521A7D1-788B-44AA-A988-65C443EDBD51}"/>
              </a:ext>
            </a:extLst>
          </p:cNvPr>
          <p:cNvSpPr txBox="1"/>
          <p:nvPr/>
        </p:nvSpPr>
        <p:spPr>
          <a:xfrm>
            <a:off x="10136758" y="6362350"/>
            <a:ext cx="3706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005B8246-4631-43CD-BFAD-80C0A89EDE2E}"/>
              </a:ext>
            </a:extLst>
          </p:cNvPr>
          <p:cNvSpPr txBox="1"/>
          <p:nvPr/>
        </p:nvSpPr>
        <p:spPr>
          <a:xfrm>
            <a:off x="7038657" y="4880455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12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DAE49D95-93D9-4AF5-BBE7-D4D018196DE1}"/>
              </a:ext>
            </a:extLst>
          </p:cNvPr>
          <p:cNvSpPr txBox="1"/>
          <p:nvPr/>
        </p:nvSpPr>
        <p:spPr>
          <a:xfrm>
            <a:off x="8801468" y="4013491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16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E808DDA0-6C18-4F69-986D-92C46F3230D7}"/>
              </a:ext>
            </a:extLst>
          </p:cNvPr>
          <p:cNvSpPr txBox="1"/>
          <p:nvPr/>
        </p:nvSpPr>
        <p:spPr>
          <a:xfrm>
            <a:off x="10527075" y="4454855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8B6CD31-DB03-4FBE-8E2D-8E5359610982}"/>
              </a:ext>
            </a:extLst>
          </p:cNvPr>
          <p:cNvSpPr txBox="1"/>
          <p:nvPr/>
        </p:nvSpPr>
        <p:spPr>
          <a:xfrm>
            <a:off x="490913" y="1374590"/>
            <a:ext cx="11126463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In total 74 children at KS2 clubs. There are 119 children in KS2.</a:t>
            </a:r>
          </a:p>
        </p:txBody>
      </p:sp>
    </p:spTree>
    <p:extLst>
      <p:ext uri="{BB962C8B-B14F-4D97-AF65-F5344CB8AC3E}">
        <p14:creationId xmlns:p14="http://schemas.microsoft.com/office/powerpoint/2010/main" val="2870308499"/>
      </p:ext>
    </p:extLst>
  </p:cSld>
  <p:clrMapOvr>
    <a:masterClrMapping/>
  </p:clrMapOvr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5213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50: After-school clubs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ACF933FA-3694-467F-8B38-3C05FC92193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2664" t="9325" r="4221" b="17634"/>
          <a:stretch/>
        </p:blipFill>
        <p:spPr>
          <a:xfrm>
            <a:off x="447060" y="2845425"/>
            <a:ext cx="10984276" cy="5427141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0670B7C5-CFA1-415A-A888-7469D2965943}"/>
              </a:ext>
            </a:extLst>
          </p:cNvPr>
          <p:cNvSpPr txBox="1"/>
          <p:nvPr/>
        </p:nvSpPr>
        <p:spPr>
          <a:xfrm>
            <a:off x="1832628" y="5312773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9C4BB496-E7CA-4F6C-83A6-363654CF1E6A}"/>
              </a:ext>
            </a:extLst>
          </p:cNvPr>
          <p:cNvSpPr txBox="1"/>
          <p:nvPr/>
        </p:nvSpPr>
        <p:spPr>
          <a:xfrm>
            <a:off x="3573985" y="5312772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E6DE014-4CCF-4C8D-B578-6F9A56B99A3A}"/>
              </a:ext>
            </a:extLst>
          </p:cNvPr>
          <p:cNvSpPr txBox="1"/>
          <p:nvPr/>
        </p:nvSpPr>
        <p:spPr>
          <a:xfrm>
            <a:off x="1351015" y="4424231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BD066D5F-BAF0-4E1C-8333-FF0E63D33BF8}"/>
              </a:ext>
            </a:extLst>
          </p:cNvPr>
          <p:cNvSpPr txBox="1"/>
          <p:nvPr/>
        </p:nvSpPr>
        <p:spPr>
          <a:xfrm>
            <a:off x="3086385" y="5312771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A61D07C1-1BB6-4E69-888A-54CDB7B2E681}"/>
              </a:ext>
            </a:extLst>
          </p:cNvPr>
          <p:cNvSpPr txBox="1"/>
          <p:nvPr/>
        </p:nvSpPr>
        <p:spPr>
          <a:xfrm>
            <a:off x="4932673" y="5989827"/>
            <a:ext cx="3706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0AC612D5-EEE4-42A4-A60A-EA959CD0875F}"/>
              </a:ext>
            </a:extLst>
          </p:cNvPr>
          <p:cNvSpPr txBox="1"/>
          <p:nvPr/>
        </p:nvSpPr>
        <p:spPr>
          <a:xfrm>
            <a:off x="5288297" y="4443853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7291EA7D-5CEE-4731-A7A2-2E8AB6BB6A92}"/>
              </a:ext>
            </a:extLst>
          </p:cNvPr>
          <p:cNvSpPr txBox="1"/>
          <p:nvPr/>
        </p:nvSpPr>
        <p:spPr>
          <a:xfrm>
            <a:off x="6576259" y="3364592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0035B8D-F216-405F-B276-8DC4373E7007}"/>
              </a:ext>
            </a:extLst>
          </p:cNvPr>
          <p:cNvSpPr txBox="1"/>
          <p:nvPr/>
        </p:nvSpPr>
        <p:spPr>
          <a:xfrm>
            <a:off x="8430854" y="5708051"/>
            <a:ext cx="3706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3521A7D1-788B-44AA-A988-65C443EDBD51}"/>
              </a:ext>
            </a:extLst>
          </p:cNvPr>
          <p:cNvSpPr txBox="1"/>
          <p:nvPr/>
        </p:nvSpPr>
        <p:spPr>
          <a:xfrm>
            <a:off x="10136758" y="6362350"/>
            <a:ext cx="3706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005B8246-4631-43CD-BFAD-80C0A89EDE2E}"/>
              </a:ext>
            </a:extLst>
          </p:cNvPr>
          <p:cNvSpPr txBox="1"/>
          <p:nvPr/>
        </p:nvSpPr>
        <p:spPr>
          <a:xfrm>
            <a:off x="7038657" y="4880455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12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DAE49D95-93D9-4AF5-BBE7-D4D018196DE1}"/>
              </a:ext>
            </a:extLst>
          </p:cNvPr>
          <p:cNvSpPr txBox="1"/>
          <p:nvPr/>
        </p:nvSpPr>
        <p:spPr>
          <a:xfrm>
            <a:off x="8801468" y="4013491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16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E808DDA0-6C18-4F69-986D-92C46F3230D7}"/>
              </a:ext>
            </a:extLst>
          </p:cNvPr>
          <p:cNvSpPr txBox="1"/>
          <p:nvPr/>
        </p:nvSpPr>
        <p:spPr>
          <a:xfrm>
            <a:off x="10527075" y="4454855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8B6CD31-DB03-4FBE-8E2D-8E5359610982}"/>
              </a:ext>
            </a:extLst>
          </p:cNvPr>
          <p:cNvSpPr txBox="1"/>
          <p:nvPr/>
        </p:nvSpPr>
        <p:spPr>
          <a:xfrm>
            <a:off x="490914" y="1374590"/>
            <a:ext cx="586491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KS2 clubs: 32 boys, 42 girls.</a:t>
            </a:r>
          </a:p>
        </p:txBody>
      </p:sp>
    </p:spTree>
    <p:extLst>
      <p:ext uri="{BB962C8B-B14F-4D97-AF65-F5344CB8AC3E}">
        <p14:creationId xmlns:p14="http://schemas.microsoft.com/office/powerpoint/2010/main" val="2966270493"/>
      </p:ext>
    </p:extLst>
  </p:cSld>
  <p:clrMapOvr>
    <a:masterClrMapping/>
  </p:clrMapOvr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5213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50: After-school clubs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ACF933FA-3694-467F-8B38-3C05FC92193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2664" t="9325" r="4221" b="17634"/>
          <a:stretch/>
        </p:blipFill>
        <p:spPr>
          <a:xfrm>
            <a:off x="447060" y="2845425"/>
            <a:ext cx="10984276" cy="5427141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0670B7C5-CFA1-415A-A888-7469D2965943}"/>
              </a:ext>
            </a:extLst>
          </p:cNvPr>
          <p:cNvSpPr txBox="1"/>
          <p:nvPr/>
        </p:nvSpPr>
        <p:spPr>
          <a:xfrm>
            <a:off x="1832628" y="5312773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9C4BB496-E7CA-4F6C-83A6-363654CF1E6A}"/>
              </a:ext>
            </a:extLst>
          </p:cNvPr>
          <p:cNvSpPr txBox="1"/>
          <p:nvPr/>
        </p:nvSpPr>
        <p:spPr>
          <a:xfrm>
            <a:off x="3573985" y="5312772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E6DE014-4CCF-4C8D-B578-6F9A56B99A3A}"/>
              </a:ext>
            </a:extLst>
          </p:cNvPr>
          <p:cNvSpPr txBox="1"/>
          <p:nvPr/>
        </p:nvSpPr>
        <p:spPr>
          <a:xfrm>
            <a:off x="1351015" y="4424231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BD066D5F-BAF0-4E1C-8333-FF0E63D33BF8}"/>
              </a:ext>
            </a:extLst>
          </p:cNvPr>
          <p:cNvSpPr txBox="1"/>
          <p:nvPr/>
        </p:nvSpPr>
        <p:spPr>
          <a:xfrm>
            <a:off x="3086385" y="5312771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10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A61D07C1-1BB6-4E69-888A-54CDB7B2E681}"/>
              </a:ext>
            </a:extLst>
          </p:cNvPr>
          <p:cNvSpPr txBox="1"/>
          <p:nvPr/>
        </p:nvSpPr>
        <p:spPr>
          <a:xfrm>
            <a:off x="4932673" y="5989827"/>
            <a:ext cx="3706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7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0AC612D5-EEE4-42A4-A60A-EA959CD0875F}"/>
              </a:ext>
            </a:extLst>
          </p:cNvPr>
          <p:cNvSpPr txBox="1"/>
          <p:nvPr/>
        </p:nvSpPr>
        <p:spPr>
          <a:xfrm>
            <a:off x="5288297" y="4443853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7291EA7D-5CEE-4731-A7A2-2E8AB6BB6A92}"/>
              </a:ext>
            </a:extLst>
          </p:cNvPr>
          <p:cNvSpPr txBox="1"/>
          <p:nvPr/>
        </p:nvSpPr>
        <p:spPr>
          <a:xfrm>
            <a:off x="6576259" y="3364592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0035B8D-F216-405F-B276-8DC4373E7007}"/>
              </a:ext>
            </a:extLst>
          </p:cNvPr>
          <p:cNvSpPr txBox="1"/>
          <p:nvPr/>
        </p:nvSpPr>
        <p:spPr>
          <a:xfrm>
            <a:off x="8430854" y="5708051"/>
            <a:ext cx="3706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8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3521A7D1-788B-44AA-A988-65C443EDBD51}"/>
              </a:ext>
            </a:extLst>
          </p:cNvPr>
          <p:cNvSpPr txBox="1"/>
          <p:nvPr/>
        </p:nvSpPr>
        <p:spPr>
          <a:xfrm>
            <a:off x="10136758" y="6362350"/>
            <a:ext cx="3706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5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005B8246-4631-43CD-BFAD-80C0A89EDE2E}"/>
              </a:ext>
            </a:extLst>
          </p:cNvPr>
          <p:cNvSpPr txBox="1"/>
          <p:nvPr/>
        </p:nvSpPr>
        <p:spPr>
          <a:xfrm>
            <a:off x="7038657" y="4880455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12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DAE49D95-93D9-4AF5-BBE7-D4D018196DE1}"/>
              </a:ext>
            </a:extLst>
          </p:cNvPr>
          <p:cNvSpPr txBox="1"/>
          <p:nvPr/>
        </p:nvSpPr>
        <p:spPr>
          <a:xfrm>
            <a:off x="8801468" y="4013491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16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E808DDA0-6C18-4F69-986D-92C46F3230D7}"/>
              </a:ext>
            </a:extLst>
          </p:cNvPr>
          <p:cNvSpPr txBox="1"/>
          <p:nvPr/>
        </p:nvSpPr>
        <p:spPr>
          <a:xfrm>
            <a:off x="10527075" y="4454855"/>
            <a:ext cx="5565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00" b="1" dirty="0">
                <a:latin typeface="Century Gothic" panose="020B0502020202020204" pitchFamily="34" charset="0"/>
              </a:rPr>
              <a:t>14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8B6CD31-DB03-4FBE-8E2D-8E5359610982}"/>
              </a:ext>
            </a:extLst>
          </p:cNvPr>
          <p:cNvSpPr txBox="1"/>
          <p:nvPr/>
        </p:nvSpPr>
        <p:spPr>
          <a:xfrm>
            <a:off x="490913" y="1374590"/>
            <a:ext cx="85931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KS2 clubs are all outdoor team sports.</a:t>
            </a:r>
          </a:p>
        </p:txBody>
      </p:sp>
    </p:spTree>
    <p:extLst>
      <p:ext uri="{BB962C8B-B14F-4D97-AF65-F5344CB8AC3E}">
        <p14:creationId xmlns:p14="http://schemas.microsoft.com/office/powerpoint/2010/main" val="3087489249"/>
      </p:ext>
    </p:extLst>
  </p:cSld>
  <p:clrMapOvr>
    <a:masterClrMapping/>
  </p:clrMapOvr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955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51: Different graph types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C4381ECE-D202-4DD6-85AD-9020A92BF15E}"/>
              </a:ext>
            </a:extLst>
          </p:cNvPr>
          <p:cNvGrpSpPr/>
          <p:nvPr/>
        </p:nvGrpSpPr>
        <p:grpSpPr>
          <a:xfrm>
            <a:off x="2315925" y="2712077"/>
            <a:ext cx="7309414" cy="3808648"/>
            <a:chOff x="3829067" y="2307404"/>
            <a:chExt cx="2196000" cy="1052906"/>
          </a:xfrm>
        </p:grpSpPr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46E7F1F-29EB-47D5-9D6C-2F51AD10C153}"/>
                </a:ext>
              </a:extLst>
            </p:cNvPr>
            <p:cNvCxnSpPr/>
            <p:nvPr/>
          </p:nvCxnSpPr>
          <p:spPr>
            <a:xfrm>
              <a:off x="3830615" y="2307404"/>
              <a:ext cx="0" cy="1044000"/>
            </a:xfrm>
            <a:prstGeom prst="line">
              <a:avLst/>
            </a:prstGeom>
            <a:ln w="3810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4EC7DD6C-7DE2-4FAD-A23D-DBA4A008CC97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4927067" y="2261354"/>
              <a:ext cx="0" cy="2196000"/>
            </a:xfrm>
            <a:prstGeom prst="line">
              <a:avLst/>
            </a:prstGeom>
            <a:ln w="3810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AB682E20-C5F6-4F7D-B1B0-1EB66AC36E22}"/>
                </a:ext>
              </a:extLst>
            </p:cNvPr>
            <p:cNvSpPr/>
            <p:nvPr/>
          </p:nvSpPr>
          <p:spPr>
            <a:xfrm rot="10800000">
              <a:off x="3960238" y="2602881"/>
              <a:ext cx="144000" cy="756000"/>
            </a:xfrm>
            <a:prstGeom prst="rect">
              <a:avLst/>
            </a:prstGeom>
            <a:pattFill prst="narVert">
              <a:fgClr>
                <a:schemeClr val="bg1">
                  <a:lumMod val="65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6AD71226-BDC4-4A47-81A7-DDFF6515B6FE}"/>
                </a:ext>
              </a:extLst>
            </p:cNvPr>
            <p:cNvSpPr/>
            <p:nvPr/>
          </p:nvSpPr>
          <p:spPr>
            <a:xfrm rot="10800000">
              <a:off x="4263321" y="2386881"/>
              <a:ext cx="144000" cy="972000"/>
            </a:xfrm>
            <a:prstGeom prst="rect">
              <a:avLst/>
            </a:prstGeom>
            <a:pattFill prst="narVert">
              <a:fgClr>
                <a:schemeClr val="bg1">
                  <a:lumMod val="65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E305918C-7B6D-468D-8D18-DC967DAE338B}"/>
                </a:ext>
              </a:extLst>
            </p:cNvPr>
            <p:cNvSpPr/>
            <p:nvPr/>
          </p:nvSpPr>
          <p:spPr>
            <a:xfrm rot="10800000">
              <a:off x="4563828" y="3000310"/>
              <a:ext cx="144000" cy="360000"/>
            </a:xfrm>
            <a:prstGeom prst="rect">
              <a:avLst/>
            </a:prstGeom>
            <a:pattFill prst="narVert">
              <a:fgClr>
                <a:schemeClr val="bg1">
                  <a:lumMod val="65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3FAE0481-3432-4508-ABFF-5D3326623EAC}"/>
                </a:ext>
              </a:extLst>
            </p:cNvPr>
            <p:cNvSpPr/>
            <p:nvPr/>
          </p:nvSpPr>
          <p:spPr>
            <a:xfrm rot="10800000">
              <a:off x="4859753" y="2386881"/>
              <a:ext cx="144000" cy="972000"/>
            </a:xfrm>
            <a:prstGeom prst="rect">
              <a:avLst/>
            </a:prstGeom>
            <a:pattFill prst="narVert">
              <a:fgClr>
                <a:schemeClr val="bg1">
                  <a:lumMod val="65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D2F3F82B-E5F9-4031-B316-8FC3743CC35E}"/>
                </a:ext>
              </a:extLst>
            </p:cNvPr>
            <p:cNvSpPr/>
            <p:nvPr/>
          </p:nvSpPr>
          <p:spPr>
            <a:xfrm rot="10800000">
              <a:off x="5155678" y="3121281"/>
              <a:ext cx="144000" cy="237600"/>
            </a:xfrm>
            <a:prstGeom prst="rect">
              <a:avLst/>
            </a:prstGeom>
            <a:pattFill prst="narVert">
              <a:fgClr>
                <a:schemeClr val="bg1">
                  <a:lumMod val="65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F1D97009-2A4F-4A15-9F23-D25356F0CFBA}"/>
                </a:ext>
              </a:extLst>
            </p:cNvPr>
            <p:cNvSpPr/>
            <p:nvPr/>
          </p:nvSpPr>
          <p:spPr>
            <a:xfrm rot="10800000">
              <a:off x="5451603" y="2566881"/>
              <a:ext cx="144000" cy="792000"/>
            </a:xfrm>
            <a:prstGeom prst="rect">
              <a:avLst/>
            </a:prstGeom>
            <a:pattFill prst="narVert">
              <a:fgClr>
                <a:schemeClr val="bg1">
                  <a:lumMod val="65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CE48632E-09FC-4C86-B5DA-AB1D65FBC918}"/>
                </a:ext>
              </a:extLst>
            </p:cNvPr>
            <p:cNvSpPr/>
            <p:nvPr/>
          </p:nvSpPr>
          <p:spPr>
            <a:xfrm rot="10800000">
              <a:off x="5747528" y="2818398"/>
              <a:ext cx="144000" cy="540000"/>
            </a:xfrm>
            <a:prstGeom prst="rect">
              <a:avLst/>
            </a:prstGeom>
            <a:pattFill prst="narVert">
              <a:fgClr>
                <a:schemeClr val="bg1">
                  <a:lumMod val="65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568BF66C-565B-49CB-90EC-27BE3E9AEF73}"/>
              </a:ext>
            </a:extLst>
          </p:cNvPr>
          <p:cNvSpPr/>
          <p:nvPr/>
        </p:nvSpPr>
        <p:spPr>
          <a:xfrm>
            <a:off x="2121267" y="1455961"/>
            <a:ext cx="7759901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685800">
              <a:defRPr/>
            </a:pPr>
            <a:r>
              <a:rPr lang="en-GB" sz="3200" b="1" u="sng" dirty="0">
                <a:solidFill>
                  <a:prstClr val="black"/>
                </a:solidFill>
                <a:latin typeface="Century Gothic" panose="020B0502020202020204" pitchFamily="34" charset="0"/>
              </a:rPr>
              <a:t>Graph to show favourite football teams for children in class</a:t>
            </a:r>
          </a:p>
        </p:txBody>
      </p:sp>
    </p:spTree>
    <p:extLst>
      <p:ext uri="{BB962C8B-B14F-4D97-AF65-F5344CB8AC3E}">
        <p14:creationId xmlns:p14="http://schemas.microsoft.com/office/powerpoint/2010/main" val="123173841"/>
      </p:ext>
    </p:extLst>
  </p:cSld>
  <p:clrMapOvr>
    <a:masterClrMapping/>
  </p:clrMapOvr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955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51: Different graph types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C4381ECE-D202-4DD6-85AD-9020A92BF15E}"/>
              </a:ext>
            </a:extLst>
          </p:cNvPr>
          <p:cNvGrpSpPr/>
          <p:nvPr/>
        </p:nvGrpSpPr>
        <p:grpSpPr>
          <a:xfrm>
            <a:off x="2315925" y="2712077"/>
            <a:ext cx="7309414" cy="3808648"/>
            <a:chOff x="3829067" y="2307404"/>
            <a:chExt cx="2196000" cy="1052906"/>
          </a:xfrm>
        </p:grpSpPr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46E7F1F-29EB-47D5-9D6C-2F51AD10C153}"/>
                </a:ext>
              </a:extLst>
            </p:cNvPr>
            <p:cNvCxnSpPr/>
            <p:nvPr/>
          </p:nvCxnSpPr>
          <p:spPr>
            <a:xfrm>
              <a:off x="3830615" y="2307404"/>
              <a:ext cx="0" cy="1044000"/>
            </a:xfrm>
            <a:prstGeom prst="line">
              <a:avLst/>
            </a:prstGeom>
            <a:ln w="3810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4EC7DD6C-7DE2-4FAD-A23D-DBA4A008CC97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4927067" y="2261354"/>
              <a:ext cx="0" cy="2196000"/>
            </a:xfrm>
            <a:prstGeom prst="line">
              <a:avLst/>
            </a:prstGeom>
            <a:ln w="3810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AB682E20-C5F6-4F7D-B1B0-1EB66AC36E22}"/>
                </a:ext>
              </a:extLst>
            </p:cNvPr>
            <p:cNvSpPr/>
            <p:nvPr/>
          </p:nvSpPr>
          <p:spPr>
            <a:xfrm rot="10800000">
              <a:off x="3960238" y="2602881"/>
              <a:ext cx="144000" cy="756000"/>
            </a:xfrm>
            <a:prstGeom prst="rect">
              <a:avLst/>
            </a:prstGeom>
            <a:pattFill prst="narVert">
              <a:fgClr>
                <a:schemeClr val="bg1">
                  <a:lumMod val="65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6AD71226-BDC4-4A47-81A7-DDFF6515B6FE}"/>
                </a:ext>
              </a:extLst>
            </p:cNvPr>
            <p:cNvSpPr/>
            <p:nvPr/>
          </p:nvSpPr>
          <p:spPr>
            <a:xfrm rot="10800000">
              <a:off x="4263321" y="2386881"/>
              <a:ext cx="144000" cy="972000"/>
            </a:xfrm>
            <a:prstGeom prst="rect">
              <a:avLst/>
            </a:prstGeom>
            <a:pattFill prst="narVert">
              <a:fgClr>
                <a:schemeClr val="bg1">
                  <a:lumMod val="65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E305918C-7B6D-468D-8D18-DC967DAE338B}"/>
                </a:ext>
              </a:extLst>
            </p:cNvPr>
            <p:cNvSpPr/>
            <p:nvPr/>
          </p:nvSpPr>
          <p:spPr>
            <a:xfrm rot="10800000">
              <a:off x="4563828" y="3000310"/>
              <a:ext cx="144000" cy="360000"/>
            </a:xfrm>
            <a:prstGeom prst="rect">
              <a:avLst/>
            </a:prstGeom>
            <a:pattFill prst="narVert">
              <a:fgClr>
                <a:schemeClr val="bg1">
                  <a:lumMod val="65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3FAE0481-3432-4508-ABFF-5D3326623EAC}"/>
                </a:ext>
              </a:extLst>
            </p:cNvPr>
            <p:cNvSpPr/>
            <p:nvPr/>
          </p:nvSpPr>
          <p:spPr>
            <a:xfrm rot="10800000">
              <a:off x="4859753" y="2386881"/>
              <a:ext cx="144000" cy="972000"/>
            </a:xfrm>
            <a:prstGeom prst="rect">
              <a:avLst/>
            </a:prstGeom>
            <a:pattFill prst="narVert">
              <a:fgClr>
                <a:schemeClr val="bg1">
                  <a:lumMod val="65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D2F3F82B-E5F9-4031-B316-8FC3743CC35E}"/>
                </a:ext>
              </a:extLst>
            </p:cNvPr>
            <p:cNvSpPr/>
            <p:nvPr/>
          </p:nvSpPr>
          <p:spPr>
            <a:xfrm rot="10800000">
              <a:off x="5155678" y="3121281"/>
              <a:ext cx="144000" cy="237600"/>
            </a:xfrm>
            <a:prstGeom prst="rect">
              <a:avLst/>
            </a:prstGeom>
            <a:pattFill prst="narVert">
              <a:fgClr>
                <a:schemeClr val="bg1">
                  <a:lumMod val="65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F1D97009-2A4F-4A15-9F23-D25356F0CFBA}"/>
                </a:ext>
              </a:extLst>
            </p:cNvPr>
            <p:cNvSpPr/>
            <p:nvPr/>
          </p:nvSpPr>
          <p:spPr>
            <a:xfrm rot="10800000">
              <a:off x="5451603" y="2566881"/>
              <a:ext cx="144000" cy="792000"/>
            </a:xfrm>
            <a:prstGeom prst="rect">
              <a:avLst/>
            </a:prstGeom>
            <a:pattFill prst="narVert">
              <a:fgClr>
                <a:schemeClr val="bg1">
                  <a:lumMod val="65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CE48632E-09FC-4C86-B5DA-AB1D65FBC918}"/>
                </a:ext>
              </a:extLst>
            </p:cNvPr>
            <p:cNvSpPr/>
            <p:nvPr/>
          </p:nvSpPr>
          <p:spPr>
            <a:xfrm rot="10800000">
              <a:off x="5747528" y="2818398"/>
              <a:ext cx="144000" cy="540000"/>
            </a:xfrm>
            <a:prstGeom prst="rect">
              <a:avLst/>
            </a:prstGeom>
            <a:pattFill prst="narVert">
              <a:fgClr>
                <a:schemeClr val="bg1">
                  <a:lumMod val="65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568BF66C-565B-49CB-90EC-27BE3E9AEF73}"/>
              </a:ext>
            </a:extLst>
          </p:cNvPr>
          <p:cNvSpPr/>
          <p:nvPr/>
        </p:nvSpPr>
        <p:spPr>
          <a:xfrm>
            <a:off x="2121267" y="1455961"/>
            <a:ext cx="7759901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685800">
              <a:defRPr/>
            </a:pPr>
            <a:r>
              <a:rPr lang="en-GB" sz="3200" b="1" u="sng" dirty="0">
                <a:solidFill>
                  <a:prstClr val="black"/>
                </a:solidFill>
                <a:latin typeface="Century Gothic" panose="020B0502020202020204" pitchFamily="34" charset="0"/>
              </a:rPr>
              <a:t>Graph to show favourite football teams for children in class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3327810-205B-4188-BF8B-D5386CE8462E}"/>
              </a:ext>
            </a:extLst>
          </p:cNvPr>
          <p:cNvSpPr txBox="1"/>
          <p:nvPr/>
        </p:nvSpPr>
        <p:spPr>
          <a:xfrm>
            <a:off x="821931" y="6954898"/>
            <a:ext cx="10807902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No pattern to the size of the bars, seven different football teams supported by the children in the class.</a:t>
            </a:r>
          </a:p>
        </p:txBody>
      </p:sp>
    </p:spTree>
    <p:extLst>
      <p:ext uri="{BB962C8B-B14F-4D97-AF65-F5344CB8AC3E}">
        <p14:creationId xmlns:p14="http://schemas.microsoft.com/office/powerpoint/2010/main" val="896170145"/>
      </p:ext>
    </p:extLst>
  </p:cSld>
  <p:clrMapOvr>
    <a:masterClrMapping/>
  </p:clrMapOvr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955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51: Different graph types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8BF66C-565B-49CB-90EC-27BE3E9AEF73}"/>
              </a:ext>
            </a:extLst>
          </p:cNvPr>
          <p:cNvSpPr/>
          <p:nvPr/>
        </p:nvSpPr>
        <p:spPr>
          <a:xfrm>
            <a:off x="3090406" y="1544724"/>
            <a:ext cx="5613658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685800">
              <a:defRPr/>
            </a:pPr>
            <a:r>
              <a:rPr lang="en-GB" sz="3200" b="1" u="sng" dirty="0">
                <a:solidFill>
                  <a:prstClr val="black"/>
                </a:solidFill>
                <a:latin typeface="Century Gothic" panose="020B0502020202020204" pitchFamily="34" charset="0"/>
              </a:rPr>
              <a:t>Graph to show the height of a child since birth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51BFCD6-0852-418F-8D58-F3C7E43700C0}"/>
              </a:ext>
            </a:extLst>
          </p:cNvPr>
          <p:cNvGrpSpPr/>
          <p:nvPr/>
        </p:nvGrpSpPr>
        <p:grpSpPr>
          <a:xfrm>
            <a:off x="2377099" y="2909273"/>
            <a:ext cx="7437801" cy="3618249"/>
            <a:chOff x="3819814" y="3680611"/>
            <a:chExt cx="2234095" cy="105195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F65BA88-B1DC-4282-83D3-A312B5F72563}"/>
                </a:ext>
              </a:extLst>
            </p:cNvPr>
            <p:cNvSpPr/>
            <p:nvPr/>
          </p:nvSpPr>
          <p:spPr>
            <a:xfrm>
              <a:off x="3823385" y="3777953"/>
              <a:ext cx="2189584" cy="839755"/>
            </a:xfrm>
            <a:custGeom>
              <a:avLst/>
              <a:gdLst>
                <a:gd name="connsiteX0" fmla="*/ 0 w 2189584"/>
                <a:gd name="connsiteY0" fmla="*/ 839755 h 839755"/>
                <a:gd name="connsiteX1" fmla="*/ 149290 w 2189584"/>
                <a:gd name="connsiteY1" fmla="*/ 646922 h 839755"/>
                <a:gd name="connsiteX2" fmla="*/ 348343 w 2189584"/>
                <a:gd name="connsiteY2" fmla="*/ 497633 h 839755"/>
                <a:gd name="connsiteX3" fmla="*/ 553616 w 2189584"/>
                <a:gd name="connsiteY3" fmla="*/ 398106 h 839755"/>
                <a:gd name="connsiteX4" fmla="*/ 727788 w 2189584"/>
                <a:gd name="connsiteY4" fmla="*/ 335902 h 839755"/>
                <a:gd name="connsiteX5" fmla="*/ 926841 w 2189584"/>
                <a:gd name="connsiteY5" fmla="*/ 279918 h 839755"/>
                <a:gd name="connsiteX6" fmla="*/ 1256522 w 2189584"/>
                <a:gd name="connsiteY6" fmla="*/ 192833 h 839755"/>
                <a:gd name="connsiteX7" fmla="*/ 1598645 w 2189584"/>
                <a:gd name="connsiteY7" fmla="*/ 111967 h 839755"/>
                <a:gd name="connsiteX8" fmla="*/ 1847461 w 2189584"/>
                <a:gd name="connsiteY8" fmla="*/ 68424 h 839755"/>
                <a:gd name="connsiteX9" fmla="*/ 2083837 w 2189584"/>
                <a:gd name="connsiteY9" fmla="*/ 24882 h 839755"/>
                <a:gd name="connsiteX10" fmla="*/ 2189584 w 2189584"/>
                <a:gd name="connsiteY10" fmla="*/ 0 h 839755"/>
                <a:gd name="connsiteX11" fmla="*/ 2189584 w 2189584"/>
                <a:gd name="connsiteY11" fmla="*/ 0 h 839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89584" h="839755">
                  <a:moveTo>
                    <a:pt x="0" y="839755"/>
                  </a:moveTo>
                  <a:cubicBezTo>
                    <a:pt x="45616" y="771848"/>
                    <a:pt x="91233" y="703942"/>
                    <a:pt x="149290" y="646922"/>
                  </a:cubicBezTo>
                  <a:cubicBezTo>
                    <a:pt x="207347" y="589902"/>
                    <a:pt x="280955" y="539102"/>
                    <a:pt x="348343" y="497633"/>
                  </a:cubicBezTo>
                  <a:cubicBezTo>
                    <a:pt x="415731" y="456164"/>
                    <a:pt x="490375" y="425061"/>
                    <a:pt x="553616" y="398106"/>
                  </a:cubicBezTo>
                  <a:cubicBezTo>
                    <a:pt x="616857" y="371151"/>
                    <a:pt x="665584" y="355600"/>
                    <a:pt x="727788" y="335902"/>
                  </a:cubicBezTo>
                  <a:cubicBezTo>
                    <a:pt x="789992" y="316204"/>
                    <a:pt x="926841" y="279918"/>
                    <a:pt x="926841" y="279918"/>
                  </a:cubicBezTo>
                  <a:lnTo>
                    <a:pt x="1256522" y="192833"/>
                  </a:lnTo>
                  <a:cubicBezTo>
                    <a:pt x="1368489" y="164841"/>
                    <a:pt x="1500155" y="132702"/>
                    <a:pt x="1598645" y="111967"/>
                  </a:cubicBezTo>
                  <a:cubicBezTo>
                    <a:pt x="1697135" y="91232"/>
                    <a:pt x="1847461" y="68424"/>
                    <a:pt x="1847461" y="68424"/>
                  </a:cubicBezTo>
                  <a:lnTo>
                    <a:pt x="2083837" y="24882"/>
                  </a:lnTo>
                  <a:cubicBezTo>
                    <a:pt x="2140858" y="13478"/>
                    <a:pt x="2189584" y="0"/>
                    <a:pt x="2189584" y="0"/>
                  </a:cubicBezTo>
                  <a:lnTo>
                    <a:pt x="2189584" y="0"/>
                  </a:lnTo>
                </a:path>
              </a:pathLst>
            </a:custGeom>
            <a:noFill/>
            <a:ln w="571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BD847E8F-772D-4713-BAFA-86E0706351FE}"/>
                </a:ext>
              </a:extLst>
            </p:cNvPr>
            <p:cNvGrpSpPr/>
            <p:nvPr/>
          </p:nvGrpSpPr>
          <p:grpSpPr>
            <a:xfrm>
              <a:off x="3819814" y="3680611"/>
              <a:ext cx="2234095" cy="1051950"/>
              <a:chOff x="3979372" y="2459804"/>
              <a:chExt cx="2234095" cy="1051950"/>
            </a:xfrm>
          </p:grpSpPr>
          <p:cxnSp>
            <p:nvCxnSpPr>
              <p:cNvPr id="36" name="Straight Connector 35">
                <a:extLst>
                  <a:ext uri="{FF2B5EF4-FFF2-40B4-BE49-F238E27FC236}">
                    <a16:creationId xmlns:a16="http://schemas.microsoft.com/office/drawing/2014/main" id="{938A21A6-EFBA-4E25-8CD7-D0DE1C97A6AA}"/>
                  </a:ext>
                </a:extLst>
              </p:cNvPr>
              <p:cNvCxnSpPr/>
              <p:nvPr/>
            </p:nvCxnSpPr>
            <p:spPr>
              <a:xfrm>
                <a:off x="3979372" y="2459804"/>
                <a:ext cx="0" cy="1044000"/>
              </a:xfrm>
              <a:prstGeom prst="line">
                <a:avLst/>
              </a:prstGeom>
              <a:ln w="57150" cap="rnd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Straight Connector 36">
                <a:extLst>
                  <a:ext uri="{FF2B5EF4-FFF2-40B4-BE49-F238E27FC236}">
                    <a16:creationId xmlns:a16="http://schemas.microsoft.com/office/drawing/2014/main" id="{E5DE6282-74D2-4EB3-AEED-4BD3D5A23368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5097467" y="2395754"/>
                <a:ext cx="0" cy="2232000"/>
              </a:xfrm>
              <a:prstGeom prst="line">
                <a:avLst/>
              </a:prstGeom>
              <a:ln w="57150" cap="rnd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14625746"/>
      </p:ext>
    </p:extLst>
  </p:cSld>
  <p:clrMapOvr>
    <a:masterClrMapping/>
  </p:clrMapOvr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955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51: Different graph types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8BF66C-565B-49CB-90EC-27BE3E9AEF73}"/>
              </a:ext>
            </a:extLst>
          </p:cNvPr>
          <p:cNvSpPr/>
          <p:nvPr/>
        </p:nvSpPr>
        <p:spPr>
          <a:xfrm>
            <a:off x="3090406" y="1544724"/>
            <a:ext cx="5613658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685800">
              <a:defRPr/>
            </a:pPr>
            <a:r>
              <a:rPr lang="en-GB" sz="3200" b="1" u="sng" dirty="0">
                <a:solidFill>
                  <a:prstClr val="black"/>
                </a:solidFill>
                <a:latin typeface="Century Gothic" panose="020B0502020202020204" pitchFamily="34" charset="0"/>
              </a:rPr>
              <a:t>Graph to show the height of a child since birth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3327810-205B-4188-BF8B-D5386CE8462E}"/>
              </a:ext>
            </a:extLst>
          </p:cNvPr>
          <p:cNvSpPr txBox="1"/>
          <p:nvPr/>
        </p:nvSpPr>
        <p:spPr>
          <a:xfrm>
            <a:off x="821931" y="6954898"/>
            <a:ext cx="9881041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Line graph as height changes gradually. Height increases steadily so line gets gradually higher.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51BFCD6-0852-418F-8D58-F3C7E43700C0}"/>
              </a:ext>
            </a:extLst>
          </p:cNvPr>
          <p:cNvGrpSpPr/>
          <p:nvPr/>
        </p:nvGrpSpPr>
        <p:grpSpPr>
          <a:xfrm>
            <a:off x="2377099" y="2909273"/>
            <a:ext cx="7437801" cy="3618249"/>
            <a:chOff x="3819814" y="3680611"/>
            <a:chExt cx="2234095" cy="105195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F65BA88-B1DC-4282-83D3-A312B5F72563}"/>
                </a:ext>
              </a:extLst>
            </p:cNvPr>
            <p:cNvSpPr/>
            <p:nvPr/>
          </p:nvSpPr>
          <p:spPr>
            <a:xfrm>
              <a:off x="3823385" y="3777953"/>
              <a:ext cx="2189584" cy="839755"/>
            </a:xfrm>
            <a:custGeom>
              <a:avLst/>
              <a:gdLst>
                <a:gd name="connsiteX0" fmla="*/ 0 w 2189584"/>
                <a:gd name="connsiteY0" fmla="*/ 839755 h 839755"/>
                <a:gd name="connsiteX1" fmla="*/ 149290 w 2189584"/>
                <a:gd name="connsiteY1" fmla="*/ 646922 h 839755"/>
                <a:gd name="connsiteX2" fmla="*/ 348343 w 2189584"/>
                <a:gd name="connsiteY2" fmla="*/ 497633 h 839755"/>
                <a:gd name="connsiteX3" fmla="*/ 553616 w 2189584"/>
                <a:gd name="connsiteY3" fmla="*/ 398106 h 839755"/>
                <a:gd name="connsiteX4" fmla="*/ 727788 w 2189584"/>
                <a:gd name="connsiteY4" fmla="*/ 335902 h 839755"/>
                <a:gd name="connsiteX5" fmla="*/ 926841 w 2189584"/>
                <a:gd name="connsiteY5" fmla="*/ 279918 h 839755"/>
                <a:gd name="connsiteX6" fmla="*/ 1256522 w 2189584"/>
                <a:gd name="connsiteY6" fmla="*/ 192833 h 839755"/>
                <a:gd name="connsiteX7" fmla="*/ 1598645 w 2189584"/>
                <a:gd name="connsiteY7" fmla="*/ 111967 h 839755"/>
                <a:gd name="connsiteX8" fmla="*/ 1847461 w 2189584"/>
                <a:gd name="connsiteY8" fmla="*/ 68424 h 839755"/>
                <a:gd name="connsiteX9" fmla="*/ 2083837 w 2189584"/>
                <a:gd name="connsiteY9" fmla="*/ 24882 h 839755"/>
                <a:gd name="connsiteX10" fmla="*/ 2189584 w 2189584"/>
                <a:gd name="connsiteY10" fmla="*/ 0 h 839755"/>
                <a:gd name="connsiteX11" fmla="*/ 2189584 w 2189584"/>
                <a:gd name="connsiteY11" fmla="*/ 0 h 839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89584" h="839755">
                  <a:moveTo>
                    <a:pt x="0" y="839755"/>
                  </a:moveTo>
                  <a:cubicBezTo>
                    <a:pt x="45616" y="771848"/>
                    <a:pt x="91233" y="703942"/>
                    <a:pt x="149290" y="646922"/>
                  </a:cubicBezTo>
                  <a:cubicBezTo>
                    <a:pt x="207347" y="589902"/>
                    <a:pt x="280955" y="539102"/>
                    <a:pt x="348343" y="497633"/>
                  </a:cubicBezTo>
                  <a:cubicBezTo>
                    <a:pt x="415731" y="456164"/>
                    <a:pt x="490375" y="425061"/>
                    <a:pt x="553616" y="398106"/>
                  </a:cubicBezTo>
                  <a:cubicBezTo>
                    <a:pt x="616857" y="371151"/>
                    <a:pt x="665584" y="355600"/>
                    <a:pt x="727788" y="335902"/>
                  </a:cubicBezTo>
                  <a:cubicBezTo>
                    <a:pt x="789992" y="316204"/>
                    <a:pt x="926841" y="279918"/>
                    <a:pt x="926841" y="279918"/>
                  </a:cubicBezTo>
                  <a:lnTo>
                    <a:pt x="1256522" y="192833"/>
                  </a:lnTo>
                  <a:cubicBezTo>
                    <a:pt x="1368489" y="164841"/>
                    <a:pt x="1500155" y="132702"/>
                    <a:pt x="1598645" y="111967"/>
                  </a:cubicBezTo>
                  <a:cubicBezTo>
                    <a:pt x="1697135" y="91232"/>
                    <a:pt x="1847461" y="68424"/>
                    <a:pt x="1847461" y="68424"/>
                  </a:cubicBezTo>
                  <a:lnTo>
                    <a:pt x="2083837" y="24882"/>
                  </a:lnTo>
                  <a:cubicBezTo>
                    <a:pt x="2140858" y="13478"/>
                    <a:pt x="2189584" y="0"/>
                    <a:pt x="2189584" y="0"/>
                  </a:cubicBezTo>
                  <a:lnTo>
                    <a:pt x="2189584" y="0"/>
                  </a:lnTo>
                </a:path>
              </a:pathLst>
            </a:custGeom>
            <a:noFill/>
            <a:ln w="571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BD847E8F-772D-4713-BAFA-86E0706351FE}"/>
                </a:ext>
              </a:extLst>
            </p:cNvPr>
            <p:cNvGrpSpPr/>
            <p:nvPr/>
          </p:nvGrpSpPr>
          <p:grpSpPr>
            <a:xfrm>
              <a:off x="3819814" y="3680611"/>
              <a:ext cx="2234095" cy="1051950"/>
              <a:chOff x="3979372" y="2459804"/>
              <a:chExt cx="2234095" cy="1051950"/>
            </a:xfrm>
          </p:grpSpPr>
          <p:cxnSp>
            <p:nvCxnSpPr>
              <p:cNvPr id="36" name="Straight Connector 35">
                <a:extLst>
                  <a:ext uri="{FF2B5EF4-FFF2-40B4-BE49-F238E27FC236}">
                    <a16:creationId xmlns:a16="http://schemas.microsoft.com/office/drawing/2014/main" id="{938A21A6-EFBA-4E25-8CD7-D0DE1C97A6AA}"/>
                  </a:ext>
                </a:extLst>
              </p:cNvPr>
              <p:cNvCxnSpPr/>
              <p:nvPr/>
            </p:nvCxnSpPr>
            <p:spPr>
              <a:xfrm>
                <a:off x="3979372" y="2459804"/>
                <a:ext cx="0" cy="1044000"/>
              </a:xfrm>
              <a:prstGeom prst="line">
                <a:avLst/>
              </a:prstGeom>
              <a:ln w="57150" cap="rnd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Straight Connector 36">
                <a:extLst>
                  <a:ext uri="{FF2B5EF4-FFF2-40B4-BE49-F238E27FC236}">
                    <a16:creationId xmlns:a16="http://schemas.microsoft.com/office/drawing/2014/main" id="{E5DE6282-74D2-4EB3-AEED-4BD3D5A23368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5097467" y="2395754"/>
                <a:ext cx="0" cy="2232000"/>
              </a:xfrm>
              <a:prstGeom prst="line">
                <a:avLst/>
              </a:prstGeom>
              <a:ln w="57150" cap="rnd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267200289"/>
      </p:ext>
    </p:extLst>
  </p:cSld>
  <p:clrMapOvr>
    <a:masterClrMapping/>
  </p:clrMapOvr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955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51: Different graph types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8BF66C-565B-49CB-90EC-27BE3E9AEF73}"/>
              </a:ext>
            </a:extLst>
          </p:cNvPr>
          <p:cNvSpPr/>
          <p:nvPr/>
        </p:nvSpPr>
        <p:spPr>
          <a:xfrm>
            <a:off x="2121267" y="1455961"/>
            <a:ext cx="7759901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685800">
              <a:defRPr/>
            </a:pPr>
            <a:r>
              <a:rPr lang="en-GB" sz="3200" b="1" u="sng" dirty="0">
                <a:solidFill>
                  <a:prstClr val="black"/>
                </a:solidFill>
                <a:latin typeface="Century Gothic" panose="020B0502020202020204" pitchFamily="34" charset="0"/>
              </a:rPr>
              <a:t>Graph to show number of brothers or sisters for each child in the class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6D05D7C1-B46B-47DE-A9C1-D4633B8C7358}"/>
              </a:ext>
            </a:extLst>
          </p:cNvPr>
          <p:cNvGrpSpPr/>
          <p:nvPr/>
        </p:nvGrpSpPr>
        <p:grpSpPr>
          <a:xfrm>
            <a:off x="2306754" y="2722519"/>
            <a:ext cx="7318564" cy="3801515"/>
            <a:chOff x="3956378" y="5066418"/>
            <a:chExt cx="1946439" cy="1088906"/>
          </a:xfrm>
        </p:grpSpPr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070E494B-0F05-48AA-B481-C2266237E774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3956378" y="5066418"/>
              <a:ext cx="0" cy="1080000"/>
            </a:xfrm>
            <a:prstGeom prst="line">
              <a:avLst/>
            </a:prstGeom>
            <a:ln w="3810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D6BB6DC-D0C0-4E2F-9757-C4C65CAD55D6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4930817" y="5182368"/>
              <a:ext cx="0" cy="1944000"/>
            </a:xfrm>
            <a:prstGeom prst="line">
              <a:avLst/>
            </a:prstGeom>
            <a:ln w="3810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46318C02-39A8-4E4E-9BDD-C70A1E9E645F}"/>
                </a:ext>
              </a:extLst>
            </p:cNvPr>
            <p:cNvSpPr/>
            <p:nvPr/>
          </p:nvSpPr>
          <p:spPr>
            <a:xfrm rot="10800000">
              <a:off x="4125906" y="5721895"/>
              <a:ext cx="180000" cy="432000"/>
            </a:xfrm>
            <a:prstGeom prst="rect">
              <a:avLst/>
            </a:prstGeom>
            <a:pattFill prst="smCheck">
              <a:fgClr>
                <a:schemeClr val="bg1">
                  <a:lumMod val="50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DF9151B6-DF5C-4A91-90D7-729CBD8006C5}"/>
                </a:ext>
              </a:extLst>
            </p:cNvPr>
            <p:cNvSpPr/>
            <p:nvPr/>
          </p:nvSpPr>
          <p:spPr>
            <a:xfrm rot="10800000">
              <a:off x="4480359" y="5145895"/>
              <a:ext cx="180000" cy="1008000"/>
            </a:xfrm>
            <a:prstGeom prst="rect">
              <a:avLst/>
            </a:prstGeom>
            <a:pattFill prst="smCheck">
              <a:fgClr>
                <a:schemeClr val="bg1">
                  <a:lumMod val="50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43CCE62-E8CD-4526-9A3F-86496686A46B}"/>
                </a:ext>
              </a:extLst>
            </p:cNvPr>
            <p:cNvSpPr/>
            <p:nvPr/>
          </p:nvSpPr>
          <p:spPr>
            <a:xfrm rot="10800000">
              <a:off x="4832236" y="5435324"/>
              <a:ext cx="180000" cy="720000"/>
            </a:xfrm>
            <a:prstGeom prst="rect">
              <a:avLst/>
            </a:prstGeom>
            <a:pattFill prst="smCheck">
              <a:fgClr>
                <a:schemeClr val="bg1">
                  <a:lumMod val="50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B419EB64-6D03-44EC-94C5-161AC3CFFB49}"/>
                </a:ext>
              </a:extLst>
            </p:cNvPr>
            <p:cNvSpPr/>
            <p:nvPr/>
          </p:nvSpPr>
          <p:spPr>
            <a:xfrm rot="10800000">
              <a:off x="5179531" y="5865895"/>
              <a:ext cx="180000" cy="288000"/>
            </a:xfrm>
            <a:prstGeom prst="rect">
              <a:avLst/>
            </a:prstGeom>
            <a:pattFill prst="smCheck">
              <a:fgClr>
                <a:schemeClr val="bg1">
                  <a:lumMod val="50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73D6C2EC-7FCA-4FA9-BAA6-1C0BAFE7546D}"/>
                </a:ext>
              </a:extLst>
            </p:cNvPr>
            <p:cNvSpPr/>
            <p:nvPr/>
          </p:nvSpPr>
          <p:spPr>
            <a:xfrm rot="10800000">
              <a:off x="5526826" y="6009895"/>
              <a:ext cx="180000" cy="144000"/>
            </a:xfrm>
            <a:prstGeom prst="rect">
              <a:avLst/>
            </a:prstGeom>
            <a:pattFill prst="smCheck">
              <a:fgClr>
                <a:schemeClr val="bg1">
                  <a:lumMod val="50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800310750"/>
      </p:ext>
    </p:extLst>
  </p:cSld>
  <p:clrMapOvr>
    <a:masterClrMapping/>
  </p:clrMapOvr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955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51: Different graph types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8BF66C-565B-49CB-90EC-27BE3E9AEF73}"/>
              </a:ext>
            </a:extLst>
          </p:cNvPr>
          <p:cNvSpPr/>
          <p:nvPr/>
        </p:nvSpPr>
        <p:spPr>
          <a:xfrm>
            <a:off x="2121267" y="1455961"/>
            <a:ext cx="7759901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685800">
              <a:defRPr/>
            </a:pPr>
            <a:r>
              <a:rPr lang="en-GB" sz="3200" b="1" u="sng" dirty="0">
                <a:solidFill>
                  <a:prstClr val="black"/>
                </a:solidFill>
                <a:latin typeface="Century Gothic" panose="020B0502020202020204" pitchFamily="34" charset="0"/>
              </a:rPr>
              <a:t>Graph to show number of brothers or sisters for each child in the class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3327810-205B-4188-BF8B-D5386CE8462E}"/>
              </a:ext>
            </a:extLst>
          </p:cNvPr>
          <p:cNvSpPr txBox="1"/>
          <p:nvPr/>
        </p:nvSpPr>
        <p:spPr>
          <a:xfrm>
            <a:off x="821931" y="6790008"/>
            <a:ext cx="10807902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Bar graph as there are no ‘in between’ values. Some children have no siblings. More children have 1 or 2 siblings than 3 or 4 siblings so the bars decrease in size.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6D05D7C1-B46B-47DE-A9C1-D4633B8C7358}"/>
              </a:ext>
            </a:extLst>
          </p:cNvPr>
          <p:cNvGrpSpPr/>
          <p:nvPr/>
        </p:nvGrpSpPr>
        <p:grpSpPr>
          <a:xfrm>
            <a:off x="2306754" y="2722519"/>
            <a:ext cx="7318564" cy="3801515"/>
            <a:chOff x="3956378" y="5066418"/>
            <a:chExt cx="1946439" cy="1088906"/>
          </a:xfrm>
        </p:grpSpPr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070E494B-0F05-48AA-B481-C2266237E774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3956378" y="5066418"/>
              <a:ext cx="0" cy="1080000"/>
            </a:xfrm>
            <a:prstGeom prst="line">
              <a:avLst/>
            </a:prstGeom>
            <a:ln w="3810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D6BB6DC-D0C0-4E2F-9757-C4C65CAD55D6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4930817" y="5182368"/>
              <a:ext cx="0" cy="1944000"/>
            </a:xfrm>
            <a:prstGeom prst="line">
              <a:avLst/>
            </a:prstGeom>
            <a:ln w="3810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46318C02-39A8-4E4E-9BDD-C70A1E9E645F}"/>
                </a:ext>
              </a:extLst>
            </p:cNvPr>
            <p:cNvSpPr/>
            <p:nvPr/>
          </p:nvSpPr>
          <p:spPr>
            <a:xfrm rot="10800000">
              <a:off x="4125906" y="5721895"/>
              <a:ext cx="180000" cy="432000"/>
            </a:xfrm>
            <a:prstGeom prst="rect">
              <a:avLst/>
            </a:prstGeom>
            <a:pattFill prst="smCheck">
              <a:fgClr>
                <a:schemeClr val="bg1">
                  <a:lumMod val="50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DF9151B6-DF5C-4A91-90D7-729CBD8006C5}"/>
                </a:ext>
              </a:extLst>
            </p:cNvPr>
            <p:cNvSpPr/>
            <p:nvPr/>
          </p:nvSpPr>
          <p:spPr>
            <a:xfrm rot="10800000">
              <a:off x="4480359" y="5145895"/>
              <a:ext cx="180000" cy="1008000"/>
            </a:xfrm>
            <a:prstGeom prst="rect">
              <a:avLst/>
            </a:prstGeom>
            <a:pattFill prst="smCheck">
              <a:fgClr>
                <a:schemeClr val="bg1">
                  <a:lumMod val="50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43CCE62-E8CD-4526-9A3F-86496686A46B}"/>
                </a:ext>
              </a:extLst>
            </p:cNvPr>
            <p:cNvSpPr/>
            <p:nvPr/>
          </p:nvSpPr>
          <p:spPr>
            <a:xfrm rot="10800000">
              <a:off x="4832236" y="5435324"/>
              <a:ext cx="180000" cy="720000"/>
            </a:xfrm>
            <a:prstGeom prst="rect">
              <a:avLst/>
            </a:prstGeom>
            <a:pattFill prst="smCheck">
              <a:fgClr>
                <a:schemeClr val="bg1">
                  <a:lumMod val="50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B419EB64-6D03-44EC-94C5-161AC3CFFB49}"/>
                </a:ext>
              </a:extLst>
            </p:cNvPr>
            <p:cNvSpPr/>
            <p:nvPr/>
          </p:nvSpPr>
          <p:spPr>
            <a:xfrm rot="10800000">
              <a:off x="5179531" y="5865895"/>
              <a:ext cx="180000" cy="288000"/>
            </a:xfrm>
            <a:prstGeom prst="rect">
              <a:avLst/>
            </a:prstGeom>
            <a:pattFill prst="smCheck">
              <a:fgClr>
                <a:schemeClr val="bg1">
                  <a:lumMod val="50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73D6C2EC-7FCA-4FA9-BAA6-1C0BAFE7546D}"/>
                </a:ext>
              </a:extLst>
            </p:cNvPr>
            <p:cNvSpPr/>
            <p:nvPr/>
          </p:nvSpPr>
          <p:spPr>
            <a:xfrm rot="10800000">
              <a:off x="5526826" y="6009895"/>
              <a:ext cx="180000" cy="144000"/>
            </a:xfrm>
            <a:prstGeom prst="rect">
              <a:avLst/>
            </a:prstGeom>
            <a:pattFill prst="smCheck">
              <a:fgClr>
                <a:schemeClr val="bg1">
                  <a:lumMod val="50000"/>
                </a:schemeClr>
              </a:fgClr>
              <a:bgClr>
                <a:schemeClr val="bg1"/>
              </a:bgClr>
            </a:patt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055692579"/>
      </p:ext>
    </p:extLst>
  </p:cSld>
  <p:clrMapOvr>
    <a:masterClrMapping/>
  </p:clrMapOvr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955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51: Different graph types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8BF66C-565B-49CB-90EC-27BE3E9AEF73}"/>
              </a:ext>
            </a:extLst>
          </p:cNvPr>
          <p:cNvSpPr/>
          <p:nvPr/>
        </p:nvSpPr>
        <p:spPr>
          <a:xfrm>
            <a:off x="2121267" y="1455961"/>
            <a:ext cx="835685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685800">
              <a:defRPr/>
            </a:pPr>
            <a:r>
              <a:rPr lang="en-GB" sz="3200" b="1" u="sng" dirty="0">
                <a:solidFill>
                  <a:prstClr val="black"/>
                </a:solidFill>
                <a:latin typeface="Century Gothic" panose="020B0502020202020204" pitchFamily="34" charset="0"/>
              </a:rPr>
              <a:t>Graph to show whether children are having a packed lunch or school dinners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ECB167E-6C8D-473E-AEA1-83AD97D5BBFB}"/>
              </a:ext>
            </a:extLst>
          </p:cNvPr>
          <p:cNvGrpSpPr/>
          <p:nvPr/>
        </p:nvGrpSpPr>
        <p:grpSpPr>
          <a:xfrm>
            <a:off x="2315925" y="2865007"/>
            <a:ext cx="7171468" cy="3655719"/>
            <a:chOff x="3979372" y="2459804"/>
            <a:chExt cx="1730095" cy="1051950"/>
          </a:xfrm>
        </p:grpSpPr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8789C6DA-8328-4D54-81D7-55F3EF74C891}"/>
                </a:ext>
              </a:extLst>
            </p:cNvPr>
            <p:cNvCxnSpPr/>
            <p:nvPr/>
          </p:nvCxnSpPr>
          <p:spPr>
            <a:xfrm>
              <a:off x="3979372" y="2459804"/>
              <a:ext cx="0" cy="10440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54E81DE-6AF5-4410-93D5-D3589D27AEF4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4845467" y="2647754"/>
              <a:ext cx="0" cy="17280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4" name="Graphic 33" descr="Man">
            <a:extLst>
              <a:ext uri="{FF2B5EF4-FFF2-40B4-BE49-F238E27FC236}">
                <a16:creationId xmlns:a16="http://schemas.microsoft.com/office/drawing/2014/main" id="{5508B975-767C-42B5-8D1C-123003F760E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393650" y="4871913"/>
            <a:ext cx="1492247" cy="1305614"/>
          </a:xfrm>
          <a:prstGeom prst="rect">
            <a:avLst/>
          </a:prstGeom>
        </p:spPr>
      </p:pic>
      <p:pic>
        <p:nvPicPr>
          <p:cNvPr id="35" name="Graphic 34" descr="Man">
            <a:extLst>
              <a:ext uri="{FF2B5EF4-FFF2-40B4-BE49-F238E27FC236}">
                <a16:creationId xmlns:a16="http://schemas.microsoft.com/office/drawing/2014/main" id="{0ACFB5FC-1F26-4E93-88C6-AC02FDA561C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393650" y="3216765"/>
            <a:ext cx="1492247" cy="1305614"/>
          </a:xfrm>
          <a:prstGeom prst="rect">
            <a:avLst/>
          </a:prstGeom>
        </p:spPr>
      </p:pic>
      <p:pic>
        <p:nvPicPr>
          <p:cNvPr id="36" name="Graphic 35" descr="Man">
            <a:extLst>
              <a:ext uri="{FF2B5EF4-FFF2-40B4-BE49-F238E27FC236}">
                <a16:creationId xmlns:a16="http://schemas.microsoft.com/office/drawing/2014/main" id="{5C09C508-18F5-4D53-8F8C-3287E3C6CB0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499189" y="4870274"/>
            <a:ext cx="1492247" cy="1305614"/>
          </a:xfrm>
          <a:prstGeom prst="rect">
            <a:avLst/>
          </a:prstGeom>
        </p:spPr>
      </p:pic>
      <p:pic>
        <p:nvPicPr>
          <p:cNvPr id="37" name="Graphic 36" descr="Man">
            <a:extLst>
              <a:ext uri="{FF2B5EF4-FFF2-40B4-BE49-F238E27FC236}">
                <a16:creationId xmlns:a16="http://schemas.microsoft.com/office/drawing/2014/main" id="{F30FA323-0DBC-41FA-B8B4-F7494B7E027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499189" y="3215126"/>
            <a:ext cx="1492247" cy="1305614"/>
          </a:xfrm>
          <a:prstGeom prst="rect">
            <a:avLst/>
          </a:prstGeom>
        </p:spPr>
      </p:pic>
      <p:pic>
        <p:nvPicPr>
          <p:cNvPr id="38" name="Graphic 37" descr="Man">
            <a:extLst>
              <a:ext uri="{FF2B5EF4-FFF2-40B4-BE49-F238E27FC236}">
                <a16:creationId xmlns:a16="http://schemas.microsoft.com/office/drawing/2014/main" id="{A73F3E09-DC64-4806-AEB2-527AED84FB3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586304" y="4868635"/>
            <a:ext cx="1492247" cy="1305614"/>
          </a:xfrm>
          <a:prstGeom prst="rect">
            <a:avLst/>
          </a:prstGeom>
        </p:spPr>
      </p:pic>
      <p:pic>
        <p:nvPicPr>
          <p:cNvPr id="39" name="Graphic 38" descr="Man">
            <a:extLst>
              <a:ext uri="{FF2B5EF4-FFF2-40B4-BE49-F238E27FC236}">
                <a16:creationId xmlns:a16="http://schemas.microsoft.com/office/drawing/2014/main" id="{89D519CC-2A0A-4F4B-9435-6B4E1178203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586304" y="3213486"/>
            <a:ext cx="1492247" cy="1305614"/>
          </a:xfrm>
          <a:prstGeom prst="rect">
            <a:avLst/>
          </a:prstGeom>
        </p:spPr>
      </p:pic>
      <p:pic>
        <p:nvPicPr>
          <p:cNvPr id="40" name="Graphic 39" descr="Man">
            <a:extLst>
              <a:ext uri="{FF2B5EF4-FFF2-40B4-BE49-F238E27FC236}">
                <a16:creationId xmlns:a16="http://schemas.microsoft.com/office/drawing/2014/main" id="{4CC18610-4E48-4B29-AF4F-29CD28F2F87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680211" y="4860841"/>
            <a:ext cx="1492247" cy="1305614"/>
          </a:xfrm>
          <a:prstGeom prst="rect">
            <a:avLst/>
          </a:prstGeom>
        </p:spPr>
      </p:pic>
      <p:pic>
        <p:nvPicPr>
          <p:cNvPr id="41" name="Graphic 40" descr="Man">
            <a:extLst>
              <a:ext uri="{FF2B5EF4-FFF2-40B4-BE49-F238E27FC236}">
                <a16:creationId xmlns:a16="http://schemas.microsoft.com/office/drawing/2014/main" id="{56360C73-5084-4EF0-963B-E358D4822F8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680211" y="3205693"/>
            <a:ext cx="1492247" cy="1305614"/>
          </a:xfrm>
          <a:prstGeom prst="rect">
            <a:avLst/>
          </a:prstGeom>
        </p:spPr>
      </p:pic>
      <p:pic>
        <p:nvPicPr>
          <p:cNvPr id="42" name="Graphic 41" descr="Man">
            <a:extLst>
              <a:ext uri="{FF2B5EF4-FFF2-40B4-BE49-F238E27FC236}">
                <a16:creationId xmlns:a16="http://schemas.microsoft.com/office/drawing/2014/main" id="{0370A91A-BD25-44DE-8C81-73AEE457B25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749924" y="4860841"/>
            <a:ext cx="1492247" cy="1305614"/>
          </a:xfrm>
          <a:prstGeom prst="rect">
            <a:avLst/>
          </a:prstGeom>
        </p:spPr>
      </p:pic>
      <p:pic>
        <p:nvPicPr>
          <p:cNvPr id="43" name="Graphic 42" descr="Man">
            <a:extLst>
              <a:ext uri="{FF2B5EF4-FFF2-40B4-BE49-F238E27FC236}">
                <a16:creationId xmlns:a16="http://schemas.microsoft.com/office/drawing/2014/main" id="{F2683E67-6E97-491E-B239-F1F6859285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793970" y="4859202"/>
            <a:ext cx="1492247" cy="1305614"/>
          </a:xfrm>
          <a:prstGeom prst="rect">
            <a:avLst/>
          </a:prstGeom>
        </p:spPr>
      </p:pic>
      <p:pic>
        <p:nvPicPr>
          <p:cNvPr id="44" name="Graphic 43" descr="Man">
            <a:extLst>
              <a:ext uri="{FF2B5EF4-FFF2-40B4-BE49-F238E27FC236}">
                <a16:creationId xmlns:a16="http://schemas.microsoft.com/office/drawing/2014/main" id="{65790C17-8857-4113-AA74-ABA05159CF8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893130" y="2698128"/>
            <a:ext cx="1492247" cy="1305614"/>
          </a:xfrm>
          <a:prstGeom prst="rect">
            <a:avLst/>
          </a:prstGeom>
        </p:spPr>
      </p:pic>
      <p:sp>
        <p:nvSpPr>
          <p:cNvPr id="45" name="Rectangle 44">
            <a:extLst>
              <a:ext uri="{FF2B5EF4-FFF2-40B4-BE49-F238E27FC236}">
                <a16:creationId xmlns:a16="http://schemas.microsoft.com/office/drawing/2014/main" id="{CFC6086E-70FE-48A2-B7C5-37D6D51DD057}"/>
              </a:ext>
            </a:extLst>
          </p:cNvPr>
          <p:cNvSpPr/>
          <p:nvPr/>
        </p:nvSpPr>
        <p:spPr>
          <a:xfrm>
            <a:off x="9180853" y="3082155"/>
            <a:ext cx="380678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dirty="0">
                <a:solidFill>
                  <a:prstClr val="black"/>
                </a:solidFill>
                <a:latin typeface="Century Gothic" panose="020B0502020202020204" pitchFamily="34" charset="0"/>
              </a:rPr>
              <a:t>= 5 children</a:t>
            </a:r>
            <a:endParaRPr lang="en-GB" sz="3600" dirty="0"/>
          </a:p>
        </p:txBody>
      </p:sp>
    </p:spTree>
    <p:extLst>
      <p:ext uri="{BB962C8B-B14F-4D97-AF65-F5344CB8AC3E}">
        <p14:creationId xmlns:p14="http://schemas.microsoft.com/office/powerpoint/2010/main" val="1222290672"/>
      </p:ext>
    </p:extLst>
  </p:cSld>
  <p:clrMapOvr>
    <a:masterClrMapping/>
  </p:clrMapOvr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955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51: Different graph types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8BF66C-565B-49CB-90EC-27BE3E9AEF73}"/>
              </a:ext>
            </a:extLst>
          </p:cNvPr>
          <p:cNvSpPr/>
          <p:nvPr/>
        </p:nvSpPr>
        <p:spPr>
          <a:xfrm>
            <a:off x="2121267" y="1455961"/>
            <a:ext cx="835685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685800">
              <a:defRPr/>
            </a:pPr>
            <a:r>
              <a:rPr lang="en-GB" sz="3200" b="1" u="sng" dirty="0">
                <a:solidFill>
                  <a:prstClr val="black"/>
                </a:solidFill>
                <a:latin typeface="Century Gothic" panose="020B0502020202020204" pitchFamily="34" charset="0"/>
              </a:rPr>
              <a:t>Graph to show whether children are having a packed lunch or school dinners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3327810-205B-4188-BF8B-D5386CE8462E}"/>
              </a:ext>
            </a:extLst>
          </p:cNvPr>
          <p:cNvSpPr txBox="1"/>
          <p:nvPr/>
        </p:nvSpPr>
        <p:spPr>
          <a:xfrm>
            <a:off x="821931" y="6954898"/>
            <a:ext cx="10807902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Only graph with just two groups, answer is in correct form – number of children.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ECB167E-6C8D-473E-AEA1-83AD97D5BBFB}"/>
              </a:ext>
            </a:extLst>
          </p:cNvPr>
          <p:cNvGrpSpPr/>
          <p:nvPr/>
        </p:nvGrpSpPr>
        <p:grpSpPr>
          <a:xfrm>
            <a:off x="2315925" y="2865007"/>
            <a:ext cx="7171468" cy="3655719"/>
            <a:chOff x="3979372" y="2459804"/>
            <a:chExt cx="1730095" cy="1051950"/>
          </a:xfrm>
        </p:grpSpPr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8789C6DA-8328-4D54-81D7-55F3EF74C891}"/>
                </a:ext>
              </a:extLst>
            </p:cNvPr>
            <p:cNvCxnSpPr/>
            <p:nvPr/>
          </p:nvCxnSpPr>
          <p:spPr>
            <a:xfrm>
              <a:off x="3979372" y="2459804"/>
              <a:ext cx="0" cy="10440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54E81DE-6AF5-4410-93D5-D3589D27AEF4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4845467" y="2647754"/>
              <a:ext cx="0" cy="1728000"/>
            </a:xfrm>
            <a:prstGeom prst="line">
              <a:avLst/>
            </a:prstGeom>
            <a:ln w="57150" cap="rnd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4" name="Graphic 33" descr="Man">
            <a:extLst>
              <a:ext uri="{FF2B5EF4-FFF2-40B4-BE49-F238E27FC236}">
                <a16:creationId xmlns:a16="http://schemas.microsoft.com/office/drawing/2014/main" id="{5508B975-767C-42B5-8D1C-123003F760E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393650" y="4871913"/>
            <a:ext cx="1492247" cy="1305614"/>
          </a:xfrm>
          <a:prstGeom prst="rect">
            <a:avLst/>
          </a:prstGeom>
        </p:spPr>
      </p:pic>
      <p:pic>
        <p:nvPicPr>
          <p:cNvPr id="35" name="Graphic 34" descr="Man">
            <a:extLst>
              <a:ext uri="{FF2B5EF4-FFF2-40B4-BE49-F238E27FC236}">
                <a16:creationId xmlns:a16="http://schemas.microsoft.com/office/drawing/2014/main" id="{0ACFB5FC-1F26-4E93-88C6-AC02FDA561C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393650" y="3216765"/>
            <a:ext cx="1492247" cy="1305614"/>
          </a:xfrm>
          <a:prstGeom prst="rect">
            <a:avLst/>
          </a:prstGeom>
        </p:spPr>
      </p:pic>
      <p:pic>
        <p:nvPicPr>
          <p:cNvPr id="36" name="Graphic 35" descr="Man">
            <a:extLst>
              <a:ext uri="{FF2B5EF4-FFF2-40B4-BE49-F238E27FC236}">
                <a16:creationId xmlns:a16="http://schemas.microsoft.com/office/drawing/2014/main" id="{5C09C508-18F5-4D53-8F8C-3287E3C6CB0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499189" y="4870274"/>
            <a:ext cx="1492247" cy="1305614"/>
          </a:xfrm>
          <a:prstGeom prst="rect">
            <a:avLst/>
          </a:prstGeom>
        </p:spPr>
      </p:pic>
      <p:pic>
        <p:nvPicPr>
          <p:cNvPr id="37" name="Graphic 36" descr="Man">
            <a:extLst>
              <a:ext uri="{FF2B5EF4-FFF2-40B4-BE49-F238E27FC236}">
                <a16:creationId xmlns:a16="http://schemas.microsoft.com/office/drawing/2014/main" id="{F30FA323-0DBC-41FA-B8B4-F7494B7E027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499189" y="3215126"/>
            <a:ext cx="1492247" cy="1305614"/>
          </a:xfrm>
          <a:prstGeom prst="rect">
            <a:avLst/>
          </a:prstGeom>
        </p:spPr>
      </p:pic>
      <p:pic>
        <p:nvPicPr>
          <p:cNvPr id="38" name="Graphic 37" descr="Man">
            <a:extLst>
              <a:ext uri="{FF2B5EF4-FFF2-40B4-BE49-F238E27FC236}">
                <a16:creationId xmlns:a16="http://schemas.microsoft.com/office/drawing/2014/main" id="{A73F3E09-DC64-4806-AEB2-527AED84FB3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586304" y="4868635"/>
            <a:ext cx="1492247" cy="1305614"/>
          </a:xfrm>
          <a:prstGeom prst="rect">
            <a:avLst/>
          </a:prstGeom>
        </p:spPr>
      </p:pic>
      <p:pic>
        <p:nvPicPr>
          <p:cNvPr id="39" name="Graphic 38" descr="Man">
            <a:extLst>
              <a:ext uri="{FF2B5EF4-FFF2-40B4-BE49-F238E27FC236}">
                <a16:creationId xmlns:a16="http://schemas.microsoft.com/office/drawing/2014/main" id="{89D519CC-2A0A-4F4B-9435-6B4E1178203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586304" y="3213486"/>
            <a:ext cx="1492247" cy="1305614"/>
          </a:xfrm>
          <a:prstGeom prst="rect">
            <a:avLst/>
          </a:prstGeom>
        </p:spPr>
      </p:pic>
      <p:pic>
        <p:nvPicPr>
          <p:cNvPr id="40" name="Graphic 39" descr="Man">
            <a:extLst>
              <a:ext uri="{FF2B5EF4-FFF2-40B4-BE49-F238E27FC236}">
                <a16:creationId xmlns:a16="http://schemas.microsoft.com/office/drawing/2014/main" id="{4CC18610-4E48-4B29-AF4F-29CD28F2F87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680211" y="4860841"/>
            <a:ext cx="1492247" cy="1305614"/>
          </a:xfrm>
          <a:prstGeom prst="rect">
            <a:avLst/>
          </a:prstGeom>
        </p:spPr>
      </p:pic>
      <p:pic>
        <p:nvPicPr>
          <p:cNvPr id="41" name="Graphic 40" descr="Man">
            <a:extLst>
              <a:ext uri="{FF2B5EF4-FFF2-40B4-BE49-F238E27FC236}">
                <a16:creationId xmlns:a16="http://schemas.microsoft.com/office/drawing/2014/main" id="{56360C73-5084-4EF0-963B-E358D4822F8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680211" y="3205693"/>
            <a:ext cx="1492247" cy="1305614"/>
          </a:xfrm>
          <a:prstGeom prst="rect">
            <a:avLst/>
          </a:prstGeom>
        </p:spPr>
      </p:pic>
      <p:pic>
        <p:nvPicPr>
          <p:cNvPr id="42" name="Graphic 41" descr="Man">
            <a:extLst>
              <a:ext uri="{FF2B5EF4-FFF2-40B4-BE49-F238E27FC236}">
                <a16:creationId xmlns:a16="http://schemas.microsoft.com/office/drawing/2014/main" id="{0370A91A-BD25-44DE-8C81-73AEE457B25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749924" y="4860841"/>
            <a:ext cx="1492247" cy="1305614"/>
          </a:xfrm>
          <a:prstGeom prst="rect">
            <a:avLst/>
          </a:prstGeom>
        </p:spPr>
      </p:pic>
      <p:pic>
        <p:nvPicPr>
          <p:cNvPr id="43" name="Graphic 42" descr="Man">
            <a:extLst>
              <a:ext uri="{FF2B5EF4-FFF2-40B4-BE49-F238E27FC236}">
                <a16:creationId xmlns:a16="http://schemas.microsoft.com/office/drawing/2014/main" id="{F2683E67-6E97-491E-B239-F1F6859285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793970" y="4859202"/>
            <a:ext cx="1492247" cy="1305614"/>
          </a:xfrm>
          <a:prstGeom prst="rect">
            <a:avLst/>
          </a:prstGeom>
        </p:spPr>
      </p:pic>
      <p:pic>
        <p:nvPicPr>
          <p:cNvPr id="44" name="Graphic 43" descr="Man">
            <a:extLst>
              <a:ext uri="{FF2B5EF4-FFF2-40B4-BE49-F238E27FC236}">
                <a16:creationId xmlns:a16="http://schemas.microsoft.com/office/drawing/2014/main" id="{65790C17-8857-4113-AA74-ABA05159CF8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893130" y="2698128"/>
            <a:ext cx="1492247" cy="1305614"/>
          </a:xfrm>
          <a:prstGeom prst="rect">
            <a:avLst/>
          </a:prstGeom>
        </p:spPr>
      </p:pic>
      <p:sp>
        <p:nvSpPr>
          <p:cNvPr id="45" name="Rectangle 44">
            <a:extLst>
              <a:ext uri="{FF2B5EF4-FFF2-40B4-BE49-F238E27FC236}">
                <a16:creationId xmlns:a16="http://schemas.microsoft.com/office/drawing/2014/main" id="{CFC6086E-70FE-48A2-B7C5-37D6D51DD057}"/>
              </a:ext>
            </a:extLst>
          </p:cNvPr>
          <p:cNvSpPr/>
          <p:nvPr/>
        </p:nvSpPr>
        <p:spPr>
          <a:xfrm>
            <a:off x="9180853" y="3082155"/>
            <a:ext cx="380678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dirty="0">
                <a:solidFill>
                  <a:prstClr val="black"/>
                </a:solidFill>
                <a:latin typeface="Century Gothic" panose="020B0502020202020204" pitchFamily="34" charset="0"/>
              </a:rPr>
              <a:t>= 5 children</a:t>
            </a:r>
            <a:endParaRPr lang="en-GB" sz="3600" dirty="0"/>
          </a:p>
        </p:txBody>
      </p:sp>
    </p:spTree>
    <p:extLst>
      <p:ext uri="{BB962C8B-B14F-4D97-AF65-F5344CB8AC3E}">
        <p14:creationId xmlns:p14="http://schemas.microsoft.com/office/powerpoint/2010/main" val="2972211146"/>
      </p:ext>
    </p:extLst>
  </p:cSld>
  <p:clrMapOvr>
    <a:masterClrMapping/>
  </p:clrMapOvr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955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51: Different graph types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8BF66C-565B-49CB-90EC-27BE3E9AEF73}"/>
              </a:ext>
            </a:extLst>
          </p:cNvPr>
          <p:cNvSpPr/>
          <p:nvPr/>
        </p:nvSpPr>
        <p:spPr>
          <a:xfrm>
            <a:off x="3410277" y="1578674"/>
            <a:ext cx="5094224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685800">
              <a:defRPr/>
            </a:pPr>
            <a:r>
              <a:rPr lang="en-GB" sz="3200" b="1" u="sng" dirty="0">
                <a:solidFill>
                  <a:prstClr val="black"/>
                </a:solidFill>
                <a:latin typeface="Century Gothic" panose="020B0502020202020204" pitchFamily="34" charset="0"/>
              </a:rPr>
              <a:t>Graph to show rainfall over a year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DED11A33-0515-496D-BE31-E1720F67C2AF}"/>
              </a:ext>
            </a:extLst>
          </p:cNvPr>
          <p:cNvGrpSpPr/>
          <p:nvPr/>
        </p:nvGrpSpPr>
        <p:grpSpPr>
          <a:xfrm>
            <a:off x="2380592" y="2734658"/>
            <a:ext cx="7430815" cy="3579308"/>
            <a:chOff x="3798363" y="7854176"/>
            <a:chExt cx="2270095" cy="1051950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9A03F06-F5ED-44D1-A361-8F2565868780}"/>
                </a:ext>
              </a:extLst>
            </p:cNvPr>
            <p:cNvSpPr/>
            <p:nvPr/>
          </p:nvSpPr>
          <p:spPr>
            <a:xfrm>
              <a:off x="3803116" y="8165814"/>
              <a:ext cx="2175899" cy="591699"/>
            </a:xfrm>
            <a:custGeom>
              <a:avLst/>
              <a:gdLst>
                <a:gd name="connsiteX0" fmla="*/ 0 w 2175899"/>
                <a:gd name="connsiteY0" fmla="*/ 179486 h 591699"/>
                <a:gd name="connsiteX1" fmla="*/ 93306 w 2175899"/>
                <a:gd name="connsiteY1" fmla="*/ 63786 h 591699"/>
                <a:gd name="connsiteX2" fmla="*/ 268722 w 2175899"/>
                <a:gd name="connsiteY2" fmla="*/ 86179 h 591699"/>
                <a:gd name="connsiteX3" fmla="*/ 410547 w 2175899"/>
                <a:gd name="connsiteY3" fmla="*/ 338 h 591699"/>
                <a:gd name="connsiteX4" fmla="*/ 507586 w 2175899"/>
                <a:gd name="connsiteY4" fmla="*/ 123502 h 591699"/>
                <a:gd name="connsiteX5" fmla="*/ 563569 w 2175899"/>
                <a:gd name="connsiteY5" fmla="*/ 97376 h 591699"/>
                <a:gd name="connsiteX6" fmla="*/ 671804 w 2175899"/>
                <a:gd name="connsiteY6" fmla="*/ 220540 h 591699"/>
                <a:gd name="connsiteX7" fmla="*/ 761378 w 2175899"/>
                <a:gd name="connsiteY7" fmla="*/ 280256 h 591699"/>
                <a:gd name="connsiteX8" fmla="*/ 858417 w 2175899"/>
                <a:gd name="connsiteY8" fmla="*/ 410885 h 591699"/>
                <a:gd name="connsiteX9" fmla="*/ 1003974 w 2175899"/>
                <a:gd name="connsiteY9" fmla="*/ 511655 h 591699"/>
                <a:gd name="connsiteX10" fmla="*/ 1074887 w 2175899"/>
                <a:gd name="connsiteY10" fmla="*/ 578836 h 591699"/>
                <a:gd name="connsiteX11" fmla="*/ 1142067 w 2175899"/>
                <a:gd name="connsiteY11" fmla="*/ 492994 h 591699"/>
                <a:gd name="connsiteX12" fmla="*/ 1190586 w 2175899"/>
                <a:gd name="connsiteY12" fmla="*/ 522852 h 591699"/>
                <a:gd name="connsiteX13" fmla="*/ 1235373 w 2175899"/>
                <a:gd name="connsiteY13" fmla="*/ 440743 h 591699"/>
                <a:gd name="connsiteX14" fmla="*/ 1347341 w 2175899"/>
                <a:gd name="connsiteY14" fmla="*/ 590033 h 591699"/>
                <a:gd name="connsiteX15" fmla="*/ 1444379 w 2175899"/>
                <a:gd name="connsiteY15" fmla="*/ 504191 h 591699"/>
                <a:gd name="connsiteX16" fmla="*/ 1533953 w 2175899"/>
                <a:gd name="connsiteY16" fmla="*/ 257863 h 591699"/>
                <a:gd name="connsiteX17" fmla="*/ 1660849 w 2175899"/>
                <a:gd name="connsiteY17" fmla="*/ 213076 h 591699"/>
                <a:gd name="connsiteX18" fmla="*/ 1728030 w 2175899"/>
                <a:gd name="connsiteY18" fmla="*/ 93644 h 591699"/>
                <a:gd name="connsiteX19" fmla="*/ 1903445 w 2175899"/>
                <a:gd name="connsiteY19" fmla="*/ 101108 h 591699"/>
                <a:gd name="connsiteX20" fmla="*/ 1985555 w 2175899"/>
                <a:gd name="connsiteY20" fmla="*/ 149628 h 591699"/>
                <a:gd name="connsiteX21" fmla="*/ 2175899 w 2175899"/>
                <a:gd name="connsiteY21" fmla="*/ 104841 h 59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75899" h="591699">
                  <a:moveTo>
                    <a:pt x="0" y="179486"/>
                  </a:moveTo>
                  <a:cubicBezTo>
                    <a:pt x="24259" y="129411"/>
                    <a:pt x="48519" y="79337"/>
                    <a:pt x="93306" y="63786"/>
                  </a:cubicBezTo>
                  <a:cubicBezTo>
                    <a:pt x="138093" y="48235"/>
                    <a:pt x="215849" y="96754"/>
                    <a:pt x="268722" y="86179"/>
                  </a:cubicBezTo>
                  <a:cubicBezTo>
                    <a:pt x="321595" y="75604"/>
                    <a:pt x="370736" y="-5882"/>
                    <a:pt x="410547" y="338"/>
                  </a:cubicBezTo>
                  <a:cubicBezTo>
                    <a:pt x="450358" y="6558"/>
                    <a:pt x="482082" y="107329"/>
                    <a:pt x="507586" y="123502"/>
                  </a:cubicBezTo>
                  <a:cubicBezTo>
                    <a:pt x="533090" y="139675"/>
                    <a:pt x="536199" y="81203"/>
                    <a:pt x="563569" y="97376"/>
                  </a:cubicBezTo>
                  <a:cubicBezTo>
                    <a:pt x="590939" y="113549"/>
                    <a:pt x="638836" y="190060"/>
                    <a:pt x="671804" y="220540"/>
                  </a:cubicBezTo>
                  <a:cubicBezTo>
                    <a:pt x="704772" y="251020"/>
                    <a:pt x="730276" y="248532"/>
                    <a:pt x="761378" y="280256"/>
                  </a:cubicBezTo>
                  <a:cubicBezTo>
                    <a:pt x="792480" y="311980"/>
                    <a:pt x="817984" y="372319"/>
                    <a:pt x="858417" y="410885"/>
                  </a:cubicBezTo>
                  <a:cubicBezTo>
                    <a:pt x="898850" y="449451"/>
                    <a:pt x="967896" y="483663"/>
                    <a:pt x="1003974" y="511655"/>
                  </a:cubicBezTo>
                  <a:cubicBezTo>
                    <a:pt x="1040052" y="539647"/>
                    <a:pt x="1051872" y="581946"/>
                    <a:pt x="1074887" y="578836"/>
                  </a:cubicBezTo>
                  <a:cubicBezTo>
                    <a:pt x="1097902" y="575726"/>
                    <a:pt x="1122784" y="502325"/>
                    <a:pt x="1142067" y="492994"/>
                  </a:cubicBezTo>
                  <a:cubicBezTo>
                    <a:pt x="1161350" y="483663"/>
                    <a:pt x="1175035" y="531560"/>
                    <a:pt x="1190586" y="522852"/>
                  </a:cubicBezTo>
                  <a:cubicBezTo>
                    <a:pt x="1206137" y="514144"/>
                    <a:pt x="1209247" y="429546"/>
                    <a:pt x="1235373" y="440743"/>
                  </a:cubicBezTo>
                  <a:cubicBezTo>
                    <a:pt x="1261499" y="451940"/>
                    <a:pt x="1312507" y="579458"/>
                    <a:pt x="1347341" y="590033"/>
                  </a:cubicBezTo>
                  <a:cubicBezTo>
                    <a:pt x="1382175" y="600608"/>
                    <a:pt x="1413277" y="559553"/>
                    <a:pt x="1444379" y="504191"/>
                  </a:cubicBezTo>
                  <a:cubicBezTo>
                    <a:pt x="1475481" y="448829"/>
                    <a:pt x="1497875" y="306382"/>
                    <a:pt x="1533953" y="257863"/>
                  </a:cubicBezTo>
                  <a:cubicBezTo>
                    <a:pt x="1570031" y="209344"/>
                    <a:pt x="1628503" y="240446"/>
                    <a:pt x="1660849" y="213076"/>
                  </a:cubicBezTo>
                  <a:cubicBezTo>
                    <a:pt x="1693195" y="185706"/>
                    <a:pt x="1687597" y="112305"/>
                    <a:pt x="1728030" y="93644"/>
                  </a:cubicBezTo>
                  <a:cubicBezTo>
                    <a:pt x="1768463" y="74983"/>
                    <a:pt x="1860524" y="91777"/>
                    <a:pt x="1903445" y="101108"/>
                  </a:cubicBezTo>
                  <a:cubicBezTo>
                    <a:pt x="1946366" y="110439"/>
                    <a:pt x="1940146" y="149006"/>
                    <a:pt x="1985555" y="149628"/>
                  </a:cubicBezTo>
                  <a:cubicBezTo>
                    <a:pt x="2030964" y="150250"/>
                    <a:pt x="2103431" y="127545"/>
                    <a:pt x="2175899" y="104841"/>
                  </a:cubicBezTo>
                </a:path>
              </a:pathLst>
            </a:custGeom>
            <a:noFill/>
            <a:ln w="57150" cap="rnd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0C51DA07-2459-4D68-8965-53C66947C9EC}"/>
                </a:ext>
              </a:extLst>
            </p:cNvPr>
            <p:cNvGrpSpPr/>
            <p:nvPr/>
          </p:nvGrpSpPr>
          <p:grpSpPr>
            <a:xfrm>
              <a:off x="3798363" y="7854176"/>
              <a:ext cx="2270095" cy="1051950"/>
              <a:chOff x="3979372" y="2459804"/>
              <a:chExt cx="2270095" cy="1051950"/>
            </a:xfrm>
          </p:grpSpPr>
          <p:cxnSp>
            <p:nvCxnSpPr>
              <p:cNvPr id="17" name="Straight Connector 16">
                <a:extLst>
                  <a:ext uri="{FF2B5EF4-FFF2-40B4-BE49-F238E27FC236}">
                    <a16:creationId xmlns:a16="http://schemas.microsoft.com/office/drawing/2014/main" id="{07C3A515-2238-4EFD-A82C-83C3125A5CAC}"/>
                  </a:ext>
                </a:extLst>
              </p:cNvPr>
              <p:cNvCxnSpPr/>
              <p:nvPr/>
            </p:nvCxnSpPr>
            <p:spPr>
              <a:xfrm>
                <a:off x="3979372" y="2459804"/>
                <a:ext cx="0" cy="1044000"/>
              </a:xfrm>
              <a:prstGeom prst="line">
                <a:avLst/>
              </a:prstGeom>
              <a:ln w="57150" cap="rnd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Straight Connector 17">
                <a:extLst>
                  <a:ext uri="{FF2B5EF4-FFF2-40B4-BE49-F238E27FC236}">
                    <a16:creationId xmlns:a16="http://schemas.microsoft.com/office/drawing/2014/main" id="{934F3A65-70C5-49FE-BFAA-BD1010A24DD9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5115467" y="2377754"/>
                <a:ext cx="0" cy="2268000"/>
              </a:xfrm>
              <a:prstGeom prst="line">
                <a:avLst/>
              </a:prstGeom>
              <a:ln w="57150" cap="rnd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413385226"/>
      </p:ext>
    </p:extLst>
  </p:cSld>
  <p:clrMapOvr>
    <a:masterClrMapping/>
  </p:clrMapOvr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99555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51: Different graph types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8BF66C-565B-49CB-90EC-27BE3E9AEF73}"/>
              </a:ext>
            </a:extLst>
          </p:cNvPr>
          <p:cNvSpPr/>
          <p:nvPr/>
        </p:nvSpPr>
        <p:spPr>
          <a:xfrm>
            <a:off x="3410277" y="1578674"/>
            <a:ext cx="5094224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685800">
              <a:defRPr/>
            </a:pPr>
            <a:r>
              <a:rPr lang="en-GB" sz="3200" b="1" u="sng" dirty="0">
                <a:solidFill>
                  <a:prstClr val="black"/>
                </a:solidFill>
                <a:latin typeface="Century Gothic" panose="020B0502020202020204" pitchFamily="34" charset="0"/>
              </a:rPr>
              <a:t>Graph to show rainfall over a year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3327810-205B-4188-BF8B-D5386CE8462E}"/>
              </a:ext>
            </a:extLst>
          </p:cNvPr>
          <p:cNvSpPr txBox="1"/>
          <p:nvPr/>
        </p:nvSpPr>
        <p:spPr>
          <a:xfrm>
            <a:off x="1367307" y="6721945"/>
            <a:ext cx="9881041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Line graph as rainfall measured over time. Height keeps changing and lower in the middle of the year when it is summer and higher at other times.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DED11A33-0515-496D-BE31-E1720F67C2AF}"/>
              </a:ext>
            </a:extLst>
          </p:cNvPr>
          <p:cNvGrpSpPr/>
          <p:nvPr/>
        </p:nvGrpSpPr>
        <p:grpSpPr>
          <a:xfrm>
            <a:off x="2380592" y="2734658"/>
            <a:ext cx="7430815" cy="3579308"/>
            <a:chOff x="3798363" y="7854176"/>
            <a:chExt cx="2270095" cy="1051950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9A03F06-F5ED-44D1-A361-8F2565868780}"/>
                </a:ext>
              </a:extLst>
            </p:cNvPr>
            <p:cNvSpPr/>
            <p:nvPr/>
          </p:nvSpPr>
          <p:spPr>
            <a:xfrm>
              <a:off x="3803116" y="8165814"/>
              <a:ext cx="2175899" cy="591699"/>
            </a:xfrm>
            <a:custGeom>
              <a:avLst/>
              <a:gdLst>
                <a:gd name="connsiteX0" fmla="*/ 0 w 2175899"/>
                <a:gd name="connsiteY0" fmla="*/ 179486 h 591699"/>
                <a:gd name="connsiteX1" fmla="*/ 93306 w 2175899"/>
                <a:gd name="connsiteY1" fmla="*/ 63786 h 591699"/>
                <a:gd name="connsiteX2" fmla="*/ 268722 w 2175899"/>
                <a:gd name="connsiteY2" fmla="*/ 86179 h 591699"/>
                <a:gd name="connsiteX3" fmla="*/ 410547 w 2175899"/>
                <a:gd name="connsiteY3" fmla="*/ 338 h 591699"/>
                <a:gd name="connsiteX4" fmla="*/ 507586 w 2175899"/>
                <a:gd name="connsiteY4" fmla="*/ 123502 h 591699"/>
                <a:gd name="connsiteX5" fmla="*/ 563569 w 2175899"/>
                <a:gd name="connsiteY5" fmla="*/ 97376 h 591699"/>
                <a:gd name="connsiteX6" fmla="*/ 671804 w 2175899"/>
                <a:gd name="connsiteY6" fmla="*/ 220540 h 591699"/>
                <a:gd name="connsiteX7" fmla="*/ 761378 w 2175899"/>
                <a:gd name="connsiteY7" fmla="*/ 280256 h 591699"/>
                <a:gd name="connsiteX8" fmla="*/ 858417 w 2175899"/>
                <a:gd name="connsiteY8" fmla="*/ 410885 h 591699"/>
                <a:gd name="connsiteX9" fmla="*/ 1003974 w 2175899"/>
                <a:gd name="connsiteY9" fmla="*/ 511655 h 591699"/>
                <a:gd name="connsiteX10" fmla="*/ 1074887 w 2175899"/>
                <a:gd name="connsiteY10" fmla="*/ 578836 h 591699"/>
                <a:gd name="connsiteX11" fmla="*/ 1142067 w 2175899"/>
                <a:gd name="connsiteY11" fmla="*/ 492994 h 591699"/>
                <a:gd name="connsiteX12" fmla="*/ 1190586 w 2175899"/>
                <a:gd name="connsiteY12" fmla="*/ 522852 h 591699"/>
                <a:gd name="connsiteX13" fmla="*/ 1235373 w 2175899"/>
                <a:gd name="connsiteY13" fmla="*/ 440743 h 591699"/>
                <a:gd name="connsiteX14" fmla="*/ 1347341 w 2175899"/>
                <a:gd name="connsiteY14" fmla="*/ 590033 h 591699"/>
                <a:gd name="connsiteX15" fmla="*/ 1444379 w 2175899"/>
                <a:gd name="connsiteY15" fmla="*/ 504191 h 591699"/>
                <a:gd name="connsiteX16" fmla="*/ 1533953 w 2175899"/>
                <a:gd name="connsiteY16" fmla="*/ 257863 h 591699"/>
                <a:gd name="connsiteX17" fmla="*/ 1660849 w 2175899"/>
                <a:gd name="connsiteY17" fmla="*/ 213076 h 591699"/>
                <a:gd name="connsiteX18" fmla="*/ 1728030 w 2175899"/>
                <a:gd name="connsiteY18" fmla="*/ 93644 h 591699"/>
                <a:gd name="connsiteX19" fmla="*/ 1903445 w 2175899"/>
                <a:gd name="connsiteY19" fmla="*/ 101108 h 591699"/>
                <a:gd name="connsiteX20" fmla="*/ 1985555 w 2175899"/>
                <a:gd name="connsiteY20" fmla="*/ 149628 h 591699"/>
                <a:gd name="connsiteX21" fmla="*/ 2175899 w 2175899"/>
                <a:gd name="connsiteY21" fmla="*/ 104841 h 59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75899" h="591699">
                  <a:moveTo>
                    <a:pt x="0" y="179486"/>
                  </a:moveTo>
                  <a:cubicBezTo>
                    <a:pt x="24259" y="129411"/>
                    <a:pt x="48519" y="79337"/>
                    <a:pt x="93306" y="63786"/>
                  </a:cubicBezTo>
                  <a:cubicBezTo>
                    <a:pt x="138093" y="48235"/>
                    <a:pt x="215849" y="96754"/>
                    <a:pt x="268722" y="86179"/>
                  </a:cubicBezTo>
                  <a:cubicBezTo>
                    <a:pt x="321595" y="75604"/>
                    <a:pt x="370736" y="-5882"/>
                    <a:pt x="410547" y="338"/>
                  </a:cubicBezTo>
                  <a:cubicBezTo>
                    <a:pt x="450358" y="6558"/>
                    <a:pt x="482082" y="107329"/>
                    <a:pt x="507586" y="123502"/>
                  </a:cubicBezTo>
                  <a:cubicBezTo>
                    <a:pt x="533090" y="139675"/>
                    <a:pt x="536199" y="81203"/>
                    <a:pt x="563569" y="97376"/>
                  </a:cubicBezTo>
                  <a:cubicBezTo>
                    <a:pt x="590939" y="113549"/>
                    <a:pt x="638836" y="190060"/>
                    <a:pt x="671804" y="220540"/>
                  </a:cubicBezTo>
                  <a:cubicBezTo>
                    <a:pt x="704772" y="251020"/>
                    <a:pt x="730276" y="248532"/>
                    <a:pt x="761378" y="280256"/>
                  </a:cubicBezTo>
                  <a:cubicBezTo>
                    <a:pt x="792480" y="311980"/>
                    <a:pt x="817984" y="372319"/>
                    <a:pt x="858417" y="410885"/>
                  </a:cubicBezTo>
                  <a:cubicBezTo>
                    <a:pt x="898850" y="449451"/>
                    <a:pt x="967896" y="483663"/>
                    <a:pt x="1003974" y="511655"/>
                  </a:cubicBezTo>
                  <a:cubicBezTo>
                    <a:pt x="1040052" y="539647"/>
                    <a:pt x="1051872" y="581946"/>
                    <a:pt x="1074887" y="578836"/>
                  </a:cubicBezTo>
                  <a:cubicBezTo>
                    <a:pt x="1097902" y="575726"/>
                    <a:pt x="1122784" y="502325"/>
                    <a:pt x="1142067" y="492994"/>
                  </a:cubicBezTo>
                  <a:cubicBezTo>
                    <a:pt x="1161350" y="483663"/>
                    <a:pt x="1175035" y="531560"/>
                    <a:pt x="1190586" y="522852"/>
                  </a:cubicBezTo>
                  <a:cubicBezTo>
                    <a:pt x="1206137" y="514144"/>
                    <a:pt x="1209247" y="429546"/>
                    <a:pt x="1235373" y="440743"/>
                  </a:cubicBezTo>
                  <a:cubicBezTo>
                    <a:pt x="1261499" y="451940"/>
                    <a:pt x="1312507" y="579458"/>
                    <a:pt x="1347341" y="590033"/>
                  </a:cubicBezTo>
                  <a:cubicBezTo>
                    <a:pt x="1382175" y="600608"/>
                    <a:pt x="1413277" y="559553"/>
                    <a:pt x="1444379" y="504191"/>
                  </a:cubicBezTo>
                  <a:cubicBezTo>
                    <a:pt x="1475481" y="448829"/>
                    <a:pt x="1497875" y="306382"/>
                    <a:pt x="1533953" y="257863"/>
                  </a:cubicBezTo>
                  <a:cubicBezTo>
                    <a:pt x="1570031" y="209344"/>
                    <a:pt x="1628503" y="240446"/>
                    <a:pt x="1660849" y="213076"/>
                  </a:cubicBezTo>
                  <a:cubicBezTo>
                    <a:pt x="1693195" y="185706"/>
                    <a:pt x="1687597" y="112305"/>
                    <a:pt x="1728030" y="93644"/>
                  </a:cubicBezTo>
                  <a:cubicBezTo>
                    <a:pt x="1768463" y="74983"/>
                    <a:pt x="1860524" y="91777"/>
                    <a:pt x="1903445" y="101108"/>
                  </a:cubicBezTo>
                  <a:cubicBezTo>
                    <a:pt x="1946366" y="110439"/>
                    <a:pt x="1940146" y="149006"/>
                    <a:pt x="1985555" y="149628"/>
                  </a:cubicBezTo>
                  <a:cubicBezTo>
                    <a:pt x="2030964" y="150250"/>
                    <a:pt x="2103431" y="127545"/>
                    <a:pt x="2175899" y="104841"/>
                  </a:cubicBezTo>
                </a:path>
              </a:pathLst>
            </a:custGeom>
            <a:noFill/>
            <a:ln w="57150" cap="rnd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0C51DA07-2459-4D68-8965-53C66947C9EC}"/>
                </a:ext>
              </a:extLst>
            </p:cNvPr>
            <p:cNvGrpSpPr/>
            <p:nvPr/>
          </p:nvGrpSpPr>
          <p:grpSpPr>
            <a:xfrm>
              <a:off x="3798363" y="7854176"/>
              <a:ext cx="2270095" cy="1051950"/>
              <a:chOff x="3979372" y="2459804"/>
              <a:chExt cx="2270095" cy="1051950"/>
            </a:xfrm>
          </p:grpSpPr>
          <p:cxnSp>
            <p:nvCxnSpPr>
              <p:cNvPr id="17" name="Straight Connector 16">
                <a:extLst>
                  <a:ext uri="{FF2B5EF4-FFF2-40B4-BE49-F238E27FC236}">
                    <a16:creationId xmlns:a16="http://schemas.microsoft.com/office/drawing/2014/main" id="{07C3A515-2238-4EFD-A82C-83C3125A5CAC}"/>
                  </a:ext>
                </a:extLst>
              </p:cNvPr>
              <p:cNvCxnSpPr/>
              <p:nvPr/>
            </p:nvCxnSpPr>
            <p:spPr>
              <a:xfrm>
                <a:off x="3979372" y="2459804"/>
                <a:ext cx="0" cy="1044000"/>
              </a:xfrm>
              <a:prstGeom prst="line">
                <a:avLst/>
              </a:prstGeom>
              <a:ln w="57150" cap="rnd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Straight Connector 17">
                <a:extLst>
                  <a:ext uri="{FF2B5EF4-FFF2-40B4-BE49-F238E27FC236}">
                    <a16:creationId xmlns:a16="http://schemas.microsoft.com/office/drawing/2014/main" id="{934F3A65-70C5-49FE-BFAA-BD1010A24DD9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5115467" y="2377754"/>
                <a:ext cx="0" cy="2268000"/>
              </a:xfrm>
              <a:prstGeom prst="line">
                <a:avLst/>
              </a:prstGeom>
              <a:ln w="57150" cap="rnd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55516232"/>
      </p:ext>
    </p:extLst>
  </p:cSld>
  <p:clrMapOvr>
    <a:masterClrMapping/>
  </p:clrMapOvr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2242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52: Making judgements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9" name="Table 6">
            <a:extLst>
              <a:ext uri="{FF2B5EF4-FFF2-40B4-BE49-F238E27FC236}">
                <a16:creationId xmlns:a16="http://schemas.microsoft.com/office/drawing/2014/main" id="{86FCF5A4-C709-4029-89AD-28755B051B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8370795"/>
              </p:ext>
            </p:extLst>
          </p:nvPr>
        </p:nvGraphicFramePr>
        <p:xfrm>
          <a:off x="7395496" y="3108960"/>
          <a:ext cx="4218706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4727">
                  <a:extLst>
                    <a:ext uri="{9D8B030D-6E8A-4147-A177-3AD203B41FA5}">
                      <a16:colId xmlns:a16="http://schemas.microsoft.com/office/drawing/2014/main" val="1643945858"/>
                    </a:ext>
                  </a:extLst>
                </a:gridCol>
                <a:gridCol w="772753">
                  <a:extLst>
                    <a:ext uri="{9D8B030D-6E8A-4147-A177-3AD203B41FA5}">
                      <a16:colId xmlns:a16="http://schemas.microsoft.com/office/drawing/2014/main" val="308614193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3922696405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2680166692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3460304817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/>
                      <a:endParaRPr lang="en-GB" sz="2600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Y5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120091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/>
                      <a:r>
                        <a:rPr lang="en-GB" sz="2600" b="1" dirty="0"/>
                        <a:t>Boys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18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16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595785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/>
                      <a:r>
                        <a:rPr lang="en-GB" sz="2600" b="1" dirty="0"/>
                        <a:t>Girls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21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0367586"/>
                  </a:ext>
                </a:extLst>
              </a:tr>
            </a:tbl>
          </a:graphicData>
        </a:graphic>
      </p:graphicFrame>
      <p:graphicFrame>
        <p:nvGraphicFramePr>
          <p:cNvPr id="20" name="Chart 19">
            <a:extLst>
              <a:ext uri="{FF2B5EF4-FFF2-40B4-BE49-F238E27FC236}">
                <a16:creationId xmlns:a16="http://schemas.microsoft.com/office/drawing/2014/main" id="{CB4D2D45-D2BB-4128-A491-A25747A14D6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08538624"/>
              </p:ext>
            </p:extLst>
          </p:nvPr>
        </p:nvGraphicFramePr>
        <p:xfrm>
          <a:off x="508193" y="1614346"/>
          <a:ext cx="6406307" cy="49455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7632F02B-ABF9-4DB5-AC4B-0E732E90A593}"/>
              </a:ext>
            </a:extLst>
          </p:cNvPr>
          <p:cNvSpPr/>
          <p:nvPr/>
        </p:nvSpPr>
        <p:spPr>
          <a:xfrm>
            <a:off x="8223290" y="65295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1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039478"/>
      </p:ext>
    </p:extLst>
  </p:cSld>
  <p:clrMapOvr>
    <a:masterClrMapping/>
  </p:clrMapOvr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2242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52: Making judgements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9" name="Table 6">
            <a:extLst>
              <a:ext uri="{FF2B5EF4-FFF2-40B4-BE49-F238E27FC236}">
                <a16:creationId xmlns:a16="http://schemas.microsoft.com/office/drawing/2014/main" id="{86FCF5A4-C709-4029-89AD-28755B051B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3943553"/>
              </p:ext>
            </p:extLst>
          </p:nvPr>
        </p:nvGraphicFramePr>
        <p:xfrm>
          <a:off x="7395496" y="3108960"/>
          <a:ext cx="4218706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4727">
                  <a:extLst>
                    <a:ext uri="{9D8B030D-6E8A-4147-A177-3AD203B41FA5}">
                      <a16:colId xmlns:a16="http://schemas.microsoft.com/office/drawing/2014/main" val="1643945858"/>
                    </a:ext>
                  </a:extLst>
                </a:gridCol>
                <a:gridCol w="772753">
                  <a:extLst>
                    <a:ext uri="{9D8B030D-6E8A-4147-A177-3AD203B41FA5}">
                      <a16:colId xmlns:a16="http://schemas.microsoft.com/office/drawing/2014/main" val="308614193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3922696405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2680166692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3460304817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/>
                      <a:endParaRPr lang="en-GB" sz="2600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Y5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120091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/>
                      <a:r>
                        <a:rPr lang="en-GB" sz="2600" b="1" dirty="0"/>
                        <a:t>Boys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18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16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595785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/>
                      <a:r>
                        <a:rPr lang="en-GB" sz="2600" b="1" dirty="0"/>
                        <a:t>Girls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21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0367586"/>
                  </a:ext>
                </a:extLst>
              </a:tr>
            </a:tbl>
          </a:graphicData>
        </a:graphic>
      </p:graphicFrame>
      <p:graphicFrame>
        <p:nvGraphicFramePr>
          <p:cNvPr id="20" name="Chart 19">
            <a:extLst>
              <a:ext uri="{FF2B5EF4-FFF2-40B4-BE49-F238E27FC236}">
                <a16:creationId xmlns:a16="http://schemas.microsoft.com/office/drawing/2014/main" id="{CB4D2D45-D2BB-4128-A491-A25747A14D60}"/>
              </a:ext>
            </a:extLst>
          </p:cNvPr>
          <p:cNvGraphicFramePr>
            <a:graphicFrameLocks/>
          </p:cNvGraphicFramePr>
          <p:nvPr/>
        </p:nvGraphicFramePr>
        <p:xfrm>
          <a:off x="508193" y="1614346"/>
          <a:ext cx="6406307" cy="49455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AA9F84EE-7A55-44D9-A473-FADD1DA20D97}"/>
              </a:ext>
            </a:extLst>
          </p:cNvPr>
          <p:cNvSpPr/>
          <p:nvPr/>
        </p:nvSpPr>
        <p:spPr>
          <a:xfrm>
            <a:off x="720556" y="7025808"/>
            <a:ext cx="1001748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24 girls in Y6 read 4 or more times per week.</a:t>
            </a:r>
            <a:endParaRPr lang="en-GB" sz="3600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3CBCC38-F9B7-4D9A-BFEF-A2A4812D0B18}"/>
              </a:ext>
            </a:extLst>
          </p:cNvPr>
          <p:cNvSpPr/>
          <p:nvPr/>
        </p:nvSpPr>
        <p:spPr>
          <a:xfrm>
            <a:off x="8223290" y="65295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1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2639984"/>
      </p:ext>
    </p:extLst>
  </p:cSld>
  <p:clrMapOvr>
    <a:masterClrMapping/>
  </p:clrMapOvr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2242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52: Making judgements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9" name="Table 6">
            <a:extLst>
              <a:ext uri="{FF2B5EF4-FFF2-40B4-BE49-F238E27FC236}">
                <a16:creationId xmlns:a16="http://schemas.microsoft.com/office/drawing/2014/main" id="{86FCF5A4-C709-4029-89AD-28755B051B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8136937"/>
              </p:ext>
            </p:extLst>
          </p:nvPr>
        </p:nvGraphicFramePr>
        <p:xfrm>
          <a:off x="7395496" y="3108960"/>
          <a:ext cx="4218706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4727">
                  <a:extLst>
                    <a:ext uri="{9D8B030D-6E8A-4147-A177-3AD203B41FA5}">
                      <a16:colId xmlns:a16="http://schemas.microsoft.com/office/drawing/2014/main" val="1643945858"/>
                    </a:ext>
                  </a:extLst>
                </a:gridCol>
                <a:gridCol w="772753">
                  <a:extLst>
                    <a:ext uri="{9D8B030D-6E8A-4147-A177-3AD203B41FA5}">
                      <a16:colId xmlns:a16="http://schemas.microsoft.com/office/drawing/2014/main" val="308614193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3922696405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2680166692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3460304817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/>
                      <a:endParaRPr lang="en-GB" sz="2600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Y5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120091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/>
                      <a:r>
                        <a:rPr lang="en-GB" sz="2600" b="1" dirty="0"/>
                        <a:t>Boys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18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16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595785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/>
                      <a:r>
                        <a:rPr lang="en-GB" sz="2600" b="1" dirty="0"/>
                        <a:t>Girls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21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0367586"/>
                  </a:ext>
                </a:extLst>
              </a:tr>
            </a:tbl>
          </a:graphicData>
        </a:graphic>
      </p:graphicFrame>
      <p:graphicFrame>
        <p:nvGraphicFramePr>
          <p:cNvPr id="20" name="Chart 19">
            <a:extLst>
              <a:ext uri="{FF2B5EF4-FFF2-40B4-BE49-F238E27FC236}">
                <a16:creationId xmlns:a16="http://schemas.microsoft.com/office/drawing/2014/main" id="{CB4D2D45-D2BB-4128-A491-A25747A14D60}"/>
              </a:ext>
            </a:extLst>
          </p:cNvPr>
          <p:cNvGraphicFramePr>
            <a:graphicFrameLocks/>
          </p:cNvGraphicFramePr>
          <p:nvPr/>
        </p:nvGraphicFramePr>
        <p:xfrm>
          <a:off x="508193" y="1614346"/>
          <a:ext cx="6406307" cy="49455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AA9F84EE-7A55-44D9-A473-FADD1DA20D97}"/>
              </a:ext>
            </a:extLst>
          </p:cNvPr>
          <p:cNvSpPr/>
          <p:nvPr/>
        </p:nvSpPr>
        <p:spPr>
          <a:xfrm>
            <a:off x="720556" y="7025808"/>
            <a:ext cx="1121653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49 children in Y4 read 4 or more times per week.</a:t>
            </a:r>
            <a:endParaRPr lang="en-GB" sz="3600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D49A209-318E-40E0-B604-B69696C8AB02}"/>
              </a:ext>
            </a:extLst>
          </p:cNvPr>
          <p:cNvSpPr/>
          <p:nvPr/>
        </p:nvSpPr>
        <p:spPr>
          <a:xfrm>
            <a:off x="8223290" y="65295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1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0241138"/>
      </p:ext>
    </p:extLst>
  </p:cSld>
  <p:clrMapOvr>
    <a:masterClrMapping/>
  </p:clrMapOvr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2242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52: Making judgements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9" name="Table 6">
            <a:extLst>
              <a:ext uri="{FF2B5EF4-FFF2-40B4-BE49-F238E27FC236}">
                <a16:creationId xmlns:a16="http://schemas.microsoft.com/office/drawing/2014/main" id="{86FCF5A4-C709-4029-89AD-28755B051B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5126051"/>
              </p:ext>
            </p:extLst>
          </p:nvPr>
        </p:nvGraphicFramePr>
        <p:xfrm>
          <a:off x="7395496" y="3108960"/>
          <a:ext cx="4218706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4727">
                  <a:extLst>
                    <a:ext uri="{9D8B030D-6E8A-4147-A177-3AD203B41FA5}">
                      <a16:colId xmlns:a16="http://schemas.microsoft.com/office/drawing/2014/main" val="1643945858"/>
                    </a:ext>
                  </a:extLst>
                </a:gridCol>
                <a:gridCol w="772753">
                  <a:extLst>
                    <a:ext uri="{9D8B030D-6E8A-4147-A177-3AD203B41FA5}">
                      <a16:colId xmlns:a16="http://schemas.microsoft.com/office/drawing/2014/main" val="308614193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3922696405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2680166692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3460304817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/>
                      <a:endParaRPr lang="en-GB" sz="2600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Y5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120091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/>
                      <a:r>
                        <a:rPr lang="en-GB" sz="2600" b="1" dirty="0"/>
                        <a:t>Boys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18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16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595785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/>
                      <a:r>
                        <a:rPr lang="en-GB" sz="2600" b="1" dirty="0"/>
                        <a:t>Girls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21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0367586"/>
                  </a:ext>
                </a:extLst>
              </a:tr>
            </a:tbl>
          </a:graphicData>
        </a:graphic>
      </p:graphicFrame>
      <p:graphicFrame>
        <p:nvGraphicFramePr>
          <p:cNvPr id="20" name="Chart 19">
            <a:extLst>
              <a:ext uri="{FF2B5EF4-FFF2-40B4-BE49-F238E27FC236}">
                <a16:creationId xmlns:a16="http://schemas.microsoft.com/office/drawing/2014/main" id="{CB4D2D45-D2BB-4128-A491-A25747A14D60}"/>
              </a:ext>
            </a:extLst>
          </p:cNvPr>
          <p:cNvGraphicFramePr>
            <a:graphicFrameLocks/>
          </p:cNvGraphicFramePr>
          <p:nvPr/>
        </p:nvGraphicFramePr>
        <p:xfrm>
          <a:off x="508193" y="1614346"/>
          <a:ext cx="6406307" cy="49455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AA9F84EE-7A55-44D9-A473-FADD1DA20D97}"/>
              </a:ext>
            </a:extLst>
          </p:cNvPr>
          <p:cNvSpPr/>
          <p:nvPr/>
        </p:nvSpPr>
        <p:spPr>
          <a:xfrm>
            <a:off x="720556" y="7025808"/>
            <a:ext cx="1093440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Similar number of girls read in each year group.</a:t>
            </a:r>
            <a:endParaRPr lang="en-GB" sz="3600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2A55675-AB00-4D11-AD10-903308DC498C}"/>
              </a:ext>
            </a:extLst>
          </p:cNvPr>
          <p:cNvSpPr/>
          <p:nvPr/>
        </p:nvSpPr>
        <p:spPr>
          <a:xfrm>
            <a:off x="8223290" y="65295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1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7483394"/>
      </p:ext>
    </p:extLst>
  </p:cSld>
  <p:clrMapOvr>
    <a:masterClrMapping/>
  </p:clrMapOvr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2242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52: Making judgements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9" name="Table 6">
            <a:extLst>
              <a:ext uri="{FF2B5EF4-FFF2-40B4-BE49-F238E27FC236}">
                <a16:creationId xmlns:a16="http://schemas.microsoft.com/office/drawing/2014/main" id="{86FCF5A4-C709-4029-89AD-28755B051B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602405"/>
              </p:ext>
            </p:extLst>
          </p:nvPr>
        </p:nvGraphicFramePr>
        <p:xfrm>
          <a:off x="7395496" y="3108960"/>
          <a:ext cx="4218706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4727">
                  <a:extLst>
                    <a:ext uri="{9D8B030D-6E8A-4147-A177-3AD203B41FA5}">
                      <a16:colId xmlns:a16="http://schemas.microsoft.com/office/drawing/2014/main" val="1643945858"/>
                    </a:ext>
                  </a:extLst>
                </a:gridCol>
                <a:gridCol w="772753">
                  <a:extLst>
                    <a:ext uri="{9D8B030D-6E8A-4147-A177-3AD203B41FA5}">
                      <a16:colId xmlns:a16="http://schemas.microsoft.com/office/drawing/2014/main" val="308614193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3922696405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2680166692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3460304817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/>
                      <a:endParaRPr lang="en-GB" sz="2600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Y5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120091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/>
                      <a:r>
                        <a:rPr lang="en-GB" sz="2600" b="1" dirty="0"/>
                        <a:t>Boys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18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16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595785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/>
                      <a:r>
                        <a:rPr lang="en-GB" sz="2600" b="1" dirty="0"/>
                        <a:t>Girls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21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0367586"/>
                  </a:ext>
                </a:extLst>
              </a:tr>
            </a:tbl>
          </a:graphicData>
        </a:graphic>
      </p:graphicFrame>
      <p:graphicFrame>
        <p:nvGraphicFramePr>
          <p:cNvPr id="20" name="Chart 19">
            <a:extLst>
              <a:ext uri="{FF2B5EF4-FFF2-40B4-BE49-F238E27FC236}">
                <a16:creationId xmlns:a16="http://schemas.microsoft.com/office/drawing/2014/main" id="{CB4D2D45-D2BB-4128-A491-A25747A14D60}"/>
              </a:ext>
            </a:extLst>
          </p:cNvPr>
          <p:cNvGraphicFramePr>
            <a:graphicFrameLocks/>
          </p:cNvGraphicFramePr>
          <p:nvPr/>
        </p:nvGraphicFramePr>
        <p:xfrm>
          <a:off x="508193" y="1614346"/>
          <a:ext cx="6406307" cy="49455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AA9F84EE-7A55-44D9-A473-FADD1DA20D97}"/>
              </a:ext>
            </a:extLst>
          </p:cNvPr>
          <p:cNvSpPr/>
          <p:nvPr/>
        </p:nvSpPr>
        <p:spPr>
          <a:xfrm>
            <a:off x="720556" y="7025808"/>
            <a:ext cx="844013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Fewer boys read in Y5-6 than in Y3-4</a:t>
            </a:r>
            <a:endParaRPr lang="en-GB" sz="3600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CD1FA5D-AF5D-445A-AEBE-EF39A692E6AD}"/>
              </a:ext>
            </a:extLst>
          </p:cNvPr>
          <p:cNvSpPr/>
          <p:nvPr/>
        </p:nvSpPr>
        <p:spPr>
          <a:xfrm>
            <a:off x="8223290" y="65295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1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7759528"/>
      </p:ext>
    </p:extLst>
  </p:cSld>
  <p:clrMapOvr>
    <a:masterClrMapping/>
  </p:clrMapOvr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2242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52: Making judgements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9" name="Table 6">
            <a:extLst>
              <a:ext uri="{FF2B5EF4-FFF2-40B4-BE49-F238E27FC236}">
                <a16:creationId xmlns:a16="http://schemas.microsoft.com/office/drawing/2014/main" id="{86FCF5A4-C709-4029-89AD-28755B051B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5873413"/>
              </p:ext>
            </p:extLst>
          </p:nvPr>
        </p:nvGraphicFramePr>
        <p:xfrm>
          <a:off x="7395496" y="3108960"/>
          <a:ext cx="4218706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4727">
                  <a:extLst>
                    <a:ext uri="{9D8B030D-6E8A-4147-A177-3AD203B41FA5}">
                      <a16:colId xmlns:a16="http://schemas.microsoft.com/office/drawing/2014/main" val="1643945858"/>
                    </a:ext>
                  </a:extLst>
                </a:gridCol>
                <a:gridCol w="772753">
                  <a:extLst>
                    <a:ext uri="{9D8B030D-6E8A-4147-A177-3AD203B41FA5}">
                      <a16:colId xmlns:a16="http://schemas.microsoft.com/office/drawing/2014/main" val="308614193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3922696405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2680166692"/>
                    </a:ext>
                  </a:extLst>
                </a:gridCol>
                <a:gridCol w="843742">
                  <a:extLst>
                    <a:ext uri="{9D8B030D-6E8A-4147-A177-3AD203B41FA5}">
                      <a16:colId xmlns:a16="http://schemas.microsoft.com/office/drawing/2014/main" val="3460304817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/>
                      <a:endParaRPr lang="en-GB" sz="2600" dirty="0"/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Y5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>
                          <a:solidFill>
                            <a:schemeClr val="tx1"/>
                          </a:solidFill>
                        </a:rPr>
                        <a:t>Y6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120091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/>
                      <a:r>
                        <a:rPr lang="en-GB" sz="2600" b="1" dirty="0"/>
                        <a:t>Boys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18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16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595785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/>
                      <a:r>
                        <a:rPr lang="en-GB" sz="2600" b="1" dirty="0"/>
                        <a:t>Girls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23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21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600" dirty="0"/>
                        <a:t>24</a:t>
                      </a:r>
                    </a:p>
                  </a:txBody>
                  <a:tcPr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0367586"/>
                  </a:ext>
                </a:extLst>
              </a:tr>
            </a:tbl>
          </a:graphicData>
        </a:graphic>
      </p:graphicFrame>
      <p:graphicFrame>
        <p:nvGraphicFramePr>
          <p:cNvPr id="20" name="Chart 19">
            <a:extLst>
              <a:ext uri="{FF2B5EF4-FFF2-40B4-BE49-F238E27FC236}">
                <a16:creationId xmlns:a16="http://schemas.microsoft.com/office/drawing/2014/main" id="{CB4D2D45-D2BB-4128-A491-A25747A14D60}"/>
              </a:ext>
            </a:extLst>
          </p:cNvPr>
          <p:cNvGraphicFramePr>
            <a:graphicFrameLocks/>
          </p:cNvGraphicFramePr>
          <p:nvPr/>
        </p:nvGraphicFramePr>
        <p:xfrm>
          <a:off x="508193" y="1614346"/>
          <a:ext cx="6406307" cy="49455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AA9F84EE-7A55-44D9-A473-FADD1DA20D97}"/>
              </a:ext>
            </a:extLst>
          </p:cNvPr>
          <p:cNvSpPr/>
          <p:nvPr/>
        </p:nvSpPr>
        <p:spPr>
          <a:xfrm>
            <a:off x="768400" y="6606362"/>
            <a:ext cx="1065520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We don’t know how many children there are in total. It is possible that all the boys in Y6 read 4 or more times per week.</a:t>
            </a:r>
            <a:endParaRPr lang="en-GB" sz="3200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A64C765-A5E1-4E8E-B742-2C853065950A}"/>
              </a:ext>
            </a:extLst>
          </p:cNvPr>
          <p:cNvSpPr/>
          <p:nvPr/>
        </p:nvSpPr>
        <p:spPr>
          <a:xfrm>
            <a:off x="8223290" y="65295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1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077304"/>
      </p:ext>
    </p:extLst>
  </p:cSld>
  <p:clrMapOvr>
    <a:masterClrMapping/>
  </p:clrMapOvr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2242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52: Making judgements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495C7F1C-A0CC-499C-B9C5-6E83BB20007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665587127"/>
              </p:ext>
            </p:extLst>
          </p:nvPr>
        </p:nvGraphicFramePr>
        <p:xfrm>
          <a:off x="1939707" y="1599899"/>
          <a:ext cx="8312586" cy="539645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2" name="Rectangle 11">
            <a:extLst>
              <a:ext uri="{FF2B5EF4-FFF2-40B4-BE49-F238E27FC236}">
                <a16:creationId xmlns:a16="http://schemas.microsoft.com/office/drawing/2014/main" id="{2757E6D9-2D18-4C2A-9BF1-A988FBF2547C}"/>
              </a:ext>
            </a:extLst>
          </p:cNvPr>
          <p:cNvSpPr/>
          <p:nvPr/>
        </p:nvSpPr>
        <p:spPr>
          <a:xfrm>
            <a:off x="8223290" y="65295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2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2347623"/>
      </p:ext>
    </p:extLst>
  </p:cSld>
  <p:clrMapOvr>
    <a:masterClrMapping/>
  </p:clrMapOvr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2242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52: Making judgements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495C7F1C-A0CC-499C-B9C5-6E83BB200078}"/>
              </a:ext>
            </a:extLst>
          </p:cNvPr>
          <p:cNvGraphicFramePr>
            <a:graphicFrameLocks/>
          </p:cNvGraphicFramePr>
          <p:nvPr/>
        </p:nvGraphicFramePr>
        <p:xfrm>
          <a:off x="1939707" y="1599899"/>
          <a:ext cx="8312586" cy="539645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2" name="Rectangle 11">
            <a:extLst>
              <a:ext uri="{FF2B5EF4-FFF2-40B4-BE49-F238E27FC236}">
                <a16:creationId xmlns:a16="http://schemas.microsoft.com/office/drawing/2014/main" id="{2757E6D9-2D18-4C2A-9BF1-A988FBF2547C}"/>
              </a:ext>
            </a:extLst>
          </p:cNvPr>
          <p:cNvSpPr/>
          <p:nvPr/>
        </p:nvSpPr>
        <p:spPr>
          <a:xfrm>
            <a:off x="8223290" y="65295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2</a:t>
            </a:r>
            <a:endParaRPr lang="en-GB" dirty="0">
              <a:solidFill>
                <a:srgbClr val="C00000"/>
              </a:solidFill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05A05D0B-516C-47E7-AADF-456A68C54496}"/>
              </a:ext>
            </a:extLst>
          </p:cNvPr>
          <p:cNvSpPr/>
          <p:nvPr/>
        </p:nvSpPr>
        <p:spPr>
          <a:xfrm>
            <a:off x="720556" y="7220935"/>
            <a:ext cx="1039739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Century Gothic" panose="020B0502020202020204" pitchFamily="34" charset="0"/>
              </a:rPr>
              <a:t>Higher % trains late means </a:t>
            </a:r>
            <a:r>
              <a:rPr lang="en-GB" sz="3600" b="1" u="sng" dirty="0">
                <a:latin typeface="Century Gothic" panose="020B0502020202020204" pitchFamily="34" charset="0"/>
              </a:rPr>
              <a:t>least</a:t>
            </a:r>
            <a:r>
              <a:rPr lang="en-GB" sz="3600" b="1" dirty="0">
                <a:latin typeface="Century Gothic" panose="020B0502020202020204" pitchFamily="34" charset="0"/>
              </a:rPr>
              <a:t> trains on time</a:t>
            </a:r>
            <a:endParaRPr lang="en-GB" sz="3600" dirty="0"/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8582F472-B2AC-428E-9217-7A56F84C3FB3}"/>
              </a:ext>
            </a:extLst>
          </p:cNvPr>
          <p:cNvCxnSpPr>
            <a:cxnSpLocks/>
          </p:cNvCxnSpPr>
          <p:nvPr/>
        </p:nvCxnSpPr>
        <p:spPr>
          <a:xfrm flipV="1">
            <a:off x="3535281" y="5393410"/>
            <a:ext cx="959227" cy="1827525"/>
          </a:xfrm>
          <a:prstGeom prst="straightConnector1">
            <a:avLst/>
          </a:prstGeom>
          <a:ln w="76200" cap="rnd">
            <a:solidFill>
              <a:srgbClr val="FF0000"/>
            </a:solidFill>
            <a:round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51186043"/>
      </p:ext>
    </p:extLst>
  </p:cSld>
  <p:clrMapOvr>
    <a:masterClrMapping/>
  </p:clrMapOvr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82242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52: Making judgements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495C7F1C-A0CC-499C-B9C5-6E83BB200078}"/>
              </a:ext>
            </a:extLst>
          </p:cNvPr>
          <p:cNvGraphicFramePr>
            <a:graphicFrameLocks/>
          </p:cNvGraphicFramePr>
          <p:nvPr/>
        </p:nvGraphicFramePr>
        <p:xfrm>
          <a:off x="1939707" y="1599899"/>
          <a:ext cx="8312586" cy="539645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2" name="Rectangle 11">
            <a:extLst>
              <a:ext uri="{FF2B5EF4-FFF2-40B4-BE49-F238E27FC236}">
                <a16:creationId xmlns:a16="http://schemas.microsoft.com/office/drawing/2014/main" id="{2757E6D9-2D18-4C2A-9BF1-A988FBF2547C}"/>
              </a:ext>
            </a:extLst>
          </p:cNvPr>
          <p:cNvSpPr/>
          <p:nvPr/>
        </p:nvSpPr>
        <p:spPr>
          <a:xfrm>
            <a:off x="8223290" y="65295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2</a:t>
            </a:r>
            <a:endParaRPr lang="en-GB" dirty="0">
              <a:solidFill>
                <a:srgbClr val="C00000"/>
              </a:solidFill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05A05D0B-516C-47E7-AADF-456A68C54496}"/>
              </a:ext>
            </a:extLst>
          </p:cNvPr>
          <p:cNvSpPr/>
          <p:nvPr/>
        </p:nvSpPr>
        <p:spPr>
          <a:xfrm>
            <a:off x="311403" y="7293938"/>
            <a:ext cx="1156919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latin typeface="Century Gothic" panose="020B0502020202020204" pitchFamily="34" charset="0"/>
              </a:rPr>
              <a:t>Highest % of trains late in January. Can you suggest why?</a:t>
            </a:r>
            <a:endParaRPr lang="en-GB" sz="3200" dirty="0"/>
          </a:p>
        </p:txBody>
      </p:sp>
    </p:spTree>
    <p:extLst>
      <p:ext uri="{BB962C8B-B14F-4D97-AF65-F5344CB8AC3E}">
        <p14:creationId xmlns:p14="http://schemas.microsoft.com/office/powerpoint/2010/main" val="3055727710"/>
      </p:ext>
    </p:extLst>
  </p:cSld>
  <p:clrMapOvr>
    <a:masterClrMapping/>
  </p:clrMapOvr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6642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53: Train timetables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9BE57F9-E735-4A9E-9CE0-521830FC98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3846954"/>
              </p:ext>
            </p:extLst>
          </p:nvPr>
        </p:nvGraphicFramePr>
        <p:xfrm>
          <a:off x="2163380" y="1626662"/>
          <a:ext cx="7535256" cy="37997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1652">
                  <a:extLst>
                    <a:ext uri="{9D8B030D-6E8A-4147-A177-3AD203B41FA5}">
                      <a16:colId xmlns:a16="http://schemas.microsoft.com/office/drawing/2014/main" val="1529726362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413216690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86230090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395672948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4188088181"/>
                    </a:ext>
                  </a:extLst>
                </a:gridCol>
              </a:tblGrid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Tinford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6:20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7:40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9:05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7557135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Denley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6:42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8:03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9:27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3009823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Garbury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7:25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8:47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10:08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11:37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80048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Penfield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9:15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10:36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12:04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707493"/>
                  </a:ext>
                </a:extLst>
              </a:tr>
            </a:tbl>
          </a:graphicData>
        </a:graphic>
      </p:graphicFrame>
      <p:sp>
        <p:nvSpPr>
          <p:cNvPr id="9" name="Rectangle 8">
            <a:extLst>
              <a:ext uri="{FF2B5EF4-FFF2-40B4-BE49-F238E27FC236}">
                <a16:creationId xmlns:a16="http://schemas.microsoft.com/office/drawing/2014/main" id="{ACFA0639-E160-4667-AFB2-4F5B976B9672}"/>
              </a:ext>
            </a:extLst>
          </p:cNvPr>
          <p:cNvSpPr/>
          <p:nvPr/>
        </p:nvSpPr>
        <p:spPr>
          <a:xfrm>
            <a:off x="7893509" y="62470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1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1000934"/>
      </p:ext>
    </p:extLst>
  </p:cSld>
  <p:clrMapOvr>
    <a:masterClrMapping/>
  </p:clrMapOvr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6642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53: Train timetables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9BE57F9-E735-4A9E-9CE0-521830FC98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6174777"/>
              </p:ext>
            </p:extLst>
          </p:nvPr>
        </p:nvGraphicFramePr>
        <p:xfrm>
          <a:off x="2163380" y="1626662"/>
          <a:ext cx="7535256" cy="37997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1652">
                  <a:extLst>
                    <a:ext uri="{9D8B030D-6E8A-4147-A177-3AD203B41FA5}">
                      <a16:colId xmlns:a16="http://schemas.microsoft.com/office/drawing/2014/main" val="1529726362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413216690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86230090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395672948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4188088181"/>
                    </a:ext>
                  </a:extLst>
                </a:gridCol>
              </a:tblGrid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Tinford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6:20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7:40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9:05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7557135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Denley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6:42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8:03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9:27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3009823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Garbury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7:25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8:47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10:08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11:37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80048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Penfield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9:15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10:36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12:04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707493"/>
                  </a:ext>
                </a:extLst>
              </a:tr>
            </a:tbl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5041E8B8-614D-40B6-B337-8B8E890940F8}"/>
              </a:ext>
            </a:extLst>
          </p:cNvPr>
          <p:cNvSpPr/>
          <p:nvPr/>
        </p:nvSpPr>
        <p:spPr>
          <a:xfrm>
            <a:off x="2777975" y="6310541"/>
            <a:ext cx="232948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First train</a:t>
            </a:r>
            <a:endParaRPr lang="en-GB" sz="2400" dirty="0"/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DD7B3908-2057-46B1-A8C3-86CE1D41D8EB}"/>
              </a:ext>
            </a:extLst>
          </p:cNvPr>
          <p:cNvCxnSpPr>
            <a:cxnSpLocks/>
          </p:cNvCxnSpPr>
          <p:nvPr/>
        </p:nvCxnSpPr>
        <p:spPr>
          <a:xfrm flipV="1">
            <a:off x="4152274" y="5456422"/>
            <a:ext cx="674558" cy="884099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Rectangle 14">
            <a:extLst>
              <a:ext uri="{FF2B5EF4-FFF2-40B4-BE49-F238E27FC236}">
                <a16:creationId xmlns:a16="http://schemas.microsoft.com/office/drawing/2014/main" id="{B4A0C54E-41DE-4D85-ACEA-71F0F0C29C39}"/>
              </a:ext>
            </a:extLst>
          </p:cNvPr>
          <p:cNvSpPr/>
          <p:nvPr/>
        </p:nvSpPr>
        <p:spPr>
          <a:xfrm>
            <a:off x="7893509" y="62470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1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01659005"/>
      </p:ext>
    </p:extLst>
  </p:cSld>
  <p:clrMapOvr>
    <a:masterClrMapping/>
  </p:clrMapOvr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6642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53: Train timetables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9BE57F9-E735-4A9E-9CE0-521830FC98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5939549"/>
              </p:ext>
            </p:extLst>
          </p:nvPr>
        </p:nvGraphicFramePr>
        <p:xfrm>
          <a:off x="2163380" y="1626662"/>
          <a:ext cx="7535256" cy="37997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1652">
                  <a:extLst>
                    <a:ext uri="{9D8B030D-6E8A-4147-A177-3AD203B41FA5}">
                      <a16:colId xmlns:a16="http://schemas.microsoft.com/office/drawing/2014/main" val="1529726362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413216690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86230090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395672948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4188088181"/>
                    </a:ext>
                  </a:extLst>
                </a:gridCol>
              </a:tblGrid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Tinford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6:20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7:40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9:05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7557135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Denley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6:42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8:03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9:27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3009823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Garbury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7:25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8:47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10:08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11:37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80048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Penfield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9:15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10:36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12:04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707493"/>
                  </a:ext>
                </a:extLst>
              </a:tr>
            </a:tbl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5041E8B8-614D-40B6-B337-8B8E890940F8}"/>
              </a:ext>
            </a:extLst>
          </p:cNvPr>
          <p:cNvSpPr/>
          <p:nvPr/>
        </p:nvSpPr>
        <p:spPr>
          <a:xfrm>
            <a:off x="5431233" y="6310541"/>
            <a:ext cx="256352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Third train</a:t>
            </a:r>
            <a:endParaRPr lang="en-GB" sz="2400" dirty="0"/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DD7B3908-2057-46B1-A8C3-86CE1D41D8EB}"/>
              </a:ext>
            </a:extLst>
          </p:cNvPr>
          <p:cNvCxnSpPr>
            <a:cxnSpLocks/>
          </p:cNvCxnSpPr>
          <p:nvPr/>
        </p:nvCxnSpPr>
        <p:spPr>
          <a:xfrm flipV="1">
            <a:off x="6805532" y="5456422"/>
            <a:ext cx="674558" cy="884099"/>
          </a:xfrm>
          <a:prstGeom prst="straightConnector1">
            <a:avLst/>
          </a:prstGeom>
          <a:ln w="76200" cap="rnd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192E8D86-9DE7-4D05-B1D0-6404D89227BA}"/>
              </a:ext>
            </a:extLst>
          </p:cNvPr>
          <p:cNvSpPr/>
          <p:nvPr/>
        </p:nvSpPr>
        <p:spPr>
          <a:xfrm>
            <a:off x="7893509" y="62470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1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9087458"/>
      </p:ext>
    </p:extLst>
  </p:cSld>
  <p:clrMapOvr>
    <a:masterClrMapping/>
  </p:clrMapOvr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6642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53: Train timetables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9BE57F9-E735-4A9E-9CE0-521830FC98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5680604"/>
              </p:ext>
            </p:extLst>
          </p:nvPr>
        </p:nvGraphicFramePr>
        <p:xfrm>
          <a:off x="2163380" y="1626662"/>
          <a:ext cx="7535256" cy="37997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1652">
                  <a:extLst>
                    <a:ext uri="{9D8B030D-6E8A-4147-A177-3AD203B41FA5}">
                      <a16:colId xmlns:a16="http://schemas.microsoft.com/office/drawing/2014/main" val="1529726362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413216690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86230090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395672948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4188088181"/>
                    </a:ext>
                  </a:extLst>
                </a:gridCol>
              </a:tblGrid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Tinford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6:20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7:40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9:05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7557135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Denley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6:42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8:03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9:27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3009823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Garbury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7:25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8:47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10:08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11:37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80048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Penfield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9:15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10:36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12:04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707493"/>
                  </a:ext>
                </a:extLst>
              </a:tr>
            </a:tbl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5041E8B8-614D-40B6-B337-8B8E890940F8}"/>
              </a:ext>
            </a:extLst>
          </p:cNvPr>
          <p:cNvSpPr/>
          <p:nvPr/>
        </p:nvSpPr>
        <p:spPr>
          <a:xfrm>
            <a:off x="2163380" y="6197086"/>
            <a:ext cx="789350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4000" b="1" dirty="0">
                <a:latin typeface="Century Gothic" panose="020B0502020202020204" pitchFamily="34" charset="0"/>
              </a:rPr>
              <a:t>7:40 to 9:15 = 1 hour 35 minutes</a:t>
            </a:r>
            <a:endParaRPr lang="en-GB" sz="2400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92E8D86-9DE7-4D05-B1D0-6404D89227BA}"/>
              </a:ext>
            </a:extLst>
          </p:cNvPr>
          <p:cNvSpPr/>
          <p:nvPr/>
        </p:nvSpPr>
        <p:spPr>
          <a:xfrm>
            <a:off x="7893509" y="62470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1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4153664"/>
      </p:ext>
    </p:extLst>
  </p:cSld>
  <p:clrMapOvr>
    <a:masterClrMapping/>
  </p:clrMapOvr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6642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53: Train timetables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9BE57F9-E735-4A9E-9CE0-521830FC98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0992555"/>
              </p:ext>
            </p:extLst>
          </p:nvPr>
        </p:nvGraphicFramePr>
        <p:xfrm>
          <a:off x="2163380" y="1626662"/>
          <a:ext cx="7535256" cy="37997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1652">
                  <a:extLst>
                    <a:ext uri="{9D8B030D-6E8A-4147-A177-3AD203B41FA5}">
                      <a16:colId xmlns:a16="http://schemas.microsoft.com/office/drawing/2014/main" val="1529726362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413216690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86230090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395672948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4188088181"/>
                    </a:ext>
                  </a:extLst>
                </a:gridCol>
              </a:tblGrid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Tinford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6:20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7:40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9:05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7557135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Denley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6:42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8:03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9:27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3009823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Garbury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7:25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8:47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10:08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11:37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80048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Penfield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9:15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10:36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12:04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707493"/>
                  </a:ext>
                </a:extLst>
              </a:tr>
            </a:tbl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5041E8B8-614D-40B6-B337-8B8E890940F8}"/>
              </a:ext>
            </a:extLst>
          </p:cNvPr>
          <p:cNvSpPr/>
          <p:nvPr/>
        </p:nvSpPr>
        <p:spPr>
          <a:xfrm>
            <a:off x="1050505" y="6197086"/>
            <a:ext cx="10047943" cy="155427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4000" b="1" dirty="0">
                <a:latin typeface="Century Gothic" panose="020B0502020202020204" pitchFamily="34" charset="0"/>
              </a:rPr>
              <a:t>Train 1: 7:40 to 9:15 = 1 hour 35 minutes</a:t>
            </a:r>
          </a:p>
          <a:p>
            <a:r>
              <a:rPr lang="en-GB" sz="4000" b="1" dirty="0">
                <a:latin typeface="Century Gothic" panose="020B0502020202020204" pitchFamily="34" charset="0"/>
              </a:rPr>
              <a:t>Train 2: 9:05 to 10:36 = 1 hour 31 minutes</a:t>
            </a:r>
            <a:endParaRPr lang="en-GB" sz="2400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92E8D86-9DE7-4D05-B1D0-6404D89227BA}"/>
              </a:ext>
            </a:extLst>
          </p:cNvPr>
          <p:cNvSpPr/>
          <p:nvPr/>
        </p:nvSpPr>
        <p:spPr>
          <a:xfrm>
            <a:off x="7893509" y="62470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2</a:t>
            </a:r>
            <a:endParaRPr lang="en-GB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4953420"/>
      </p:ext>
    </p:extLst>
  </p:cSld>
  <p:clrMapOvr>
    <a:masterClrMapping/>
  </p:clrMapOvr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6642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53: Train timetables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9BE57F9-E735-4A9E-9CE0-521830FC98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1614966"/>
              </p:ext>
            </p:extLst>
          </p:nvPr>
        </p:nvGraphicFramePr>
        <p:xfrm>
          <a:off x="2163380" y="1626662"/>
          <a:ext cx="7535256" cy="37997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1652">
                  <a:extLst>
                    <a:ext uri="{9D8B030D-6E8A-4147-A177-3AD203B41FA5}">
                      <a16:colId xmlns:a16="http://schemas.microsoft.com/office/drawing/2014/main" val="1529726362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413216690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86230090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395672948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4188088181"/>
                    </a:ext>
                  </a:extLst>
                </a:gridCol>
              </a:tblGrid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Tinford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6:20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7:40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9:05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7557135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Denley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6:42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8:03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9:27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3009823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Garbury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7:25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8:47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10:08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11:37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80048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Penfield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9:15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10:36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12:04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707493"/>
                  </a:ext>
                </a:extLst>
              </a:tr>
            </a:tbl>
          </a:graphicData>
        </a:graphic>
      </p:graphicFrame>
      <p:sp>
        <p:nvSpPr>
          <p:cNvPr id="11" name="Rectangle 10">
            <a:extLst>
              <a:ext uri="{FF2B5EF4-FFF2-40B4-BE49-F238E27FC236}">
                <a16:creationId xmlns:a16="http://schemas.microsoft.com/office/drawing/2014/main" id="{192E8D86-9DE7-4D05-B1D0-6404D89227BA}"/>
              </a:ext>
            </a:extLst>
          </p:cNvPr>
          <p:cNvSpPr/>
          <p:nvPr/>
        </p:nvSpPr>
        <p:spPr>
          <a:xfrm>
            <a:off x="7893509" y="62470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2</a:t>
            </a:r>
            <a:endParaRPr lang="en-GB" dirty="0">
              <a:solidFill>
                <a:srgbClr val="C00000"/>
              </a:solidFill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7D7EEE4F-758C-4913-B3BB-A2E20623E349}"/>
              </a:ext>
            </a:extLst>
          </p:cNvPr>
          <p:cNvSpPr/>
          <p:nvPr/>
        </p:nvSpPr>
        <p:spPr>
          <a:xfrm>
            <a:off x="256232" y="5995608"/>
            <a:ext cx="10984276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000" b="1" dirty="0">
                <a:latin typeface="Century Gothic" panose="020B0502020202020204" pitchFamily="34" charset="0"/>
              </a:rPr>
              <a:t>The longest journey from </a:t>
            </a:r>
            <a:r>
              <a:rPr lang="en-GB" sz="3000" b="1" dirty="0" err="1">
                <a:latin typeface="Century Gothic" panose="020B0502020202020204" pitchFamily="34" charset="0"/>
              </a:rPr>
              <a:t>Tinford</a:t>
            </a:r>
            <a:r>
              <a:rPr lang="en-GB" sz="3000" b="1" dirty="0">
                <a:latin typeface="Century Gothic" panose="020B0502020202020204" pitchFamily="34" charset="0"/>
              </a:rPr>
              <a:t> to </a:t>
            </a:r>
            <a:r>
              <a:rPr lang="en-GB" sz="3000" b="1" dirty="0" err="1">
                <a:latin typeface="Century Gothic" panose="020B0502020202020204" pitchFamily="34" charset="0"/>
              </a:rPr>
              <a:t>Denley</a:t>
            </a:r>
            <a:r>
              <a:rPr lang="en-GB" sz="3000" b="1" dirty="0">
                <a:latin typeface="Century Gothic" panose="020B0502020202020204" pitchFamily="34" charset="0"/>
              </a:rPr>
              <a:t> is 23 minutes.</a:t>
            </a:r>
          </a:p>
        </p:txBody>
      </p:sp>
    </p:spTree>
    <p:extLst>
      <p:ext uri="{BB962C8B-B14F-4D97-AF65-F5344CB8AC3E}">
        <p14:creationId xmlns:p14="http://schemas.microsoft.com/office/powerpoint/2010/main" val="1121945356"/>
      </p:ext>
    </p:extLst>
  </p:cSld>
  <p:clrMapOvr>
    <a:masterClrMapping/>
  </p:clrMapOvr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6642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53: Train timetables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9BE57F9-E735-4A9E-9CE0-521830FC9847}"/>
              </a:ext>
            </a:extLst>
          </p:cNvPr>
          <p:cNvGraphicFramePr>
            <a:graphicFrameLocks noGrp="1"/>
          </p:cNvGraphicFramePr>
          <p:nvPr/>
        </p:nvGraphicFramePr>
        <p:xfrm>
          <a:off x="2163380" y="1626662"/>
          <a:ext cx="7535256" cy="37997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1652">
                  <a:extLst>
                    <a:ext uri="{9D8B030D-6E8A-4147-A177-3AD203B41FA5}">
                      <a16:colId xmlns:a16="http://schemas.microsoft.com/office/drawing/2014/main" val="1529726362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413216690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86230090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395672948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4188088181"/>
                    </a:ext>
                  </a:extLst>
                </a:gridCol>
              </a:tblGrid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Tinford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6:20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7:40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9:05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7557135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Denley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6:42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8:03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9:27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3009823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Garbury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7:25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8:47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10:08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11:37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80048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Penfield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9:15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10:36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12:04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707493"/>
                  </a:ext>
                </a:extLst>
              </a:tr>
            </a:tbl>
          </a:graphicData>
        </a:graphic>
      </p:graphicFrame>
      <p:sp>
        <p:nvSpPr>
          <p:cNvPr id="11" name="Rectangle 10">
            <a:extLst>
              <a:ext uri="{FF2B5EF4-FFF2-40B4-BE49-F238E27FC236}">
                <a16:creationId xmlns:a16="http://schemas.microsoft.com/office/drawing/2014/main" id="{192E8D86-9DE7-4D05-B1D0-6404D89227BA}"/>
              </a:ext>
            </a:extLst>
          </p:cNvPr>
          <p:cNvSpPr/>
          <p:nvPr/>
        </p:nvSpPr>
        <p:spPr>
          <a:xfrm>
            <a:off x="7893509" y="62470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2</a:t>
            </a:r>
            <a:endParaRPr lang="en-GB" dirty="0">
              <a:solidFill>
                <a:srgbClr val="C00000"/>
              </a:solidFill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7D7EEE4F-758C-4913-B3BB-A2E20623E349}"/>
              </a:ext>
            </a:extLst>
          </p:cNvPr>
          <p:cNvSpPr/>
          <p:nvPr/>
        </p:nvSpPr>
        <p:spPr>
          <a:xfrm>
            <a:off x="256232" y="5995608"/>
            <a:ext cx="12192000" cy="12464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000" b="1" dirty="0">
                <a:latin typeface="Century Gothic" panose="020B0502020202020204" pitchFamily="34" charset="0"/>
              </a:rPr>
              <a:t>The longest journey from </a:t>
            </a:r>
            <a:r>
              <a:rPr lang="en-GB" sz="3000" b="1" dirty="0" err="1">
                <a:latin typeface="Century Gothic" panose="020B0502020202020204" pitchFamily="34" charset="0"/>
              </a:rPr>
              <a:t>Tinford</a:t>
            </a:r>
            <a:r>
              <a:rPr lang="en-GB" sz="3000" b="1" dirty="0">
                <a:latin typeface="Century Gothic" panose="020B0502020202020204" pitchFamily="34" charset="0"/>
              </a:rPr>
              <a:t> to </a:t>
            </a:r>
            <a:r>
              <a:rPr lang="en-GB" sz="3000" b="1" dirty="0" err="1">
                <a:latin typeface="Century Gothic" panose="020B0502020202020204" pitchFamily="34" charset="0"/>
              </a:rPr>
              <a:t>Denley</a:t>
            </a:r>
            <a:r>
              <a:rPr lang="en-GB" sz="3000" b="1" dirty="0">
                <a:latin typeface="Century Gothic" panose="020B0502020202020204" pitchFamily="34" charset="0"/>
              </a:rPr>
              <a:t> is 23 minutes. </a:t>
            </a:r>
          </a:p>
          <a:p>
            <a:pPr>
              <a:spcAft>
                <a:spcPts val="1800"/>
              </a:spcAft>
            </a:pPr>
            <a:r>
              <a:rPr lang="en-GB" sz="3000" b="1" dirty="0">
                <a:latin typeface="Century Gothic" panose="020B0502020202020204" pitchFamily="34" charset="0"/>
              </a:rPr>
              <a:t>The shortest journey from </a:t>
            </a:r>
            <a:r>
              <a:rPr lang="en-GB" sz="3000" b="1" dirty="0" err="1">
                <a:latin typeface="Century Gothic" panose="020B0502020202020204" pitchFamily="34" charset="0"/>
              </a:rPr>
              <a:t>Denley</a:t>
            </a:r>
            <a:r>
              <a:rPr lang="en-GB" sz="3000" b="1" dirty="0">
                <a:latin typeface="Century Gothic" panose="020B0502020202020204" pitchFamily="34" charset="0"/>
              </a:rPr>
              <a:t> to </a:t>
            </a:r>
            <a:r>
              <a:rPr lang="en-GB" sz="3000" b="1" dirty="0" err="1">
                <a:latin typeface="Century Gothic" panose="020B0502020202020204" pitchFamily="34" charset="0"/>
              </a:rPr>
              <a:t>Garbury</a:t>
            </a:r>
            <a:r>
              <a:rPr lang="en-GB" sz="3000" b="1" dirty="0">
                <a:latin typeface="Century Gothic" panose="020B0502020202020204" pitchFamily="34" charset="0"/>
              </a:rPr>
              <a:t> is 41 minutes.</a:t>
            </a:r>
          </a:p>
        </p:txBody>
      </p:sp>
    </p:spTree>
    <p:extLst>
      <p:ext uri="{BB962C8B-B14F-4D97-AF65-F5344CB8AC3E}">
        <p14:creationId xmlns:p14="http://schemas.microsoft.com/office/powerpoint/2010/main" val="2916937847"/>
      </p:ext>
    </p:extLst>
  </p:cSld>
  <p:clrMapOvr>
    <a:masterClrMapping/>
  </p:clrMapOvr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6642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53: Train timetables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9BE57F9-E735-4A9E-9CE0-521830FC9847}"/>
              </a:ext>
            </a:extLst>
          </p:cNvPr>
          <p:cNvGraphicFramePr>
            <a:graphicFrameLocks noGrp="1"/>
          </p:cNvGraphicFramePr>
          <p:nvPr/>
        </p:nvGraphicFramePr>
        <p:xfrm>
          <a:off x="2163380" y="1626662"/>
          <a:ext cx="7535256" cy="37997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1652">
                  <a:extLst>
                    <a:ext uri="{9D8B030D-6E8A-4147-A177-3AD203B41FA5}">
                      <a16:colId xmlns:a16="http://schemas.microsoft.com/office/drawing/2014/main" val="1529726362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413216690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86230090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395672948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4188088181"/>
                    </a:ext>
                  </a:extLst>
                </a:gridCol>
              </a:tblGrid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Tinford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6:20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7:40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9:05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7557135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Denley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6:42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8:03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9:27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3009823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Garbury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7:25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8:47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10:08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11:37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80048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Penfield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9:15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10:36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12:04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707493"/>
                  </a:ext>
                </a:extLst>
              </a:tr>
            </a:tbl>
          </a:graphicData>
        </a:graphic>
      </p:graphicFrame>
      <p:sp>
        <p:nvSpPr>
          <p:cNvPr id="11" name="Rectangle 10">
            <a:extLst>
              <a:ext uri="{FF2B5EF4-FFF2-40B4-BE49-F238E27FC236}">
                <a16:creationId xmlns:a16="http://schemas.microsoft.com/office/drawing/2014/main" id="{192E8D86-9DE7-4D05-B1D0-6404D89227BA}"/>
              </a:ext>
            </a:extLst>
          </p:cNvPr>
          <p:cNvSpPr/>
          <p:nvPr/>
        </p:nvSpPr>
        <p:spPr>
          <a:xfrm>
            <a:off x="7893509" y="62470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2</a:t>
            </a:r>
            <a:endParaRPr lang="en-GB" dirty="0">
              <a:solidFill>
                <a:srgbClr val="C00000"/>
              </a:solidFill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7D7EEE4F-758C-4913-B3BB-A2E20623E349}"/>
              </a:ext>
            </a:extLst>
          </p:cNvPr>
          <p:cNvSpPr/>
          <p:nvPr/>
        </p:nvSpPr>
        <p:spPr>
          <a:xfrm>
            <a:off x="256232" y="5995608"/>
            <a:ext cx="12192000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000" b="1" dirty="0">
                <a:latin typeface="Century Gothic" panose="020B0502020202020204" pitchFamily="34" charset="0"/>
              </a:rPr>
              <a:t>The longest journey from </a:t>
            </a:r>
            <a:r>
              <a:rPr lang="en-GB" sz="3000" b="1" dirty="0" err="1">
                <a:latin typeface="Century Gothic" panose="020B0502020202020204" pitchFamily="34" charset="0"/>
              </a:rPr>
              <a:t>Tinford</a:t>
            </a:r>
            <a:r>
              <a:rPr lang="en-GB" sz="3000" b="1" dirty="0">
                <a:latin typeface="Century Gothic" panose="020B0502020202020204" pitchFamily="34" charset="0"/>
              </a:rPr>
              <a:t> to </a:t>
            </a:r>
            <a:r>
              <a:rPr lang="en-GB" sz="3000" b="1" dirty="0" err="1">
                <a:latin typeface="Century Gothic" panose="020B0502020202020204" pitchFamily="34" charset="0"/>
              </a:rPr>
              <a:t>Denley</a:t>
            </a:r>
            <a:r>
              <a:rPr lang="en-GB" sz="3000" b="1" dirty="0">
                <a:latin typeface="Century Gothic" panose="020B0502020202020204" pitchFamily="34" charset="0"/>
              </a:rPr>
              <a:t> is 23 minutes. </a:t>
            </a:r>
          </a:p>
          <a:p>
            <a:pPr>
              <a:spcAft>
                <a:spcPts val="1800"/>
              </a:spcAft>
            </a:pPr>
            <a:r>
              <a:rPr lang="en-GB" sz="3000" b="1" dirty="0">
                <a:latin typeface="Century Gothic" panose="020B0502020202020204" pitchFamily="34" charset="0"/>
              </a:rPr>
              <a:t>The shortest journey from </a:t>
            </a:r>
            <a:r>
              <a:rPr lang="en-GB" sz="3000" b="1" dirty="0" err="1">
                <a:latin typeface="Century Gothic" panose="020B0502020202020204" pitchFamily="34" charset="0"/>
              </a:rPr>
              <a:t>Denley</a:t>
            </a:r>
            <a:r>
              <a:rPr lang="en-GB" sz="3000" b="1" dirty="0">
                <a:latin typeface="Century Gothic" panose="020B0502020202020204" pitchFamily="34" charset="0"/>
              </a:rPr>
              <a:t> to </a:t>
            </a:r>
            <a:r>
              <a:rPr lang="en-GB" sz="3000" b="1" dirty="0" err="1">
                <a:latin typeface="Century Gothic" panose="020B0502020202020204" pitchFamily="34" charset="0"/>
              </a:rPr>
              <a:t>Garbury</a:t>
            </a:r>
            <a:r>
              <a:rPr lang="en-GB" sz="3000" b="1" dirty="0">
                <a:latin typeface="Century Gothic" panose="020B0502020202020204" pitchFamily="34" charset="0"/>
              </a:rPr>
              <a:t> is 41 minutes.</a:t>
            </a:r>
          </a:p>
          <a:p>
            <a:pPr>
              <a:spcAft>
                <a:spcPts val="1800"/>
              </a:spcAft>
            </a:pPr>
            <a:r>
              <a:rPr lang="en-GB" sz="3000" b="1" dirty="0">
                <a:latin typeface="Century Gothic" panose="020B0502020202020204" pitchFamily="34" charset="0"/>
              </a:rPr>
              <a:t>The shortest journey from </a:t>
            </a:r>
            <a:r>
              <a:rPr lang="en-GB" sz="3000" b="1" dirty="0" err="1">
                <a:latin typeface="Century Gothic" panose="020B0502020202020204" pitchFamily="34" charset="0"/>
              </a:rPr>
              <a:t>Garbury</a:t>
            </a:r>
            <a:r>
              <a:rPr lang="en-GB" sz="3000" b="1" dirty="0">
                <a:latin typeface="Century Gothic" panose="020B0502020202020204" pitchFamily="34" charset="0"/>
              </a:rPr>
              <a:t> to Penfield is 27 minutes.</a:t>
            </a:r>
            <a:endParaRPr lang="en-GB" sz="3000" dirty="0"/>
          </a:p>
        </p:txBody>
      </p:sp>
    </p:spTree>
    <p:extLst>
      <p:ext uri="{BB962C8B-B14F-4D97-AF65-F5344CB8AC3E}">
        <p14:creationId xmlns:p14="http://schemas.microsoft.com/office/powerpoint/2010/main" val="3413086394"/>
      </p:ext>
    </p:extLst>
  </p:cSld>
  <p:clrMapOvr>
    <a:masterClrMapping/>
  </p:clrMapOvr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6642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53: Train timetables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9BE57F9-E735-4A9E-9CE0-521830FC9847}"/>
              </a:ext>
            </a:extLst>
          </p:cNvPr>
          <p:cNvGraphicFramePr>
            <a:graphicFrameLocks noGrp="1"/>
          </p:cNvGraphicFramePr>
          <p:nvPr/>
        </p:nvGraphicFramePr>
        <p:xfrm>
          <a:off x="2163380" y="1626662"/>
          <a:ext cx="7535256" cy="37997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1652">
                  <a:extLst>
                    <a:ext uri="{9D8B030D-6E8A-4147-A177-3AD203B41FA5}">
                      <a16:colId xmlns:a16="http://schemas.microsoft.com/office/drawing/2014/main" val="1529726362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413216690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86230090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395672948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4188088181"/>
                    </a:ext>
                  </a:extLst>
                </a:gridCol>
              </a:tblGrid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Tinford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6:20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7:40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9:05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7557135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Denley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6:42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8:03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9:27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3009823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Garbury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7:25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8:47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10:08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11:37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80048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Penfield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9:15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10:36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12:04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707493"/>
                  </a:ext>
                </a:extLst>
              </a:tr>
            </a:tbl>
          </a:graphicData>
        </a:graphic>
      </p:graphicFrame>
      <p:sp>
        <p:nvSpPr>
          <p:cNvPr id="11" name="Rectangle 10">
            <a:extLst>
              <a:ext uri="{FF2B5EF4-FFF2-40B4-BE49-F238E27FC236}">
                <a16:creationId xmlns:a16="http://schemas.microsoft.com/office/drawing/2014/main" id="{192E8D86-9DE7-4D05-B1D0-6404D89227BA}"/>
              </a:ext>
            </a:extLst>
          </p:cNvPr>
          <p:cNvSpPr/>
          <p:nvPr/>
        </p:nvSpPr>
        <p:spPr>
          <a:xfrm>
            <a:off x="7893509" y="62470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3</a:t>
            </a:r>
            <a:endParaRPr lang="en-GB" dirty="0">
              <a:solidFill>
                <a:srgbClr val="C00000"/>
              </a:solidFill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7D7EEE4F-758C-4913-B3BB-A2E20623E349}"/>
              </a:ext>
            </a:extLst>
          </p:cNvPr>
          <p:cNvSpPr/>
          <p:nvPr/>
        </p:nvSpPr>
        <p:spPr>
          <a:xfrm>
            <a:off x="489132" y="5782071"/>
            <a:ext cx="11537978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000" b="1" dirty="0">
                <a:latin typeface="Century Gothic" panose="020B0502020202020204" pitchFamily="34" charset="0"/>
              </a:rPr>
              <a:t>The 8:03 from </a:t>
            </a:r>
            <a:r>
              <a:rPr lang="en-GB" sz="3000" b="1" dirty="0" err="1">
                <a:latin typeface="Century Gothic" panose="020B0502020202020204" pitchFamily="34" charset="0"/>
              </a:rPr>
              <a:t>Denley</a:t>
            </a:r>
            <a:r>
              <a:rPr lang="en-GB" sz="3000" b="1" dirty="0">
                <a:latin typeface="Century Gothic" panose="020B0502020202020204" pitchFamily="34" charset="0"/>
              </a:rPr>
              <a:t> arrives in </a:t>
            </a:r>
            <a:r>
              <a:rPr lang="en-GB" sz="3000" b="1" dirty="0" err="1">
                <a:latin typeface="Century Gothic" panose="020B0502020202020204" pitchFamily="34" charset="0"/>
              </a:rPr>
              <a:t>Garbury</a:t>
            </a:r>
            <a:r>
              <a:rPr lang="en-GB" sz="3000" b="1" dirty="0">
                <a:latin typeface="Century Gothic" panose="020B0502020202020204" pitchFamily="34" charset="0"/>
              </a:rPr>
              <a:t> at 8:47am.</a:t>
            </a:r>
          </a:p>
        </p:txBody>
      </p:sp>
    </p:spTree>
    <p:extLst>
      <p:ext uri="{BB962C8B-B14F-4D97-AF65-F5344CB8AC3E}">
        <p14:creationId xmlns:p14="http://schemas.microsoft.com/office/powerpoint/2010/main" val="4288268877"/>
      </p:ext>
    </p:extLst>
  </p:cSld>
  <p:clrMapOvr>
    <a:masterClrMapping/>
  </p:clrMapOvr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6642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53: Train timetables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9BE57F9-E735-4A9E-9CE0-521830FC9847}"/>
              </a:ext>
            </a:extLst>
          </p:cNvPr>
          <p:cNvGraphicFramePr>
            <a:graphicFrameLocks noGrp="1"/>
          </p:cNvGraphicFramePr>
          <p:nvPr/>
        </p:nvGraphicFramePr>
        <p:xfrm>
          <a:off x="2163380" y="1626662"/>
          <a:ext cx="7535256" cy="37997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1652">
                  <a:extLst>
                    <a:ext uri="{9D8B030D-6E8A-4147-A177-3AD203B41FA5}">
                      <a16:colId xmlns:a16="http://schemas.microsoft.com/office/drawing/2014/main" val="1529726362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413216690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86230090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395672948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4188088181"/>
                    </a:ext>
                  </a:extLst>
                </a:gridCol>
              </a:tblGrid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Tinford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6:20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7:40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9:05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7557135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Denley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6:42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8:03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9:27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3009823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Garbury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7:25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8:47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10:08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11:37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80048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Penfield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9:15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10:36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12:04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707493"/>
                  </a:ext>
                </a:extLst>
              </a:tr>
            </a:tbl>
          </a:graphicData>
        </a:graphic>
      </p:graphicFrame>
      <p:sp>
        <p:nvSpPr>
          <p:cNvPr id="11" name="Rectangle 10">
            <a:extLst>
              <a:ext uri="{FF2B5EF4-FFF2-40B4-BE49-F238E27FC236}">
                <a16:creationId xmlns:a16="http://schemas.microsoft.com/office/drawing/2014/main" id="{192E8D86-9DE7-4D05-B1D0-6404D89227BA}"/>
              </a:ext>
            </a:extLst>
          </p:cNvPr>
          <p:cNvSpPr/>
          <p:nvPr/>
        </p:nvSpPr>
        <p:spPr>
          <a:xfrm>
            <a:off x="7893509" y="62470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3</a:t>
            </a:r>
            <a:endParaRPr lang="en-GB" dirty="0">
              <a:solidFill>
                <a:srgbClr val="C00000"/>
              </a:solidFill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7D7EEE4F-758C-4913-B3BB-A2E20623E349}"/>
              </a:ext>
            </a:extLst>
          </p:cNvPr>
          <p:cNvSpPr/>
          <p:nvPr/>
        </p:nvSpPr>
        <p:spPr>
          <a:xfrm>
            <a:off x="489132" y="5782071"/>
            <a:ext cx="11537978" cy="12464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000" b="1" dirty="0">
                <a:latin typeface="Century Gothic" panose="020B0502020202020204" pitchFamily="34" charset="0"/>
              </a:rPr>
              <a:t>The 8:03 from </a:t>
            </a:r>
            <a:r>
              <a:rPr lang="en-GB" sz="3000" b="1" dirty="0" err="1">
                <a:latin typeface="Century Gothic" panose="020B0502020202020204" pitchFamily="34" charset="0"/>
              </a:rPr>
              <a:t>Denley</a:t>
            </a:r>
            <a:r>
              <a:rPr lang="en-GB" sz="3000" b="1" dirty="0">
                <a:latin typeface="Century Gothic" panose="020B0502020202020204" pitchFamily="34" charset="0"/>
              </a:rPr>
              <a:t> arrives in </a:t>
            </a:r>
            <a:r>
              <a:rPr lang="en-GB" sz="3000" b="1" dirty="0" err="1">
                <a:latin typeface="Century Gothic" panose="020B0502020202020204" pitchFamily="34" charset="0"/>
              </a:rPr>
              <a:t>Garbury</a:t>
            </a:r>
            <a:r>
              <a:rPr lang="en-GB" sz="3000" b="1" dirty="0">
                <a:latin typeface="Century Gothic" panose="020B0502020202020204" pitchFamily="34" charset="0"/>
              </a:rPr>
              <a:t> at 8:47am.</a:t>
            </a:r>
          </a:p>
          <a:p>
            <a:pPr>
              <a:spcAft>
                <a:spcPts val="1800"/>
              </a:spcAft>
            </a:pPr>
            <a:r>
              <a:rPr lang="en-GB" sz="3000" b="1" dirty="0">
                <a:latin typeface="Century Gothic" panose="020B0502020202020204" pitchFamily="34" charset="0"/>
              </a:rPr>
              <a:t>Mrs Patel has a 10-minute walk. She would arrive at 8:57am.</a:t>
            </a:r>
          </a:p>
        </p:txBody>
      </p:sp>
    </p:spTree>
    <p:extLst>
      <p:ext uri="{BB962C8B-B14F-4D97-AF65-F5344CB8AC3E}">
        <p14:creationId xmlns:p14="http://schemas.microsoft.com/office/powerpoint/2010/main" val="2486960261"/>
      </p:ext>
    </p:extLst>
  </p:cSld>
  <p:clrMapOvr>
    <a:masterClrMapping/>
  </p:clrMapOvr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496642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53: Train timetables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9BE57F9-E735-4A9E-9CE0-521830FC9847}"/>
              </a:ext>
            </a:extLst>
          </p:cNvPr>
          <p:cNvGraphicFramePr>
            <a:graphicFrameLocks noGrp="1"/>
          </p:cNvGraphicFramePr>
          <p:nvPr/>
        </p:nvGraphicFramePr>
        <p:xfrm>
          <a:off x="2163380" y="1626662"/>
          <a:ext cx="7535256" cy="37997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1652">
                  <a:extLst>
                    <a:ext uri="{9D8B030D-6E8A-4147-A177-3AD203B41FA5}">
                      <a16:colId xmlns:a16="http://schemas.microsoft.com/office/drawing/2014/main" val="1529726362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413216690"/>
                    </a:ext>
                  </a:extLst>
                </a:gridCol>
                <a:gridCol w="1281361">
                  <a:extLst>
                    <a:ext uri="{9D8B030D-6E8A-4147-A177-3AD203B41FA5}">
                      <a16:colId xmlns:a16="http://schemas.microsoft.com/office/drawing/2014/main" val="86230090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3956729483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4188088181"/>
                    </a:ext>
                  </a:extLst>
                </a:gridCol>
              </a:tblGrid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Tinford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6:20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7:40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9:05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7557135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Denley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6:42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8:03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9:27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3009823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GB" sz="3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Garbury</a:t>
                      </a:r>
                      <a:endParaRPr lang="en-GB" sz="3200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7:25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8:47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10:08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11:37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80048"/>
                  </a:ext>
                </a:extLst>
              </a:tr>
              <a:tr h="949945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Bef>
                          <a:spcPts val="0"/>
                        </a:spcBef>
                      </a:pPr>
                      <a:r>
                        <a:rPr lang="en-GB" sz="3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Penfield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7:54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9:15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10:36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70000"/>
                        </a:lnSpc>
                        <a:spcBef>
                          <a:spcPts val="0"/>
                        </a:spcBef>
                      </a:pPr>
                      <a:r>
                        <a:rPr lang="en-GB" sz="28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12:04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707493"/>
                  </a:ext>
                </a:extLst>
              </a:tr>
            </a:tbl>
          </a:graphicData>
        </a:graphic>
      </p:graphicFrame>
      <p:sp>
        <p:nvSpPr>
          <p:cNvPr id="11" name="Rectangle 10">
            <a:extLst>
              <a:ext uri="{FF2B5EF4-FFF2-40B4-BE49-F238E27FC236}">
                <a16:creationId xmlns:a16="http://schemas.microsoft.com/office/drawing/2014/main" id="{192E8D86-9DE7-4D05-B1D0-6404D89227BA}"/>
              </a:ext>
            </a:extLst>
          </p:cNvPr>
          <p:cNvSpPr/>
          <p:nvPr/>
        </p:nvSpPr>
        <p:spPr>
          <a:xfrm>
            <a:off x="7893509" y="624702"/>
            <a:ext cx="14205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C00000"/>
                </a:solidFill>
                <a:latin typeface="Century Gothic" panose="020B0502020202020204" pitchFamily="34" charset="0"/>
              </a:rPr>
              <a:t>Part 3</a:t>
            </a:r>
            <a:endParaRPr lang="en-GB" dirty="0">
              <a:solidFill>
                <a:srgbClr val="C00000"/>
              </a:solidFill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7D7EEE4F-758C-4913-B3BB-A2E20623E349}"/>
              </a:ext>
            </a:extLst>
          </p:cNvPr>
          <p:cNvSpPr/>
          <p:nvPr/>
        </p:nvSpPr>
        <p:spPr>
          <a:xfrm>
            <a:off x="489132" y="5782071"/>
            <a:ext cx="11537978" cy="24006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800"/>
              </a:spcAft>
            </a:pPr>
            <a:r>
              <a:rPr lang="en-GB" sz="3000" b="1" dirty="0">
                <a:latin typeface="Century Gothic" panose="020B0502020202020204" pitchFamily="34" charset="0"/>
              </a:rPr>
              <a:t>The 8:03 from </a:t>
            </a:r>
            <a:r>
              <a:rPr lang="en-GB" sz="3000" b="1" dirty="0" err="1">
                <a:latin typeface="Century Gothic" panose="020B0502020202020204" pitchFamily="34" charset="0"/>
              </a:rPr>
              <a:t>Denley</a:t>
            </a:r>
            <a:r>
              <a:rPr lang="en-GB" sz="3000" b="1" dirty="0">
                <a:latin typeface="Century Gothic" panose="020B0502020202020204" pitchFamily="34" charset="0"/>
              </a:rPr>
              <a:t> arrives in </a:t>
            </a:r>
            <a:r>
              <a:rPr lang="en-GB" sz="3000" b="1" dirty="0" err="1">
                <a:latin typeface="Century Gothic" panose="020B0502020202020204" pitchFamily="34" charset="0"/>
              </a:rPr>
              <a:t>Garbury</a:t>
            </a:r>
            <a:r>
              <a:rPr lang="en-GB" sz="3000" b="1" dirty="0">
                <a:latin typeface="Century Gothic" panose="020B0502020202020204" pitchFamily="34" charset="0"/>
              </a:rPr>
              <a:t> at 8:47am.</a:t>
            </a:r>
          </a:p>
          <a:p>
            <a:pPr>
              <a:spcAft>
                <a:spcPts val="1800"/>
              </a:spcAft>
            </a:pPr>
            <a:r>
              <a:rPr lang="en-GB" sz="3000" b="1" dirty="0">
                <a:latin typeface="Century Gothic" panose="020B0502020202020204" pitchFamily="34" charset="0"/>
              </a:rPr>
              <a:t>Mrs Patel has a 10-minute walk. She would arrive at 8:57am.</a:t>
            </a:r>
          </a:p>
          <a:p>
            <a:pPr>
              <a:spcAft>
                <a:spcPts val="1800"/>
              </a:spcAft>
            </a:pPr>
            <a:r>
              <a:rPr lang="en-GB" sz="30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Is this a good expected time of arrival for Mrs Patel’s 9:00am interview?</a:t>
            </a:r>
            <a:endParaRPr lang="en-GB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3116866"/>
      </p:ext>
    </p:extLst>
  </p:cSld>
  <p:clrMapOvr>
    <a:masterClrMapping/>
  </p:clrMapOvr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9691B3E-A1FD-4915-BDE6-F4D88C1BB427}"/>
              </a:ext>
            </a:extLst>
          </p:cNvPr>
          <p:cNvSpPr/>
          <p:nvPr/>
        </p:nvSpPr>
        <p:spPr>
          <a:xfrm>
            <a:off x="508194" y="646030"/>
            <a:ext cx="545213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54: Comparing teams</a:t>
            </a:r>
            <a:endParaRPr lang="en-GB" sz="3200" dirty="0">
              <a:solidFill>
                <a:schemeClr val="accent1"/>
              </a:solidFill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9" name="Table 18">
            <a:extLst>
              <a:ext uri="{FF2B5EF4-FFF2-40B4-BE49-F238E27FC236}">
                <a16:creationId xmlns:a16="http://schemas.microsoft.com/office/drawing/2014/main" id="{426F2B45-9E11-4428-BBD1-E10FB604CC5A}"/>
              </a:ext>
            </a:extLst>
          </p:cNvPr>
          <p:cNvGraphicFramePr>
            <a:graphicFrameLocks noGrp="1"/>
          </p:cNvGraphicFramePr>
          <p:nvPr/>
        </p:nvGraphicFramePr>
        <p:xfrm>
          <a:off x="538174" y="2103961"/>
          <a:ext cx="11034233" cy="334951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63725">
                  <a:extLst>
                    <a:ext uri="{9D8B030D-6E8A-4147-A177-3AD203B41FA5}">
                      <a16:colId xmlns:a16="http://schemas.microsoft.com/office/drawing/2014/main" val="3659414662"/>
                    </a:ext>
                  </a:extLst>
                </a:gridCol>
                <a:gridCol w="1263861">
                  <a:extLst>
                    <a:ext uri="{9D8B030D-6E8A-4147-A177-3AD203B41FA5}">
                      <a16:colId xmlns:a16="http://schemas.microsoft.com/office/drawing/2014/main" val="3262965583"/>
                    </a:ext>
                  </a:extLst>
                </a:gridCol>
                <a:gridCol w="1290754">
                  <a:extLst>
                    <a:ext uri="{9D8B030D-6E8A-4147-A177-3AD203B41FA5}">
                      <a16:colId xmlns:a16="http://schemas.microsoft.com/office/drawing/2014/main" val="975569365"/>
                    </a:ext>
                  </a:extLst>
                </a:gridCol>
                <a:gridCol w="1236974">
                  <a:extLst>
                    <a:ext uri="{9D8B030D-6E8A-4147-A177-3AD203B41FA5}">
                      <a16:colId xmlns:a16="http://schemas.microsoft.com/office/drawing/2014/main" val="2383247871"/>
                    </a:ext>
                  </a:extLst>
                </a:gridCol>
                <a:gridCol w="1183189">
                  <a:extLst>
                    <a:ext uri="{9D8B030D-6E8A-4147-A177-3AD203B41FA5}">
                      <a16:colId xmlns:a16="http://schemas.microsoft.com/office/drawing/2014/main" val="2439298878"/>
                    </a:ext>
                  </a:extLst>
                </a:gridCol>
                <a:gridCol w="1075630">
                  <a:extLst>
                    <a:ext uri="{9D8B030D-6E8A-4147-A177-3AD203B41FA5}">
                      <a16:colId xmlns:a16="http://schemas.microsoft.com/office/drawing/2014/main" val="4000472134"/>
                    </a:ext>
                  </a:extLst>
                </a:gridCol>
                <a:gridCol w="1290754">
                  <a:extLst>
                    <a:ext uri="{9D8B030D-6E8A-4147-A177-3AD203B41FA5}">
                      <a16:colId xmlns:a16="http://schemas.microsoft.com/office/drawing/2014/main" val="1733022983"/>
                    </a:ext>
                  </a:extLst>
                </a:gridCol>
                <a:gridCol w="1329346">
                  <a:extLst>
                    <a:ext uri="{9D8B030D-6E8A-4147-A177-3AD203B41FA5}">
                      <a16:colId xmlns:a16="http://schemas.microsoft.com/office/drawing/2014/main" val="1352397371"/>
                    </a:ext>
                  </a:extLst>
                </a:gridCol>
              </a:tblGrid>
              <a:tr h="744170">
                <a:tc>
                  <a:txBody>
                    <a:bodyPr/>
                    <a:lstStyle/>
                    <a:p>
                      <a:endParaRPr lang="en-GB" sz="11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Played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Points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Won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Drawn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Lost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Goals </a:t>
                      </a:r>
                    </a:p>
                    <a:p>
                      <a:pPr algn="ctr"/>
                      <a:r>
                        <a:rPr lang="en-GB" sz="20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for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Goals</a:t>
                      </a:r>
                    </a:p>
                    <a:p>
                      <a:pPr algn="ctr"/>
                      <a:r>
                        <a:rPr lang="en-GB" sz="20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against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8482029"/>
                  </a:ext>
                </a:extLst>
              </a:tr>
              <a:tr h="651337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Keyton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Town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443123"/>
                  </a:ext>
                </a:extLst>
              </a:tr>
              <a:tr h="651337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Tanbury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Rovers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2983152"/>
                  </a:ext>
                </a:extLst>
              </a:tr>
              <a:tr h="651337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Denfield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F.C.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0605791"/>
                  </a:ext>
                </a:extLst>
              </a:tr>
              <a:tr h="651337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Conley Athletic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4207399"/>
                  </a:ext>
                </a:extLst>
              </a:tr>
            </a:tbl>
          </a:graphicData>
        </a:graphic>
      </p:graphicFrame>
      <p:sp>
        <p:nvSpPr>
          <p:cNvPr id="20" name="Rectangle 19">
            <a:extLst>
              <a:ext uri="{FF2B5EF4-FFF2-40B4-BE49-F238E27FC236}">
                <a16:creationId xmlns:a16="http://schemas.microsoft.com/office/drawing/2014/main" id="{A70C806B-17BC-4393-BAF8-E80A6E643917}"/>
              </a:ext>
            </a:extLst>
          </p:cNvPr>
          <p:cNvSpPr/>
          <p:nvPr/>
        </p:nvSpPr>
        <p:spPr>
          <a:xfrm>
            <a:off x="493204" y="1468364"/>
            <a:ext cx="505458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League Table (top 4 teams):</a:t>
            </a:r>
            <a:endParaRPr lang="en-GB" sz="2800" b="1" dirty="0"/>
          </a:p>
        </p:txBody>
      </p:sp>
    </p:spTree>
    <p:extLst>
      <p:ext uri="{BB962C8B-B14F-4D97-AF65-F5344CB8AC3E}">
        <p14:creationId xmlns:p14="http://schemas.microsoft.com/office/powerpoint/2010/main" val="1296928524"/>
      </p:ext>
    </p:extLst>
  </p:cSld>
  <p:clrMapOvr>
    <a:masterClrMapping/>
  </p:clrMapOvr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9" name="Table 18">
            <a:extLst>
              <a:ext uri="{FF2B5EF4-FFF2-40B4-BE49-F238E27FC236}">
                <a16:creationId xmlns:a16="http://schemas.microsoft.com/office/drawing/2014/main" id="{426F2B45-9E11-4428-BBD1-E10FB604CC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1884919"/>
              </p:ext>
            </p:extLst>
          </p:nvPr>
        </p:nvGraphicFramePr>
        <p:xfrm>
          <a:off x="538174" y="2103961"/>
          <a:ext cx="11034233" cy="334951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63725">
                  <a:extLst>
                    <a:ext uri="{9D8B030D-6E8A-4147-A177-3AD203B41FA5}">
                      <a16:colId xmlns:a16="http://schemas.microsoft.com/office/drawing/2014/main" val="3659414662"/>
                    </a:ext>
                  </a:extLst>
                </a:gridCol>
                <a:gridCol w="1263861">
                  <a:extLst>
                    <a:ext uri="{9D8B030D-6E8A-4147-A177-3AD203B41FA5}">
                      <a16:colId xmlns:a16="http://schemas.microsoft.com/office/drawing/2014/main" val="3262965583"/>
                    </a:ext>
                  </a:extLst>
                </a:gridCol>
                <a:gridCol w="1290754">
                  <a:extLst>
                    <a:ext uri="{9D8B030D-6E8A-4147-A177-3AD203B41FA5}">
                      <a16:colId xmlns:a16="http://schemas.microsoft.com/office/drawing/2014/main" val="975569365"/>
                    </a:ext>
                  </a:extLst>
                </a:gridCol>
                <a:gridCol w="1236974">
                  <a:extLst>
                    <a:ext uri="{9D8B030D-6E8A-4147-A177-3AD203B41FA5}">
                      <a16:colId xmlns:a16="http://schemas.microsoft.com/office/drawing/2014/main" val="2383247871"/>
                    </a:ext>
                  </a:extLst>
                </a:gridCol>
                <a:gridCol w="1183189">
                  <a:extLst>
                    <a:ext uri="{9D8B030D-6E8A-4147-A177-3AD203B41FA5}">
                      <a16:colId xmlns:a16="http://schemas.microsoft.com/office/drawing/2014/main" val="2439298878"/>
                    </a:ext>
                  </a:extLst>
                </a:gridCol>
                <a:gridCol w="1075630">
                  <a:extLst>
                    <a:ext uri="{9D8B030D-6E8A-4147-A177-3AD203B41FA5}">
                      <a16:colId xmlns:a16="http://schemas.microsoft.com/office/drawing/2014/main" val="4000472134"/>
                    </a:ext>
                  </a:extLst>
                </a:gridCol>
                <a:gridCol w="1290754">
                  <a:extLst>
                    <a:ext uri="{9D8B030D-6E8A-4147-A177-3AD203B41FA5}">
                      <a16:colId xmlns:a16="http://schemas.microsoft.com/office/drawing/2014/main" val="1733022983"/>
                    </a:ext>
                  </a:extLst>
                </a:gridCol>
                <a:gridCol w="1329346">
                  <a:extLst>
                    <a:ext uri="{9D8B030D-6E8A-4147-A177-3AD203B41FA5}">
                      <a16:colId xmlns:a16="http://schemas.microsoft.com/office/drawing/2014/main" val="1352397371"/>
                    </a:ext>
                  </a:extLst>
                </a:gridCol>
              </a:tblGrid>
              <a:tr h="744170">
                <a:tc>
                  <a:txBody>
                    <a:bodyPr/>
                    <a:lstStyle/>
                    <a:p>
                      <a:endParaRPr lang="en-GB" sz="11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Played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Points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Won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Drawn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Lost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Goals </a:t>
                      </a:r>
                    </a:p>
                    <a:p>
                      <a:pPr algn="ctr"/>
                      <a:r>
                        <a:rPr lang="en-GB" sz="20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for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Goals</a:t>
                      </a:r>
                    </a:p>
                    <a:p>
                      <a:pPr algn="ctr"/>
                      <a:r>
                        <a:rPr lang="en-GB" sz="20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against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8482029"/>
                  </a:ext>
                </a:extLst>
              </a:tr>
              <a:tr h="651337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Keyton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Town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443123"/>
                  </a:ext>
                </a:extLst>
              </a:tr>
              <a:tr h="651337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Tanbury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Rovers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1" dirty="0">
                          <a:solidFill>
                            <a:srgbClr val="FF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1" dirty="0">
                          <a:solidFill>
                            <a:srgbClr val="FF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1" dirty="0">
                          <a:solidFill>
                            <a:srgbClr val="FF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2983152"/>
                  </a:ext>
                </a:extLst>
              </a:tr>
              <a:tr h="651337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Denfield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F.C.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0605791"/>
                  </a:ext>
                </a:extLst>
              </a:tr>
              <a:tr h="651337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Conley Athletic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4207399"/>
                  </a:ext>
                </a:extLst>
              </a:tr>
            </a:tbl>
          </a:graphicData>
        </a:graphic>
      </p:graphicFrame>
      <p:sp>
        <p:nvSpPr>
          <p:cNvPr id="20" name="Rectangle 19">
            <a:extLst>
              <a:ext uri="{FF2B5EF4-FFF2-40B4-BE49-F238E27FC236}">
                <a16:creationId xmlns:a16="http://schemas.microsoft.com/office/drawing/2014/main" id="{A70C806B-17BC-4393-BAF8-E80A6E643917}"/>
              </a:ext>
            </a:extLst>
          </p:cNvPr>
          <p:cNvSpPr/>
          <p:nvPr/>
        </p:nvSpPr>
        <p:spPr>
          <a:xfrm>
            <a:off x="493204" y="1468364"/>
            <a:ext cx="505458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League Table (top 4 teams):</a:t>
            </a:r>
            <a:endParaRPr lang="en-GB" sz="2800" b="1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27BA535-69AC-4E1B-A90A-751F64179226}"/>
              </a:ext>
            </a:extLst>
          </p:cNvPr>
          <p:cNvSpPr txBox="1"/>
          <p:nvPr/>
        </p:nvSpPr>
        <p:spPr>
          <a:xfrm>
            <a:off x="538174" y="6242124"/>
            <a:ext cx="11229105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b="1" dirty="0" err="1">
                <a:solidFill>
                  <a:srgbClr val="FF0000"/>
                </a:solidFill>
                <a:latin typeface="Century Gothic" panose="020B0502020202020204" pitchFamily="34" charset="0"/>
              </a:rPr>
              <a:t>Tanbury</a:t>
            </a:r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had the fewest losses but too many draws compared to </a:t>
            </a:r>
            <a:r>
              <a:rPr lang="en-GB" sz="3200" b="1" dirty="0" err="1">
                <a:solidFill>
                  <a:srgbClr val="FF0000"/>
                </a:solidFill>
                <a:latin typeface="Century Gothic" panose="020B0502020202020204" pitchFamily="34" charset="0"/>
              </a:rPr>
              <a:t>Keyton</a:t>
            </a:r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Town.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D6E1B4C3-77E4-48DD-8A98-135EB63757EF}"/>
              </a:ext>
            </a:extLst>
          </p:cNvPr>
          <p:cNvSpPr/>
          <p:nvPr/>
        </p:nvSpPr>
        <p:spPr>
          <a:xfrm>
            <a:off x="508194" y="646030"/>
            <a:ext cx="545213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54: Comparing teams</a:t>
            </a:r>
            <a:endParaRPr lang="en-GB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4752855"/>
      </p:ext>
    </p:extLst>
  </p:cSld>
  <p:clrMapOvr>
    <a:masterClrMapping/>
  </p:clrMapOvr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9" name="Table 18">
            <a:extLst>
              <a:ext uri="{FF2B5EF4-FFF2-40B4-BE49-F238E27FC236}">
                <a16:creationId xmlns:a16="http://schemas.microsoft.com/office/drawing/2014/main" id="{426F2B45-9E11-4428-BBD1-E10FB604CC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4967704"/>
              </p:ext>
            </p:extLst>
          </p:nvPr>
        </p:nvGraphicFramePr>
        <p:xfrm>
          <a:off x="538174" y="2103961"/>
          <a:ext cx="11034233" cy="334951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63725">
                  <a:extLst>
                    <a:ext uri="{9D8B030D-6E8A-4147-A177-3AD203B41FA5}">
                      <a16:colId xmlns:a16="http://schemas.microsoft.com/office/drawing/2014/main" val="3659414662"/>
                    </a:ext>
                  </a:extLst>
                </a:gridCol>
                <a:gridCol w="1263861">
                  <a:extLst>
                    <a:ext uri="{9D8B030D-6E8A-4147-A177-3AD203B41FA5}">
                      <a16:colId xmlns:a16="http://schemas.microsoft.com/office/drawing/2014/main" val="3262965583"/>
                    </a:ext>
                  </a:extLst>
                </a:gridCol>
                <a:gridCol w="1290754">
                  <a:extLst>
                    <a:ext uri="{9D8B030D-6E8A-4147-A177-3AD203B41FA5}">
                      <a16:colId xmlns:a16="http://schemas.microsoft.com/office/drawing/2014/main" val="975569365"/>
                    </a:ext>
                  </a:extLst>
                </a:gridCol>
                <a:gridCol w="1236974">
                  <a:extLst>
                    <a:ext uri="{9D8B030D-6E8A-4147-A177-3AD203B41FA5}">
                      <a16:colId xmlns:a16="http://schemas.microsoft.com/office/drawing/2014/main" val="2383247871"/>
                    </a:ext>
                  </a:extLst>
                </a:gridCol>
                <a:gridCol w="1183189">
                  <a:extLst>
                    <a:ext uri="{9D8B030D-6E8A-4147-A177-3AD203B41FA5}">
                      <a16:colId xmlns:a16="http://schemas.microsoft.com/office/drawing/2014/main" val="2439298878"/>
                    </a:ext>
                  </a:extLst>
                </a:gridCol>
                <a:gridCol w="1075630">
                  <a:extLst>
                    <a:ext uri="{9D8B030D-6E8A-4147-A177-3AD203B41FA5}">
                      <a16:colId xmlns:a16="http://schemas.microsoft.com/office/drawing/2014/main" val="4000472134"/>
                    </a:ext>
                  </a:extLst>
                </a:gridCol>
                <a:gridCol w="1290754">
                  <a:extLst>
                    <a:ext uri="{9D8B030D-6E8A-4147-A177-3AD203B41FA5}">
                      <a16:colId xmlns:a16="http://schemas.microsoft.com/office/drawing/2014/main" val="1733022983"/>
                    </a:ext>
                  </a:extLst>
                </a:gridCol>
                <a:gridCol w="1329346">
                  <a:extLst>
                    <a:ext uri="{9D8B030D-6E8A-4147-A177-3AD203B41FA5}">
                      <a16:colId xmlns:a16="http://schemas.microsoft.com/office/drawing/2014/main" val="1352397371"/>
                    </a:ext>
                  </a:extLst>
                </a:gridCol>
              </a:tblGrid>
              <a:tr h="744170">
                <a:tc>
                  <a:txBody>
                    <a:bodyPr/>
                    <a:lstStyle/>
                    <a:p>
                      <a:endParaRPr lang="en-GB" sz="11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Played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Points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Won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Drawn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Lost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Goals </a:t>
                      </a:r>
                    </a:p>
                    <a:p>
                      <a:pPr algn="ctr"/>
                      <a:r>
                        <a:rPr lang="en-GB" sz="20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for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Goals</a:t>
                      </a:r>
                    </a:p>
                    <a:p>
                      <a:pPr algn="ctr"/>
                      <a:r>
                        <a:rPr lang="en-GB" sz="20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against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8482029"/>
                  </a:ext>
                </a:extLst>
              </a:tr>
              <a:tr h="651337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Keyton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Town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443123"/>
                  </a:ext>
                </a:extLst>
              </a:tr>
              <a:tr h="651337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Tanbury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Rovers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1" dirty="0">
                          <a:solidFill>
                            <a:srgbClr val="FF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2983152"/>
                  </a:ext>
                </a:extLst>
              </a:tr>
              <a:tr h="651337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Denfield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F.C.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0605791"/>
                  </a:ext>
                </a:extLst>
              </a:tr>
              <a:tr h="651337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Conley Athletic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4207399"/>
                  </a:ext>
                </a:extLst>
              </a:tr>
            </a:tbl>
          </a:graphicData>
        </a:graphic>
      </p:graphicFrame>
      <p:sp>
        <p:nvSpPr>
          <p:cNvPr id="20" name="Rectangle 19">
            <a:extLst>
              <a:ext uri="{FF2B5EF4-FFF2-40B4-BE49-F238E27FC236}">
                <a16:creationId xmlns:a16="http://schemas.microsoft.com/office/drawing/2014/main" id="{A70C806B-17BC-4393-BAF8-E80A6E643917}"/>
              </a:ext>
            </a:extLst>
          </p:cNvPr>
          <p:cNvSpPr/>
          <p:nvPr/>
        </p:nvSpPr>
        <p:spPr>
          <a:xfrm>
            <a:off x="493204" y="1468364"/>
            <a:ext cx="505458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League Table (top 4 teams):</a:t>
            </a:r>
            <a:endParaRPr lang="en-GB" sz="2800" b="1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27BA535-69AC-4E1B-A90A-751F64179226}"/>
              </a:ext>
            </a:extLst>
          </p:cNvPr>
          <p:cNvSpPr txBox="1"/>
          <p:nvPr/>
        </p:nvSpPr>
        <p:spPr>
          <a:xfrm>
            <a:off x="538174" y="6242124"/>
            <a:ext cx="1122910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b="1" dirty="0" err="1">
                <a:solidFill>
                  <a:srgbClr val="FF0000"/>
                </a:solidFill>
                <a:latin typeface="Century Gothic" panose="020B0502020202020204" pitchFamily="34" charset="0"/>
              </a:rPr>
              <a:t>Tanbury</a:t>
            </a:r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had by far the best defence.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C912B17-B591-4D6C-8BEB-30CE4CE672CB}"/>
              </a:ext>
            </a:extLst>
          </p:cNvPr>
          <p:cNvSpPr/>
          <p:nvPr/>
        </p:nvSpPr>
        <p:spPr>
          <a:xfrm>
            <a:off x="508194" y="646030"/>
            <a:ext cx="545213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54: Comparing teams</a:t>
            </a:r>
            <a:endParaRPr lang="en-GB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0517556"/>
      </p:ext>
    </p:extLst>
  </p:cSld>
  <p:clrMapOvr>
    <a:masterClrMapping/>
  </p:clrMapOvr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graphicFrame>
        <p:nvGraphicFramePr>
          <p:cNvPr id="19" name="Table 18">
            <a:extLst>
              <a:ext uri="{FF2B5EF4-FFF2-40B4-BE49-F238E27FC236}">
                <a16:creationId xmlns:a16="http://schemas.microsoft.com/office/drawing/2014/main" id="{426F2B45-9E11-4428-BBD1-E10FB604CC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5138254"/>
              </p:ext>
            </p:extLst>
          </p:nvPr>
        </p:nvGraphicFramePr>
        <p:xfrm>
          <a:off x="538174" y="2103961"/>
          <a:ext cx="11034233" cy="334951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63725">
                  <a:extLst>
                    <a:ext uri="{9D8B030D-6E8A-4147-A177-3AD203B41FA5}">
                      <a16:colId xmlns:a16="http://schemas.microsoft.com/office/drawing/2014/main" val="3659414662"/>
                    </a:ext>
                  </a:extLst>
                </a:gridCol>
                <a:gridCol w="1263861">
                  <a:extLst>
                    <a:ext uri="{9D8B030D-6E8A-4147-A177-3AD203B41FA5}">
                      <a16:colId xmlns:a16="http://schemas.microsoft.com/office/drawing/2014/main" val="3262965583"/>
                    </a:ext>
                  </a:extLst>
                </a:gridCol>
                <a:gridCol w="1290754">
                  <a:extLst>
                    <a:ext uri="{9D8B030D-6E8A-4147-A177-3AD203B41FA5}">
                      <a16:colId xmlns:a16="http://schemas.microsoft.com/office/drawing/2014/main" val="975569365"/>
                    </a:ext>
                  </a:extLst>
                </a:gridCol>
                <a:gridCol w="1236974">
                  <a:extLst>
                    <a:ext uri="{9D8B030D-6E8A-4147-A177-3AD203B41FA5}">
                      <a16:colId xmlns:a16="http://schemas.microsoft.com/office/drawing/2014/main" val="2383247871"/>
                    </a:ext>
                  </a:extLst>
                </a:gridCol>
                <a:gridCol w="1183189">
                  <a:extLst>
                    <a:ext uri="{9D8B030D-6E8A-4147-A177-3AD203B41FA5}">
                      <a16:colId xmlns:a16="http://schemas.microsoft.com/office/drawing/2014/main" val="2439298878"/>
                    </a:ext>
                  </a:extLst>
                </a:gridCol>
                <a:gridCol w="1075630">
                  <a:extLst>
                    <a:ext uri="{9D8B030D-6E8A-4147-A177-3AD203B41FA5}">
                      <a16:colId xmlns:a16="http://schemas.microsoft.com/office/drawing/2014/main" val="4000472134"/>
                    </a:ext>
                  </a:extLst>
                </a:gridCol>
                <a:gridCol w="1290754">
                  <a:extLst>
                    <a:ext uri="{9D8B030D-6E8A-4147-A177-3AD203B41FA5}">
                      <a16:colId xmlns:a16="http://schemas.microsoft.com/office/drawing/2014/main" val="1733022983"/>
                    </a:ext>
                  </a:extLst>
                </a:gridCol>
                <a:gridCol w="1329346">
                  <a:extLst>
                    <a:ext uri="{9D8B030D-6E8A-4147-A177-3AD203B41FA5}">
                      <a16:colId xmlns:a16="http://schemas.microsoft.com/office/drawing/2014/main" val="1352397371"/>
                    </a:ext>
                  </a:extLst>
                </a:gridCol>
              </a:tblGrid>
              <a:tr h="744170">
                <a:tc>
                  <a:txBody>
                    <a:bodyPr/>
                    <a:lstStyle/>
                    <a:p>
                      <a:endParaRPr lang="en-GB" sz="11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Played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Points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Won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Drawn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Lost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Goals </a:t>
                      </a:r>
                    </a:p>
                    <a:p>
                      <a:pPr algn="ctr"/>
                      <a:r>
                        <a:rPr lang="en-GB" sz="20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for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Goals</a:t>
                      </a:r>
                    </a:p>
                    <a:p>
                      <a:pPr algn="ctr"/>
                      <a:r>
                        <a:rPr lang="en-GB" sz="20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against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8482029"/>
                  </a:ext>
                </a:extLst>
              </a:tr>
              <a:tr h="651337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Keyton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Town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3443123"/>
                  </a:ext>
                </a:extLst>
              </a:tr>
              <a:tr h="651337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Tanbury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Rovers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1" dirty="0">
                          <a:solidFill>
                            <a:srgbClr val="FF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2983152"/>
                  </a:ext>
                </a:extLst>
              </a:tr>
              <a:tr h="651337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Denfield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F.C.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0605791"/>
                  </a:ext>
                </a:extLst>
              </a:tr>
              <a:tr h="651337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Conley Athletic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4207399"/>
                  </a:ext>
                </a:extLst>
              </a:tr>
            </a:tbl>
          </a:graphicData>
        </a:graphic>
      </p:graphicFrame>
      <p:sp>
        <p:nvSpPr>
          <p:cNvPr id="20" name="Rectangle 19">
            <a:extLst>
              <a:ext uri="{FF2B5EF4-FFF2-40B4-BE49-F238E27FC236}">
                <a16:creationId xmlns:a16="http://schemas.microsoft.com/office/drawing/2014/main" id="{A70C806B-17BC-4393-BAF8-E80A6E643917}"/>
              </a:ext>
            </a:extLst>
          </p:cNvPr>
          <p:cNvSpPr/>
          <p:nvPr/>
        </p:nvSpPr>
        <p:spPr>
          <a:xfrm>
            <a:off x="493204" y="1468364"/>
            <a:ext cx="505458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League Table (top 4 teams):</a:t>
            </a:r>
            <a:endParaRPr lang="en-GB" sz="2800" b="1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27BA535-69AC-4E1B-A90A-751F64179226}"/>
              </a:ext>
            </a:extLst>
          </p:cNvPr>
          <p:cNvSpPr txBox="1"/>
          <p:nvPr/>
        </p:nvSpPr>
        <p:spPr>
          <a:xfrm>
            <a:off x="538174" y="6242124"/>
            <a:ext cx="11229105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b="1" dirty="0" err="1">
                <a:solidFill>
                  <a:srgbClr val="FF0000"/>
                </a:solidFill>
                <a:latin typeface="Century Gothic" panose="020B0502020202020204" pitchFamily="34" charset="0"/>
              </a:rPr>
              <a:t>Tanbury</a:t>
            </a:r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scored fewer goals than all the other top 4 teams. They need to score more goals.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3CDD0D5-518D-4F78-B925-86BC439E6799}"/>
              </a:ext>
            </a:extLst>
          </p:cNvPr>
          <p:cNvSpPr/>
          <p:nvPr/>
        </p:nvSpPr>
        <p:spPr>
          <a:xfrm>
            <a:off x="508194" y="646030"/>
            <a:ext cx="545213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54: Comparing teams</a:t>
            </a:r>
            <a:endParaRPr lang="en-GB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7777317"/>
      </p:ext>
    </p:extLst>
  </p:cSld>
  <p:clrMapOvr>
    <a:masterClrMapping/>
  </p:clrMapOvr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A1B64F0-AF50-4B74-845F-404CA198B6C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0287" t="21352" r="32623" b="12168"/>
          <a:stretch/>
        </p:blipFill>
        <p:spPr>
          <a:xfrm>
            <a:off x="256232" y="1517003"/>
            <a:ext cx="5741234" cy="4557009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6F5ED092-6C6B-483D-AC0A-B4702E3910FD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42787" t="17853" r="13934" b="15667"/>
          <a:stretch/>
        </p:blipFill>
        <p:spPr>
          <a:xfrm>
            <a:off x="6427603" y="1502012"/>
            <a:ext cx="5276539" cy="4557009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1E9FD207-B41A-4FB0-8885-C6533A438B30}"/>
              </a:ext>
            </a:extLst>
          </p:cNvPr>
          <p:cNvSpPr/>
          <p:nvPr/>
        </p:nvSpPr>
        <p:spPr>
          <a:xfrm>
            <a:off x="508194" y="646030"/>
            <a:ext cx="545213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54: Comparing teams</a:t>
            </a:r>
            <a:endParaRPr lang="en-GB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0567907"/>
      </p:ext>
    </p:extLst>
  </p:cSld>
  <p:clrMapOvr>
    <a:masterClrMapping/>
  </p:clrMapOvr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A1B64F0-AF50-4B74-845F-404CA198B6C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0287" t="21352" r="32623" b="12168"/>
          <a:stretch/>
        </p:blipFill>
        <p:spPr>
          <a:xfrm>
            <a:off x="256232" y="1517003"/>
            <a:ext cx="5741234" cy="4557009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3D85D7FD-33E7-4216-8B7C-821DC3E97D00}"/>
              </a:ext>
            </a:extLst>
          </p:cNvPr>
          <p:cNvSpPr txBox="1"/>
          <p:nvPr/>
        </p:nvSpPr>
        <p:spPr>
          <a:xfrm>
            <a:off x="538174" y="6317074"/>
            <a:ext cx="1122910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b="1" dirty="0" err="1">
                <a:solidFill>
                  <a:srgbClr val="FF0000"/>
                </a:solidFill>
                <a:latin typeface="Century Gothic" panose="020B0502020202020204" pitchFamily="34" charset="0"/>
              </a:rPr>
              <a:t>Tanbury</a:t>
            </a:r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have the highest scorer – Garcia with 19 goals.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EBCADDB0-2172-4D6E-94F3-C525D23A713F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42787" t="17853" r="13934" b="15667"/>
          <a:stretch/>
        </p:blipFill>
        <p:spPr>
          <a:xfrm>
            <a:off x="6427603" y="1502012"/>
            <a:ext cx="5276539" cy="4557009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B1F26413-4746-40AD-BD3D-5F95A286464B}"/>
              </a:ext>
            </a:extLst>
          </p:cNvPr>
          <p:cNvSpPr/>
          <p:nvPr/>
        </p:nvSpPr>
        <p:spPr>
          <a:xfrm>
            <a:off x="508194" y="646030"/>
            <a:ext cx="545213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54: Comparing teams</a:t>
            </a:r>
            <a:endParaRPr lang="en-GB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7421142"/>
      </p:ext>
    </p:extLst>
  </p:cSld>
  <p:clrMapOvr>
    <a:masterClrMapping/>
  </p:clrMapOvr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A1B64F0-AF50-4B74-845F-404CA198B6C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0287" t="21352" r="32623" b="12168"/>
          <a:stretch/>
        </p:blipFill>
        <p:spPr>
          <a:xfrm>
            <a:off x="256232" y="1517003"/>
            <a:ext cx="5741234" cy="4557009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3D85D7FD-33E7-4216-8B7C-821DC3E97D00}"/>
              </a:ext>
            </a:extLst>
          </p:cNvPr>
          <p:cNvSpPr txBox="1"/>
          <p:nvPr/>
        </p:nvSpPr>
        <p:spPr>
          <a:xfrm>
            <a:off x="538174" y="6317074"/>
            <a:ext cx="11229105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Keyton have 4 players scoring 10+ goals and 6 players scoring 6+ goals. Tanbury may need </a:t>
            </a:r>
            <a:r>
              <a:rPr lang="en-GB" sz="3200" b="1" u="sng" dirty="0">
                <a:solidFill>
                  <a:srgbClr val="FF0000"/>
                </a:solidFill>
                <a:latin typeface="Century Gothic" panose="020B0502020202020204" pitchFamily="34" charset="0"/>
              </a:rPr>
              <a:t>different</a:t>
            </a:r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players in their team to score more goals.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3C45B3C4-31BE-4B2E-A42D-521675265DAD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42787" t="17853" r="13934" b="15667"/>
          <a:stretch/>
        </p:blipFill>
        <p:spPr>
          <a:xfrm>
            <a:off x="6427603" y="1502012"/>
            <a:ext cx="5276539" cy="4557009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1898AE61-5656-4A2A-B90A-C67250943A7E}"/>
              </a:ext>
            </a:extLst>
          </p:cNvPr>
          <p:cNvSpPr/>
          <p:nvPr/>
        </p:nvSpPr>
        <p:spPr>
          <a:xfrm>
            <a:off x="508194" y="646030"/>
            <a:ext cx="545213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54: Comparing teams</a:t>
            </a:r>
            <a:endParaRPr lang="en-GB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4320136"/>
      </p:ext>
    </p:extLst>
  </p:cSld>
  <p:clrMapOvr>
    <a:masterClrMapping/>
  </p:clrMapOvr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A70C806B-17BC-4393-BAF8-E80A6E643917}"/>
              </a:ext>
            </a:extLst>
          </p:cNvPr>
          <p:cNvSpPr/>
          <p:nvPr/>
        </p:nvSpPr>
        <p:spPr>
          <a:xfrm>
            <a:off x="493204" y="1468364"/>
            <a:ext cx="538480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Match Statistics (top 4 teams):</a:t>
            </a:r>
            <a:endParaRPr lang="en-GB" sz="2800" b="1" dirty="0"/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3DCD20F0-61DA-4B80-9706-DB3B7C8D2A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812212"/>
              </p:ext>
            </p:extLst>
          </p:nvPr>
        </p:nvGraphicFramePr>
        <p:xfrm>
          <a:off x="542094" y="2143779"/>
          <a:ext cx="10970351" cy="3365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8235">
                  <a:extLst>
                    <a:ext uri="{9D8B030D-6E8A-4147-A177-3AD203B41FA5}">
                      <a16:colId xmlns:a16="http://schemas.microsoft.com/office/drawing/2014/main" val="4285437536"/>
                    </a:ext>
                  </a:extLst>
                </a:gridCol>
                <a:gridCol w="2083029">
                  <a:extLst>
                    <a:ext uri="{9D8B030D-6E8A-4147-A177-3AD203B41FA5}">
                      <a16:colId xmlns:a16="http://schemas.microsoft.com/office/drawing/2014/main" val="1078533957"/>
                    </a:ext>
                  </a:extLst>
                </a:gridCol>
                <a:gridCol w="2083029">
                  <a:extLst>
                    <a:ext uri="{9D8B030D-6E8A-4147-A177-3AD203B41FA5}">
                      <a16:colId xmlns:a16="http://schemas.microsoft.com/office/drawing/2014/main" val="1870634644"/>
                    </a:ext>
                  </a:extLst>
                </a:gridCol>
                <a:gridCol w="2083029">
                  <a:extLst>
                    <a:ext uri="{9D8B030D-6E8A-4147-A177-3AD203B41FA5}">
                      <a16:colId xmlns:a16="http://schemas.microsoft.com/office/drawing/2014/main" val="998203837"/>
                    </a:ext>
                  </a:extLst>
                </a:gridCol>
                <a:gridCol w="2083029">
                  <a:extLst>
                    <a:ext uri="{9D8B030D-6E8A-4147-A177-3AD203B41FA5}">
                      <a16:colId xmlns:a16="http://schemas.microsoft.com/office/drawing/2014/main" val="550937277"/>
                    </a:ext>
                  </a:extLst>
                </a:gridCol>
              </a:tblGrid>
              <a:tr h="809283">
                <a:tc>
                  <a:txBody>
                    <a:bodyPr/>
                    <a:lstStyle/>
                    <a:p>
                      <a:endParaRPr lang="en-GB" sz="22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Passes per match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Shots per match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Tackles per match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Total yellow/ red cards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542205"/>
                  </a:ext>
                </a:extLst>
              </a:tr>
              <a:tr h="639164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Keyton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Town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317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 Y    2 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4562011"/>
                  </a:ext>
                </a:extLst>
              </a:tr>
              <a:tr h="639164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Tanbury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Rovers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21 Y    1 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9774011"/>
                  </a:ext>
                </a:extLst>
              </a:tr>
              <a:tr h="639164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Denfield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F.C.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247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 Y    0 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6635001"/>
                  </a:ext>
                </a:extLst>
              </a:tr>
              <a:tr h="639164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Conley Athletic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276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 Y    3 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5898668"/>
                  </a:ext>
                </a:extLst>
              </a:tr>
            </a:tbl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E3B99DAB-31AC-46F8-8182-3EFF18F11BB6}"/>
              </a:ext>
            </a:extLst>
          </p:cNvPr>
          <p:cNvSpPr/>
          <p:nvPr/>
        </p:nvSpPr>
        <p:spPr>
          <a:xfrm>
            <a:off x="508194" y="646030"/>
            <a:ext cx="545213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54: Comparing teams</a:t>
            </a:r>
            <a:endParaRPr lang="en-GB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8218113"/>
      </p:ext>
    </p:extLst>
  </p:cSld>
  <p:clrMapOvr>
    <a:masterClrMapping/>
  </p:clrMapOvr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A70C806B-17BC-4393-BAF8-E80A6E643917}"/>
              </a:ext>
            </a:extLst>
          </p:cNvPr>
          <p:cNvSpPr/>
          <p:nvPr/>
        </p:nvSpPr>
        <p:spPr>
          <a:xfrm>
            <a:off x="493204" y="1468364"/>
            <a:ext cx="538480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Match Statistics (top 4 teams):</a:t>
            </a:r>
            <a:endParaRPr lang="en-GB" sz="2800" b="1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27BA535-69AC-4E1B-A90A-751F64179226}"/>
              </a:ext>
            </a:extLst>
          </p:cNvPr>
          <p:cNvSpPr txBox="1"/>
          <p:nvPr/>
        </p:nvSpPr>
        <p:spPr>
          <a:xfrm>
            <a:off x="538174" y="6242124"/>
            <a:ext cx="11229105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b="1" dirty="0" err="1">
                <a:solidFill>
                  <a:srgbClr val="FF0000"/>
                </a:solidFill>
                <a:latin typeface="Century Gothic" panose="020B0502020202020204" pitchFamily="34" charset="0"/>
              </a:rPr>
              <a:t>Tanbury</a:t>
            </a:r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had the fewest shots per game. They also had a relatively low number of passes. This could improve.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3DCD20F0-61DA-4B80-9706-DB3B7C8D2A60}"/>
              </a:ext>
            </a:extLst>
          </p:cNvPr>
          <p:cNvGraphicFramePr>
            <a:graphicFrameLocks noGrp="1"/>
          </p:cNvGraphicFramePr>
          <p:nvPr/>
        </p:nvGraphicFramePr>
        <p:xfrm>
          <a:off x="542094" y="2143779"/>
          <a:ext cx="10970351" cy="3365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8235">
                  <a:extLst>
                    <a:ext uri="{9D8B030D-6E8A-4147-A177-3AD203B41FA5}">
                      <a16:colId xmlns:a16="http://schemas.microsoft.com/office/drawing/2014/main" val="4285437536"/>
                    </a:ext>
                  </a:extLst>
                </a:gridCol>
                <a:gridCol w="2083029">
                  <a:extLst>
                    <a:ext uri="{9D8B030D-6E8A-4147-A177-3AD203B41FA5}">
                      <a16:colId xmlns:a16="http://schemas.microsoft.com/office/drawing/2014/main" val="1078533957"/>
                    </a:ext>
                  </a:extLst>
                </a:gridCol>
                <a:gridCol w="2083029">
                  <a:extLst>
                    <a:ext uri="{9D8B030D-6E8A-4147-A177-3AD203B41FA5}">
                      <a16:colId xmlns:a16="http://schemas.microsoft.com/office/drawing/2014/main" val="1870634644"/>
                    </a:ext>
                  </a:extLst>
                </a:gridCol>
                <a:gridCol w="2083029">
                  <a:extLst>
                    <a:ext uri="{9D8B030D-6E8A-4147-A177-3AD203B41FA5}">
                      <a16:colId xmlns:a16="http://schemas.microsoft.com/office/drawing/2014/main" val="998203837"/>
                    </a:ext>
                  </a:extLst>
                </a:gridCol>
                <a:gridCol w="2083029">
                  <a:extLst>
                    <a:ext uri="{9D8B030D-6E8A-4147-A177-3AD203B41FA5}">
                      <a16:colId xmlns:a16="http://schemas.microsoft.com/office/drawing/2014/main" val="550937277"/>
                    </a:ext>
                  </a:extLst>
                </a:gridCol>
              </a:tblGrid>
              <a:tr h="809283">
                <a:tc>
                  <a:txBody>
                    <a:bodyPr/>
                    <a:lstStyle/>
                    <a:p>
                      <a:endParaRPr lang="en-GB" sz="22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Passes per match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Shots per match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Tackles per match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Total yellow/ red cards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542205"/>
                  </a:ext>
                </a:extLst>
              </a:tr>
              <a:tr h="639164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Keyton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Town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317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 Y    2 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4562011"/>
                  </a:ext>
                </a:extLst>
              </a:tr>
              <a:tr h="639164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Tanbury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Rovers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1" dirty="0">
                          <a:solidFill>
                            <a:srgbClr val="FF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1" dirty="0">
                          <a:solidFill>
                            <a:srgbClr val="FF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21 Y    1 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9774011"/>
                  </a:ext>
                </a:extLst>
              </a:tr>
              <a:tr h="639164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Denfield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F.C.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247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 Y    0 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6635001"/>
                  </a:ext>
                </a:extLst>
              </a:tr>
              <a:tr h="639164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Conley Athletic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276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 Y    3 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5898668"/>
                  </a:ext>
                </a:extLst>
              </a:tr>
            </a:tbl>
          </a:graphicData>
        </a:graphic>
      </p:graphicFrame>
      <p:sp>
        <p:nvSpPr>
          <p:cNvPr id="12" name="Rectangle 11">
            <a:extLst>
              <a:ext uri="{FF2B5EF4-FFF2-40B4-BE49-F238E27FC236}">
                <a16:creationId xmlns:a16="http://schemas.microsoft.com/office/drawing/2014/main" id="{3F85B957-2EE8-4798-AE03-5292D439A96D}"/>
              </a:ext>
            </a:extLst>
          </p:cNvPr>
          <p:cNvSpPr/>
          <p:nvPr/>
        </p:nvSpPr>
        <p:spPr>
          <a:xfrm>
            <a:off x="508194" y="646030"/>
            <a:ext cx="545213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54: Comparing teams</a:t>
            </a:r>
            <a:endParaRPr lang="en-GB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6275649"/>
      </p:ext>
    </p:extLst>
  </p:cSld>
  <p:clrMapOvr>
    <a:masterClrMapping/>
  </p:clrMapOvr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22075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sp>
        <p:nvSpPr>
          <p:cNvPr id="2" name="TextBox 1"/>
          <p:cNvSpPr txBox="1"/>
          <p:nvPr/>
        </p:nvSpPr>
        <p:spPr>
          <a:xfrm>
            <a:off x="6914501" y="8587638"/>
            <a:ext cx="5421677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I SEE PROBLEM-SOLVING – LKS2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8400870"/>
            <a:ext cx="12192000" cy="180000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200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0B405024-6611-4FE9-8510-CCCC7CFF95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74" t="6063" r="6854" b="6063"/>
          <a:stretch/>
        </p:blipFill>
        <p:spPr>
          <a:xfrm>
            <a:off x="11240508" y="124075"/>
            <a:ext cx="747388" cy="7560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DCB68958-726C-41D5-892F-1C04F3C6DC46}"/>
              </a:ext>
            </a:extLst>
          </p:cNvPr>
          <p:cNvSpPr txBox="1"/>
          <p:nvPr/>
        </p:nvSpPr>
        <p:spPr>
          <a:xfrm>
            <a:off x="256232" y="8587638"/>
            <a:ext cx="2969083" cy="5027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667" dirty="0">
                <a:solidFill>
                  <a:srgbClr val="C00000"/>
                </a:solidFill>
                <a:latin typeface="Century Gothic" panose="020B0502020202020204" pitchFamily="34" charset="0"/>
              </a:rPr>
              <a:t>DATA HANDLING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A70C806B-17BC-4393-BAF8-E80A6E643917}"/>
              </a:ext>
            </a:extLst>
          </p:cNvPr>
          <p:cNvSpPr/>
          <p:nvPr/>
        </p:nvSpPr>
        <p:spPr>
          <a:xfrm>
            <a:off x="493204" y="1468364"/>
            <a:ext cx="538480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800" b="1" dirty="0">
                <a:solidFill>
                  <a:prstClr val="black"/>
                </a:solidFill>
                <a:latin typeface="Century Gothic" panose="020B0502020202020204" pitchFamily="34" charset="0"/>
              </a:rPr>
              <a:t>Match Statistics (top 4 teams):</a:t>
            </a:r>
            <a:endParaRPr lang="en-GB" sz="2800" b="1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27BA535-69AC-4E1B-A90A-751F64179226}"/>
              </a:ext>
            </a:extLst>
          </p:cNvPr>
          <p:cNvSpPr txBox="1"/>
          <p:nvPr/>
        </p:nvSpPr>
        <p:spPr>
          <a:xfrm>
            <a:off x="538174" y="6242124"/>
            <a:ext cx="1122910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b="1" dirty="0" err="1">
                <a:solidFill>
                  <a:srgbClr val="FF0000"/>
                </a:solidFill>
                <a:latin typeface="Century Gothic" panose="020B0502020202020204" pitchFamily="34" charset="0"/>
              </a:rPr>
              <a:t>Tanbury</a:t>
            </a:r>
            <a:r>
              <a:rPr lang="en-GB" sz="3200" b="1" dirty="0">
                <a:solidFill>
                  <a:srgbClr val="FF0000"/>
                </a:solidFill>
                <a:latin typeface="Century Gothic" panose="020B0502020202020204" pitchFamily="34" charset="0"/>
              </a:rPr>
              <a:t> had the most tackles per match by far.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3DCD20F0-61DA-4B80-9706-DB3B7C8D2A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4659677"/>
              </p:ext>
            </p:extLst>
          </p:nvPr>
        </p:nvGraphicFramePr>
        <p:xfrm>
          <a:off x="542094" y="2143779"/>
          <a:ext cx="10970351" cy="3365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8235">
                  <a:extLst>
                    <a:ext uri="{9D8B030D-6E8A-4147-A177-3AD203B41FA5}">
                      <a16:colId xmlns:a16="http://schemas.microsoft.com/office/drawing/2014/main" val="4285437536"/>
                    </a:ext>
                  </a:extLst>
                </a:gridCol>
                <a:gridCol w="2083029">
                  <a:extLst>
                    <a:ext uri="{9D8B030D-6E8A-4147-A177-3AD203B41FA5}">
                      <a16:colId xmlns:a16="http://schemas.microsoft.com/office/drawing/2014/main" val="1078533957"/>
                    </a:ext>
                  </a:extLst>
                </a:gridCol>
                <a:gridCol w="2083029">
                  <a:extLst>
                    <a:ext uri="{9D8B030D-6E8A-4147-A177-3AD203B41FA5}">
                      <a16:colId xmlns:a16="http://schemas.microsoft.com/office/drawing/2014/main" val="1870634644"/>
                    </a:ext>
                  </a:extLst>
                </a:gridCol>
                <a:gridCol w="2083029">
                  <a:extLst>
                    <a:ext uri="{9D8B030D-6E8A-4147-A177-3AD203B41FA5}">
                      <a16:colId xmlns:a16="http://schemas.microsoft.com/office/drawing/2014/main" val="998203837"/>
                    </a:ext>
                  </a:extLst>
                </a:gridCol>
                <a:gridCol w="2083029">
                  <a:extLst>
                    <a:ext uri="{9D8B030D-6E8A-4147-A177-3AD203B41FA5}">
                      <a16:colId xmlns:a16="http://schemas.microsoft.com/office/drawing/2014/main" val="550937277"/>
                    </a:ext>
                  </a:extLst>
                </a:gridCol>
              </a:tblGrid>
              <a:tr h="809283">
                <a:tc>
                  <a:txBody>
                    <a:bodyPr/>
                    <a:lstStyle/>
                    <a:p>
                      <a:endParaRPr lang="en-GB" sz="22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Passes per match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Shots per match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Tackles per match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Total yellow/ red cards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542205"/>
                  </a:ext>
                </a:extLst>
              </a:tr>
              <a:tr h="639164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Keyton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Town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317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23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 Y    2 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4562011"/>
                  </a:ext>
                </a:extLst>
              </a:tr>
              <a:tr h="639164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Tanbury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Rovers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b="1" dirty="0">
                          <a:solidFill>
                            <a:srgbClr val="FF00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21 Y    1 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9774011"/>
                  </a:ext>
                </a:extLst>
              </a:tr>
              <a:tr h="639164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Denfield</a:t>
                      </a: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F.C.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247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21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 Y    0 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6635001"/>
                  </a:ext>
                </a:extLst>
              </a:tr>
              <a:tr h="639164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en-GB" sz="22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Conley Athletic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276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19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2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 Y    3 R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5898668"/>
                  </a:ext>
                </a:extLst>
              </a:tr>
            </a:tbl>
          </a:graphicData>
        </a:graphic>
      </p:graphicFrame>
      <p:sp>
        <p:nvSpPr>
          <p:cNvPr id="12" name="Rectangle 11">
            <a:extLst>
              <a:ext uri="{FF2B5EF4-FFF2-40B4-BE49-F238E27FC236}">
                <a16:creationId xmlns:a16="http://schemas.microsoft.com/office/drawing/2014/main" id="{56E09598-B94B-4490-BDBD-4506307E4C55}"/>
              </a:ext>
            </a:extLst>
          </p:cNvPr>
          <p:cNvSpPr/>
          <p:nvPr/>
        </p:nvSpPr>
        <p:spPr>
          <a:xfrm>
            <a:off x="508194" y="646030"/>
            <a:ext cx="545213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200" b="1" dirty="0">
                <a:solidFill>
                  <a:schemeClr val="accent1"/>
                </a:solidFill>
                <a:latin typeface="Century Gothic" panose="020B0502020202020204" pitchFamily="34" charset="0"/>
              </a:rPr>
              <a:t>Task 54: Comparing teams</a:t>
            </a:r>
            <a:endParaRPr lang="en-GB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0747922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23780</TotalTime>
  <Words>16554</Words>
  <Application>Microsoft Office PowerPoint</Application>
  <PresentationFormat>Custom</PresentationFormat>
  <Paragraphs>6037</Paragraphs>
  <Slides>446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446</vt:i4>
      </vt:variant>
    </vt:vector>
  </HeadingPairs>
  <TitlesOfParts>
    <vt:vector size="455" baseType="lpstr">
      <vt:lpstr>Arial</vt:lpstr>
      <vt:lpstr>Book Antiqua</vt:lpstr>
      <vt:lpstr>Calibri</vt:lpstr>
      <vt:lpstr>Calibri Light</vt:lpstr>
      <vt:lpstr>Cambria</vt:lpstr>
      <vt:lpstr>Cambria Math</vt:lpstr>
      <vt:lpstr>Century Gothic</vt:lpstr>
      <vt:lpstr>Segoe Script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Lisa Metcalfe</dc:creator>
  <cp:lastModifiedBy>Sarah Hazlewood</cp:lastModifiedBy>
  <cp:revision>1242</cp:revision>
  <dcterms:created xsi:type="dcterms:W3CDTF">2017-06-14T20:19:49Z</dcterms:created>
  <dcterms:modified xsi:type="dcterms:W3CDTF">2024-02-16T19:16:20Z</dcterms:modified>
</cp:coreProperties>
</file>